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1053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68993" y="170448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/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>
            <a:fillRect/>
          </a:stretch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>
            <a:fillRect/>
          </a:stretch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>
            <a:fillRect/>
          </a:stretch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>
            <a:fillRect/>
          </a:stretch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>
            <a:fillRect/>
          </a:stretch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>
            <a:fillRect/>
          </a:stretch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>
            <a:fillRect/>
          </a:stretch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41977-7103-D0F3-5C81-1AED2A1CDC3C}"/>
              </a:ext>
            </a:extLst>
          </p:cNvPr>
          <p:cNvSpPr txBox="1"/>
          <p:nvPr/>
        </p:nvSpPr>
        <p:spPr>
          <a:xfrm>
            <a:off x="4121393" y="2798058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500" b="1" dirty="0">
                <a:solidFill>
                  <a:srgbClr val="0C8458"/>
                </a:solidFill>
                <a:latin typeface="SVN-Shintia Scriptca"/>
              </a:rPr>
              <a:t>Sinh </a:t>
            </a:r>
            <a:r>
              <a:rPr lang="en-US" sz="3500" b="1" dirty="0" err="1">
                <a:solidFill>
                  <a:srgbClr val="0C8458"/>
                </a:solidFill>
                <a:latin typeface="SVN-Shintia Scriptca"/>
              </a:rPr>
              <a:t>hoạt</a:t>
            </a:r>
            <a:r>
              <a:rPr lang="en-US" sz="3500" b="1" dirty="0">
                <a:solidFill>
                  <a:srgbClr val="0C8458"/>
                </a:solidFill>
                <a:latin typeface="SVN-Shintia Scriptca"/>
              </a:rPr>
              <a:t> </a:t>
            </a:r>
            <a:r>
              <a:rPr lang="en-US" sz="3500" b="1" dirty="0" err="1">
                <a:solidFill>
                  <a:srgbClr val="0C8458"/>
                </a:solidFill>
                <a:latin typeface="SVN-Shintia Scriptca"/>
              </a:rPr>
              <a:t>lớp</a:t>
            </a:r>
            <a:r>
              <a:rPr lang="en-US" sz="3500" b="1" dirty="0">
                <a:solidFill>
                  <a:srgbClr val="0C8458"/>
                </a:solidFill>
                <a:latin typeface="SVN-Shintia Scriptca"/>
              </a:rPr>
              <a:t>: Tài </a:t>
            </a:r>
            <a:r>
              <a:rPr lang="en-US" sz="3500" b="1" dirty="0" err="1">
                <a:solidFill>
                  <a:srgbClr val="0C8458"/>
                </a:solidFill>
                <a:latin typeface="SVN-Shintia Scriptca"/>
              </a:rPr>
              <a:t>năng</a:t>
            </a:r>
            <a:r>
              <a:rPr lang="en-US" sz="3500" b="1" dirty="0">
                <a:solidFill>
                  <a:srgbClr val="0C8458"/>
                </a:solidFill>
                <a:latin typeface="SVN-Shintia Scriptca"/>
              </a:rPr>
              <a:t> </a:t>
            </a:r>
            <a:r>
              <a:rPr lang="en-US" sz="3500" b="1" dirty="0" err="1">
                <a:solidFill>
                  <a:srgbClr val="0C8458"/>
                </a:solidFill>
                <a:latin typeface="SVN-Shintia Scriptca"/>
              </a:rPr>
              <a:t>học</a:t>
            </a:r>
            <a:r>
              <a:rPr lang="en-US" sz="3500" b="1" dirty="0">
                <a:solidFill>
                  <a:srgbClr val="0C8458"/>
                </a:solidFill>
                <a:latin typeface="SVN-Shintia Scriptca"/>
              </a:rPr>
              <a:t> </a:t>
            </a:r>
            <a:r>
              <a:rPr lang="en-US" sz="3500" b="1" dirty="0" err="1">
                <a:solidFill>
                  <a:srgbClr val="0C8458"/>
                </a:solidFill>
                <a:latin typeface="SVN-Shintia Scriptca"/>
              </a:rPr>
              <a:t>trò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SVN-Shintia Scriptc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9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4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54888" y="4193244"/>
            <a:ext cx="3456212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 Math" panose="0204050305040603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/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/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596960" y="2091919"/>
              <a:ext cx="2800531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/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/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/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/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/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文本框 343"/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Cambria Math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46" name="文本框 343"/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Cambria Math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2384361" y="3799464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0525" y="5101057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/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Rounded Rectangular Callout 18"/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/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>
              <a:fillRect/>
            </a:stretch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/>
            <p:cNvSpPr txBox="1"/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/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/>
            <p:cNvSpPr txBox="1"/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Microsoft YaHei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/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Mẫu viết về sở thích của mình bằng tiếng Anh cho trẻ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Widescreen</PresentationFormat>
  <Paragraphs>44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 Math</vt:lpstr>
      <vt:lpstr>Coiny</vt:lpstr>
      <vt:lpstr>SVN-Shintia Scriptca</vt:lpstr>
      <vt:lpstr>UTM Spring</vt:lpstr>
      <vt:lpstr>UVN Gia Dinh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Nguyen Mai</cp:lastModifiedBy>
  <cp:revision>3</cp:revision>
  <dcterms:created xsi:type="dcterms:W3CDTF">2023-11-07T08:59:50Z</dcterms:created>
  <dcterms:modified xsi:type="dcterms:W3CDTF">2025-09-14T14:15:12Z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A852B816932F4489BC6C0B027ED14CCF_11</vt:lpwstr>
  </property>
  <property fmtid="{D5CDD505-2E9C-101B-9397-08002B2CF9AE}" pid="3" name="KSOProductBuildVer">
    <vt:lpwstr>1033-12.2.0.13266</vt:lpwstr>
  </property>
</Properties>
</file>