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6"/>
  </p:notesMasterIdLst>
  <p:sldIdLst>
    <p:sldId id="372" r:id="rId2"/>
    <p:sldId id="352" r:id="rId3"/>
    <p:sldId id="256" r:id="rId4"/>
    <p:sldId id="350" r:id="rId5"/>
    <p:sldId id="357" r:id="rId6"/>
    <p:sldId id="355" r:id="rId7"/>
    <p:sldId id="368" r:id="rId8"/>
    <p:sldId id="369" r:id="rId9"/>
    <p:sldId id="343" r:id="rId10"/>
    <p:sldId id="360" r:id="rId11"/>
    <p:sldId id="344" r:id="rId12"/>
    <p:sldId id="370" r:id="rId13"/>
    <p:sldId id="371" r:id="rId14"/>
    <p:sldId id="261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8" d="100"/>
          <a:sy n="108" d="100"/>
        </p:scale>
        <p:origin x="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6596268D-E172-7EDE-7925-B1639513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>
            <a:extLst>
              <a:ext uri="{FF2B5EF4-FFF2-40B4-BE49-F238E27FC236}">
                <a16:creationId xmlns:a16="http://schemas.microsoft.com/office/drawing/2014/main" id="{A7A625C6-BADF-F6A7-4DDB-60A1E3B6B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>
            <a:extLst>
              <a:ext uri="{FF2B5EF4-FFF2-40B4-BE49-F238E27FC236}">
                <a16:creationId xmlns:a16="http://schemas.microsoft.com/office/drawing/2014/main" id="{590DF658-CEBF-9402-7A96-6F39B80DE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3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C274FDAB-25B4-3729-23BC-9053008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>
            <a:extLst>
              <a:ext uri="{FF2B5EF4-FFF2-40B4-BE49-F238E27FC236}">
                <a16:creationId xmlns:a16="http://schemas.microsoft.com/office/drawing/2014/main" id="{616DCC7D-B198-24B1-7128-44383ADB4966}"/>
              </a:ext>
            </a:extLst>
          </p:cNvPr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>
            <a:extLst>
              <a:ext uri="{FF2B5EF4-FFF2-40B4-BE49-F238E27FC236}">
                <a16:creationId xmlns:a16="http://schemas.microsoft.com/office/drawing/2014/main" id="{50FE99D7-D16B-2709-2521-95596622C39A}"/>
              </a:ext>
            </a:extLst>
          </p:cNvPr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>
            <a:extLst>
              <a:ext uri="{FF2B5EF4-FFF2-40B4-BE49-F238E27FC236}">
                <a16:creationId xmlns:a16="http://schemas.microsoft.com/office/drawing/2014/main" id="{E01CC098-35B1-F63F-5909-E1C01A46B1A4}"/>
              </a:ext>
            </a:extLst>
          </p:cNvPr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>
            <a:extLst>
              <a:ext uri="{FF2B5EF4-FFF2-40B4-BE49-F238E27FC236}">
                <a16:creationId xmlns:a16="http://schemas.microsoft.com/office/drawing/2014/main" id="{EE8D43BA-82CA-F0FB-74BF-9FBD14F445C1}"/>
              </a:ext>
            </a:extLst>
          </p:cNvPr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>
              <a:extLst>
                <a:ext uri="{FF2B5EF4-FFF2-40B4-BE49-F238E27FC236}">
                  <a16:creationId xmlns:a16="http://schemas.microsoft.com/office/drawing/2014/main" id="{F65094AF-C5F2-9F8B-A8FE-9C2F271D2576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>
              <a:extLst>
                <a:ext uri="{FF2B5EF4-FFF2-40B4-BE49-F238E27FC236}">
                  <a16:creationId xmlns:a16="http://schemas.microsoft.com/office/drawing/2014/main" id="{063E5031-DA8B-4A9A-2447-5A1E3DA286F0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ABD64B-FE5B-CA7C-1689-DA1C77CB9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8CA46-85F6-F2BE-FA16-38762950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35B6DD-9887-DE72-A9F0-85AF525D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F0A1F-806C-6F3E-6F68-FC1383F27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EDD785-12D3-226B-DE97-BDE08B5AB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7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67</Words>
  <Application>Microsoft Office PowerPoint</Application>
  <PresentationFormat>On-screen Show (16:9)</PresentationFormat>
  <Paragraphs>8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Assistant Medium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 Mai</cp:lastModifiedBy>
  <cp:revision>32</cp:revision>
  <dcterms:modified xsi:type="dcterms:W3CDTF">2025-05-13T09:28:43Z</dcterms:modified>
</cp:coreProperties>
</file>