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svg" ContentType="image/svg"/>
  <Default Extension="png" ContentType="image/png"/>
  <Default Extension="mp4" ContentType="video/mp4"/>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315" r:id="rId3"/>
    <p:sldId id="316" r:id="rId4"/>
    <p:sldId id="334" r:id="rId5"/>
    <p:sldId id="318" r:id="rId6"/>
    <p:sldId id="257" r:id="rId7"/>
    <p:sldId id="258" r:id="rId8"/>
    <p:sldId id="262" r:id="rId9"/>
    <p:sldId id="326" r:id="rId10"/>
    <p:sldId id="329" r:id="rId11"/>
    <p:sldId id="328" r:id="rId12"/>
    <p:sldId id="327" r:id="rId13"/>
    <p:sldId id="272" r:id="rId14"/>
    <p:sldId id="320" r:id="rId15"/>
    <p:sldId id="321" r:id="rId16"/>
    <p:sldId id="322" r:id="rId17"/>
    <p:sldId id="323" r:id="rId18"/>
    <p:sldId id="330" r:id="rId19"/>
    <p:sldId id="331" r:id="rId20"/>
    <p:sldId id="273" r:id="rId21"/>
    <p:sldId id="332" r:id="rId22"/>
    <p:sldId id="333"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979" autoAdjust="0"/>
  </p:normalViewPr>
  <p:slideViewPr>
    <p:cSldViewPr snapToGrid="0">
      <p:cViewPr varScale="1">
        <p:scale>
          <a:sx n="81" d="100"/>
          <a:sy n="81" d="100"/>
        </p:scale>
        <p:origin x="516" y="36"/>
      </p:cViewPr>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tags" Target="tags/tag18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E93C8-D208-4347-AA28-199443D05B13}"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193B-AD6B-4D5B-A614-D0B798E93CD5}" type="slidenum">
              <a:rPr lang="en-US" smtClean="0"/>
              <a:t>‹#›</a:t>
            </a:fld>
            <a:endParaRPr lang="en-US"/>
          </a:p>
        </p:txBody>
      </p:sp>
    </p:spTree>
    <p:extLst>
      <p:ext uri="{BB962C8B-B14F-4D97-AF65-F5344CB8AC3E}">
        <p14:creationId xmlns:p14="http://schemas.microsoft.com/office/powerpoint/2010/main" val="115735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 Id="rId3" Type="http://schemas.openxmlformats.org/officeDocument/2006/relationships/tags" Target="../tags/tag136.xml" /><Relationship Id="rId4" Type="http://schemas.openxmlformats.org/officeDocument/2006/relationships/tags" Target="../tags/tag137.xml" /><Relationship Id="rId5" Type="http://schemas.openxmlformats.org/officeDocument/2006/relationships/tags" Target="../tags/tag138.xml" /><Relationship Id="rId6" Type="http://schemas.openxmlformats.org/officeDocument/2006/relationships/tags" Target="../tags/tag139.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 Id="rId3" Type="http://schemas.openxmlformats.org/officeDocument/2006/relationships/tags" Target="../tags/tag148.xml" /><Relationship Id="rId4" Type="http://schemas.openxmlformats.org/officeDocument/2006/relationships/tags" Target="../tags/tag149.xml" /><Relationship Id="rId5" Type="http://schemas.openxmlformats.org/officeDocument/2006/relationships/tags" Target="../tags/tag150.xml" /><Relationship Id="rId6" Type="http://schemas.openxmlformats.org/officeDocument/2006/relationships/tags" Target="../tags/tag15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160.xml" /><Relationship Id="rId4" Type="http://schemas.openxmlformats.org/officeDocument/2006/relationships/tags" Target="../tags/tag161.xml" /><Relationship Id="rId5" Type="http://schemas.openxmlformats.org/officeDocument/2006/relationships/tags" Target="../tags/tag162.xml" /><Relationship Id="rId6" Type="http://schemas.openxmlformats.org/officeDocument/2006/relationships/tags" Target="../tags/tag163.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 Id="rId3" Type="http://schemas.openxmlformats.org/officeDocument/2006/relationships/tags" Target="../tags/tag170.xml" /><Relationship Id="rId4" Type="http://schemas.openxmlformats.org/officeDocument/2006/relationships/tags" Target="../tags/tag171.xml" /><Relationship Id="rId5" Type="http://schemas.openxmlformats.org/officeDocument/2006/relationships/tags" Target="../tags/tag172.xml" /><Relationship Id="rId6" Type="http://schemas.openxmlformats.org/officeDocument/2006/relationships/tags" Target="../tags/tag173.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1.xml" /><Relationship Id="rId4" Type="http://schemas.openxmlformats.org/officeDocument/2006/relationships/tags" Target="../tags/tag2.xml" /><Relationship Id="rId5" Type="http://schemas.openxmlformats.org/officeDocument/2006/relationships/tags" Target="../tags/tag3.xml" /><Relationship Id="rId6" Type="http://schemas.openxmlformats.org/officeDocument/2006/relationships/tags" Target="../tags/tag4.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tags" Target="../tags/tag53.xml" /><Relationship Id="rId6" Type="http://schemas.openxmlformats.org/officeDocument/2006/relationships/tags" Target="../tags/tag54.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 Id="rId3" Type="http://schemas.openxmlformats.org/officeDocument/2006/relationships/tags" Target="../tags/tag97.xml" /><Relationship Id="rId4" Type="http://schemas.openxmlformats.org/officeDocument/2006/relationships/tags" Target="../tags/tag98.xml" /><Relationship Id="rId5" Type="http://schemas.openxmlformats.org/officeDocument/2006/relationships/tags" Target="../tags/tag99.xml" /><Relationship Id="rId6" Type="http://schemas.openxmlformats.org/officeDocument/2006/relationships/tags" Target="../tags/tag100.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tags" Target="../tags/tag108.xml" /><Relationship Id="rId6" Type="http://schemas.openxmlformats.org/officeDocument/2006/relationships/tags" Target="../tags/tag109.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2B193B-AD6B-4D5B-A614-D0B798E93CD5}" type="slidenum">
              <a:rPr lang="en-US" smtClean="0"/>
              <a:t>3</a:t>
            </a:fld>
            <a:endParaRPr lang="en-US"/>
          </a:p>
        </p:txBody>
      </p:sp>
    </p:spTree>
    <p:extLst>
      <p:ext uri="{BB962C8B-B14F-4D97-AF65-F5344CB8AC3E}">
        <p14:creationId xmlns:p14="http://schemas.microsoft.com/office/powerpoint/2010/main" val="1445174696"/>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15</a:t>
            </a:fld>
            <a:endParaRPr lang="en-US"/>
          </a:p>
        </p:txBody>
      </p:sp>
    </p:spTree>
    <p:extLst>
      <p:ext uri="{BB962C8B-B14F-4D97-AF65-F5344CB8AC3E}">
        <p14:creationId xmlns:p14="http://schemas.microsoft.com/office/powerpoint/2010/main" val="4096036436"/>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r>
              <a:rPr lang="vi-VN"/>
              <a:t>Việc xây đập ngăn mặn thường được thực hiện ở các vùng ven biển, nơi có sự ảnh hưởng của thủy triều và nước biển có thể tràn vào nội địa, đặc biệt là trong mùa khô khi lượng nước ngọt giảm. Các đập này giúp duy trì mực nước ngọt trong các con sông và kênh, bảo vệ nông nghiệp, nuôi trồng thủy sản, và cung cấp nước cho sinh hoạt.</a:t>
            </a:r>
            <a:endParaRPr lang="vi-VN" sz="1200" kern="1200">
              <a:solidFill>
                <a:schemeClr val="tx1"/>
              </a:solidFill>
              <a:effectLst/>
              <a:latin typeface="+mn-lt"/>
              <a:ea typeface="+mn-ea"/>
              <a:cs typeface="+mn-cs"/>
            </a:endParaRPr>
          </a:p>
          <a:p>
            <a:r>
              <a:rPr lang="vi-VN" sz="1200" kern="1200">
                <a:solidFill>
                  <a:schemeClr val="tx1"/>
                </a:solidFill>
                <a:effectLst/>
                <a:latin typeface="+mn-lt"/>
                <a:ea typeface="+mn-ea"/>
                <a:cs typeface="+mn-cs"/>
              </a:rPr>
              <a:t>kể thêm một số biện pháp phòng chống ô nhiễm đất </a:t>
            </a:r>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17</a:t>
            </a:fld>
            <a:endParaRPr lang="en-US"/>
          </a:p>
        </p:txBody>
      </p:sp>
    </p:spTree>
    <p:extLst>
      <p:ext uri="{BB962C8B-B14F-4D97-AF65-F5344CB8AC3E}">
        <p14:creationId xmlns:p14="http://schemas.microsoft.com/office/powerpoint/2010/main" val="1558176545"/>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r>
              <a:rPr lang="vi-VN" sz="1200" kern="1200">
                <a:solidFill>
                  <a:schemeClr val="tx1"/>
                </a:solidFill>
                <a:effectLst/>
                <a:latin typeface="+mn-lt"/>
                <a:ea typeface="+mn-ea"/>
                <a:cs typeface="+mn-cs"/>
              </a:rPr>
              <a:t>Sử dụng sản phẩm sinh học như túi nilon, màng bọc thực phẩm có thể phân huỷ; rửa đất ở những vùng ô nhiễm mặn,...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18</a:t>
            </a:fld>
            <a:endParaRPr lang="en-US"/>
          </a:p>
        </p:txBody>
      </p:sp>
    </p:spTree>
    <p:extLst>
      <p:ext uri="{BB962C8B-B14F-4D97-AF65-F5344CB8AC3E}">
        <p14:creationId xmlns:p14="http://schemas.microsoft.com/office/powerpoint/2010/main" val="1316745050"/>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r>
              <a:rPr lang="vi-VN"/>
              <a:t>Vứt rác thải sinh hoạt không đúng nơi quy định, Xả thải nước thải không qua xử lý,</a:t>
            </a:r>
            <a:r>
              <a:rPr lang="en-US"/>
              <a:t> Đốt rác </a:t>
            </a:r>
            <a:r>
              <a:rPr lang="vi-VN"/>
              <a:t>thải,</a:t>
            </a:r>
            <a:r>
              <a:rPr lang="vi-VN" b="1"/>
              <a:t>Chăn nuôi không kiểm soát</a:t>
            </a:r>
            <a:r>
              <a:rPr lang="vi-VN"/>
              <a:t>: Phân và chất thải từ các hoạt động chăn nuôi gia súc, gia cầm nếu không được xử lý đúng cách có thể gây ô nhiễm đất nghiêm trọng, dẫn đến sự phát tán của vi khuẩn, virus và các chất gây hại khác.</a:t>
            </a:r>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19</a:t>
            </a:fld>
            <a:endParaRPr lang="en-US"/>
          </a:p>
        </p:txBody>
      </p:sp>
    </p:spTree>
    <p:extLst>
      <p:ext uri="{BB962C8B-B14F-4D97-AF65-F5344CB8AC3E}">
        <p14:creationId xmlns:p14="http://schemas.microsoft.com/office/powerpoint/2010/main" val="1390724244"/>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r>
              <a:rPr lang="vi-VN" sz="1200" kern="1200">
                <a:solidFill>
                  <a:schemeClr val="tx1"/>
                </a:solidFill>
                <a:effectLst/>
                <a:latin typeface="+mn-lt"/>
                <a:ea typeface="+mn-ea"/>
                <a:cs typeface="+mn-cs"/>
              </a:rPr>
              <a:t>Chúng ta cần những biện pháp cụ thể và hiệu quả để phòng chống ô nhiễm đất.</a:t>
            </a:r>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20</a:t>
            </a:fld>
            <a:endParaRPr lang="en-US"/>
          </a:p>
        </p:txBody>
      </p:sp>
    </p:spTree>
    <p:extLst>
      <p:ext uri="{BB962C8B-B14F-4D97-AF65-F5344CB8AC3E}">
        <p14:creationId xmlns:p14="http://schemas.microsoft.com/office/powerpoint/2010/main" val="1663567233"/>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a:solidFill>
                  <a:schemeClr val="tx1"/>
                </a:solidFill>
                <a:effectLst/>
                <a:latin typeface="+mn-lt"/>
                <a:ea typeface="+mn-ea"/>
                <a:cs typeface="+mn-cs"/>
              </a:rPr>
              <a:t>4 chìa khoá vàng sẽ mở ra được kho báu là nội dung chính của bài học. </a:t>
            </a:r>
            <a:endParaRPr lang="en-US"/>
          </a:p>
        </p:txBody>
      </p:sp>
      <p:sp>
        <p:nvSpPr>
          <p:cNvPr id="4" name="Slide Number Placeholder 3"/>
          <p:cNvSpPr>
            <a:spLocks noGrp="1"/>
          </p:cNvSpPr>
          <p:nvPr>
            <p:ph type="sldNum" sz="quarter" idx="10"/>
          </p:nvPr>
        </p:nvSpPr>
        <p:spPr/>
        <p:txBody>
          <a:bodyPr/>
          <a:lstStyle/>
          <a:p>
            <a:fld id="{652B193B-AD6B-4D5B-A614-D0B798E93CD5}" type="slidenum">
              <a:rPr lang="en-US" smtClean="0"/>
              <a:t>4</a:t>
            </a:fld>
            <a:endParaRPr lang="en-US"/>
          </a:p>
        </p:txBody>
      </p:sp>
    </p:spTree>
    <p:extLst>
      <p:ext uri="{BB962C8B-B14F-4D97-AF65-F5344CB8AC3E}">
        <p14:creationId xmlns:p14="http://schemas.microsoft.com/office/powerpoint/2010/main" val="1785226082"/>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5</a:t>
            </a:fld>
            <a:endParaRPr lang="en-US"/>
          </a:p>
        </p:txBody>
      </p:sp>
    </p:spTree>
    <p:extLst>
      <p:ext uri="{BB962C8B-B14F-4D97-AF65-F5344CB8AC3E}">
        <p14:creationId xmlns:p14="http://schemas.microsoft.com/office/powerpoint/2010/main" val="35965454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vi-VN"/>
              <a:t>Điều gì xảy ra khi môi trường đất nơi con người, động vật thực vật sống bị ô nhiễm</a:t>
            </a:r>
            <a:endParaRPr lang="en-US"/>
          </a:p>
          <a:p>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6</a:t>
            </a:fld>
            <a:endParaRPr lang="en-US"/>
          </a:p>
        </p:txBody>
      </p:sp>
    </p:spTree>
    <p:extLst>
      <p:ext uri="{BB962C8B-B14F-4D97-AF65-F5344CB8AC3E}">
        <p14:creationId xmlns:p14="http://schemas.microsoft.com/office/powerpoint/2010/main" val="4011667391"/>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r>
              <a:rPr lang="vi-VN"/>
              <a:t>Hinh 1a ở gia đình e có đưa rác thải ra ngoài môi trường nhiều không? Đó là những loại rác thải nào</a:t>
            </a:r>
          </a:p>
          <a:p>
            <a:r>
              <a:rPr lang="vi-VN"/>
              <a:t>Thưc ăn thừa, vỏ trái cây, rau củ, giấy bìa, ....</a:t>
            </a:r>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7</a:t>
            </a:fld>
            <a:endParaRPr lang="en-US"/>
          </a:p>
        </p:txBody>
      </p:sp>
    </p:spTree>
    <p:extLst>
      <p:ext uri="{BB962C8B-B14F-4D97-AF65-F5344CB8AC3E}">
        <p14:creationId xmlns:p14="http://schemas.microsoft.com/office/powerpoint/2010/main" val="131932105"/>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r>
              <a:rPr lang="vi-VN"/>
              <a:t>Hiện tượng núi lửa phun trào dung nham làm đất bị khô cứng, khó trồng trọt</a:t>
            </a:r>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8</a:t>
            </a:fld>
            <a:endParaRPr lang="en-US"/>
          </a:p>
        </p:txBody>
      </p:sp>
    </p:spTree>
    <p:extLst>
      <p:ext uri="{BB962C8B-B14F-4D97-AF65-F5344CB8AC3E}">
        <p14:creationId xmlns:p14="http://schemas.microsoft.com/office/powerpoint/2010/main" val="54737080"/>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r>
              <a:rPr lang="vi-VN"/>
              <a:t>Nước thải chưa xử lí ra ngoài môi trường làm ô nhiễm nguồn nước., gây hại cho hệ sinh thái, gây mùi hôi thối....</a:t>
            </a:r>
          </a:p>
          <a:p>
            <a:r>
              <a:rPr lang="vi-VN"/>
              <a:t>Phun thuốc trừ sâu gây ảnh hưởng trực tiếp tới người nông dân, ô nhiễm môi trường</a:t>
            </a:r>
          </a:p>
          <a:p>
            <a:r>
              <a:rPr lang="vi-VN"/>
              <a:t>Nêu một số nguyên nhân khác gây ra ô nhiễm môi trường?</a:t>
            </a:r>
          </a:p>
          <a:p>
            <a:endParaRPr lang="vi-VN"/>
          </a:p>
          <a:p>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9</a:t>
            </a:fld>
            <a:endParaRPr lang="en-US"/>
          </a:p>
        </p:txBody>
      </p:sp>
    </p:spTree>
    <p:extLst>
      <p:ext uri="{BB962C8B-B14F-4D97-AF65-F5344CB8AC3E}">
        <p14:creationId xmlns:p14="http://schemas.microsoft.com/office/powerpoint/2010/main" val="290229161"/>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13</a:t>
            </a:fld>
            <a:endParaRPr lang="en-US"/>
          </a:p>
        </p:txBody>
      </p:sp>
    </p:spTree>
    <p:extLst>
      <p:ext uri="{BB962C8B-B14F-4D97-AF65-F5344CB8AC3E}">
        <p14:creationId xmlns:p14="http://schemas.microsoft.com/office/powerpoint/2010/main" val="2985867138"/>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custDataLst>
            <p:tags r:id="rId3"/>
          </p:custDataLst>
        </p:nvPr>
      </p:nvGrpSpPr>
      <p:grpSpPr>
        <a:xfrm>
          <a:off x="0" y="0"/>
          <a:ext cx="0" cy="0"/>
        </a:xfrm>
      </p:grpSpPr>
      <p:sp>
        <p:nvSpPr>
          <p:cNvPr id="2" name="Slide Image Placeholder 1"/>
          <p:cNvSpPr>
            <a:spLocks noGrp="1" noRot="1" noChangeAspect="1"/>
          </p:cNvSpPr>
          <p:nvPr>
            <p:ph type="sldImg"/>
            <p:custDataLst>
              <p:tags r:id="rId4"/>
            </p:custDataLst>
          </p:nvPr>
        </p:nvSpPr>
        <p:spPr/>
      </p:sp>
      <p:sp>
        <p:nvSpPr>
          <p:cNvPr id="3" name="Notes Placeholder 2"/>
          <p:cNvSpPr>
            <a:spLocks noGrp="1"/>
          </p:cNvSpPr>
          <p:nvPr>
            <p:ph type="body" idx="1"/>
            <p:custDataLst>
              <p:tags r:id="rId5"/>
            </p:custDataLst>
          </p:nvPr>
        </p:nvSpPr>
        <p:spPr/>
        <p:txBody>
          <a:bodyPr/>
          <a:lstStyle/>
          <a:p>
            <a:r>
              <a:rPr lang="vi-VN" sz="1200" kern="1200">
                <a:solidFill>
                  <a:schemeClr val="tx1"/>
                </a:solidFill>
                <a:effectLst/>
                <a:latin typeface="+mn-lt"/>
                <a:ea typeface="+mn-ea"/>
                <a:cs typeface="+mn-cs"/>
              </a:rPr>
              <a:t>Đất bị ô nhiễm ảnh hưởng đến nguồn nước ngầm, gây tác hại đối với thực vật (cây trồng chậm lớn, chất lượng sản phẩm giảm); động vật (mắc các bệnh ngoài da, rời nơi ở hiện tại đến nơi khác để sinh sống làm gián đoạn chuỗi thức ăn); con người (có thể mắc các bệnh như ung thư, bệnh mãn tính, nhiễm độc gan và một số bệnh khác,...).</a:t>
            </a:r>
            <a:endParaRPr lang="en-US"/>
          </a:p>
        </p:txBody>
      </p:sp>
      <p:sp>
        <p:nvSpPr>
          <p:cNvPr id="4" name="Slide Number Placeholder 3"/>
          <p:cNvSpPr>
            <a:spLocks noGrp="1"/>
          </p:cNvSpPr>
          <p:nvPr>
            <p:ph type="sldNum" sz="quarter" idx="10"/>
            <p:custDataLst>
              <p:tags r:id="rId6"/>
            </p:custDataLst>
          </p:nvPr>
        </p:nvSpPr>
        <p:spPr/>
        <p:txBody>
          <a:bodyPr/>
          <a:lstStyle/>
          <a:p>
            <a:fld id="{652B193B-AD6B-4D5B-A614-D0B798E93CD5}" type="slidenum">
              <a:rPr lang="en-US" smtClean="0"/>
              <a:t>14</a:t>
            </a:fld>
            <a:endParaRPr lang="en-US"/>
          </a:p>
        </p:txBody>
      </p:sp>
    </p:spTree>
    <p:extLst>
      <p:ext uri="{BB962C8B-B14F-4D97-AF65-F5344CB8AC3E}">
        <p14:creationId xmlns:p14="http://schemas.microsoft.com/office/powerpoint/2010/main" val="354955380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95B79C-068D-48D7-B4AC-7272385D76F7}"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43789-9A29-4C77-ACFE-DC5C85A84EB3}" type="slidenum">
              <a:rPr lang="en-US" smtClean="0"/>
              <a:t>‹#›</a:t>
            </a:fld>
            <a:endParaRPr lang="en-US"/>
          </a:p>
        </p:txBody>
      </p:sp>
    </p:spTree>
    <p:extLst>
      <p:ext uri="{BB962C8B-B14F-4D97-AF65-F5344CB8AC3E}">
        <p14:creationId xmlns:p14="http://schemas.microsoft.com/office/powerpoint/2010/main" val="22783198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95B79C-068D-48D7-B4AC-7272385D76F7}"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643789-9A29-4C77-ACFE-DC5C85A84EB3}" type="slidenum">
              <a:rPr lang="en-US" smtClean="0"/>
              <a:t>‹#›</a:t>
            </a:fld>
            <a:endParaRPr lang="en-US"/>
          </a:p>
        </p:txBody>
      </p:sp>
    </p:spTree>
    <p:extLst>
      <p:ext uri="{BB962C8B-B14F-4D97-AF65-F5344CB8AC3E}">
        <p14:creationId xmlns:p14="http://schemas.microsoft.com/office/powerpoint/2010/main" val="208498970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95B79C-068D-48D7-B4AC-7272385D76F7}"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43789-9A29-4C77-ACFE-DC5C85A84EB3}" type="slidenum">
              <a:rPr lang="en-US" smtClean="0"/>
              <a:t>‹#›</a:t>
            </a:fld>
            <a:endParaRPr lang="en-US"/>
          </a:p>
        </p:txBody>
      </p:sp>
    </p:spTree>
    <p:extLst>
      <p:ext uri="{BB962C8B-B14F-4D97-AF65-F5344CB8AC3E}">
        <p14:creationId xmlns:p14="http://schemas.microsoft.com/office/powerpoint/2010/main" val="270484175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5B79C-068D-48D7-B4AC-7272385D76F7}"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43789-9A29-4C77-ACFE-DC5C85A84EB3}" type="slidenum">
              <a:rPr lang="en-US" smtClean="0"/>
              <a:t>‹#›</a:t>
            </a:fld>
            <a:endParaRPr lang="en-US"/>
          </a:p>
        </p:txBody>
      </p:sp>
    </p:spTree>
    <p:extLst>
      <p:ext uri="{BB962C8B-B14F-4D97-AF65-F5344CB8AC3E}">
        <p14:creationId xmlns:p14="http://schemas.microsoft.com/office/powerpoint/2010/main" val="4069157680"/>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9.png" /><Relationship Id="rId11" Type="http://schemas.openxmlformats.org/officeDocument/2006/relationships/image" Target="../media/image10.svg" /><Relationship Id="rId12" Type="http://schemas.openxmlformats.org/officeDocument/2006/relationships/image" Target="../media/image11.png" /><Relationship Id="rId13" Type="http://schemas.openxmlformats.org/officeDocument/2006/relationships/image" Target="../media/image12.svg" /><Relationship Id="rId14" Type="http://schemas.openxmlformats.org/officeDocument/2006/relationships/image" Target="../media/image13.png" /><Relationship Id="rId15" Type="http://schemas.openxmlformats.org/officeDocument/2006/relationships/image" Target="../media/image14.svg" /><Relationship Id="rId16" Type="http://schemas.openxmlformats.org/officeDocument/2006/relationships/image" Target="../media/image15.png" /><Relationship Id="rId17" Type="http://schemas.openxmlformats.org/officeDocument/2006/relationships/image" Target="../media/image16.svg"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svg" /><Relationship Id="rId6" Type="http://schemas.openxmlformats.org/officeDocument/2006/relationships/image" Target="../media/image5.png" /><Relationship Id="rId7" Type="http://schemas.openxmlformats.org/officeDocument/2006/relationships/image" Target="../media/image6.svg" /><Relationship Id="rId8" Type="http://schemas.openxmlformats.org/officeDocument/2006/relationships/image" Target="../media/image7.png" /><Relationship Id="rId9" Type="http://schemas.openxmlformats.org/officeDocument/2006/relationships/image" Target="../media/image8.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85.xml" /><Relationship Id="rId11" Type="http://schemas.openxmlformats.org/officeDocument/2006/relationships/image" Target="../media/image50.jpeg" /><Relationship Id="rId12" Type="http://schemas.openxmlformats.org/officeDocument/2006/relationships/tags" Target="../tags/tag86.xml" /><Relationship Id="rId13" Type="http://schemas.openxmlformats.org/officeDocument/2006/relationships/tags" Target="../tags/tag87.xml" /><Relationship Id="rId2" Type="http://schemas.openxmlformats.org/officeDocument/2006/relationships/tags" Target="../tags/tag79.xml" /><Relationship Id="rId3" Type="http://schemas.openxmlformats.org/officeDocument/2006/relationships/tags" Target="../tags/tag80.xml" /><Relationship Id="rId4" Type="http://schemas.openxmlformats.org/officeDocument/2006/relationships/image" Target="../media/image48.jpeg" /><Relationship Id="rId5" Type="http://schemas.openxmlformats.org/officeDocument/2006/relationships/tags" Target="../tags/tag81.xml" /><Relationship Id="rId6" Type="http://schemas.openxmlformats.org/officeDocument/2006/relationships/tags" Target="../tags/tag82.xml" /><Relationship Id="rId7" Type="http://schemas.openxmlformats.org/officeDocument/2006/relationships/tags" Target="../tags/tag83.xml" /><Relationship Id="rId8" Type="http://schemas.openxmlformats.org/officeDocument/2006/relationships/image" Target="../media/image49.jpeg" /><Relationship Id="rId9" Type="http://schemas.openxmlformats.org/officeDocument/2006/relationships/tags" Target="../tags/tag8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88.xml" /><Relationship Id="rId3" Type="http://schemas.openxmlformats.org/officeDocument/2006/relationships/image" Target="../media/image51.jpeg" /><Relationship Id="rId4" Type="http://schemas.openxmlformats.org/officeDocument/2006/relationships/tags" Target="../tags/tag89.xml" /><Relationship Id="rId5" Type="http://schemas.openxmlformats.org/officeDocument/2006/relationships/tags" Target="../tags/tag90.xml" /><Relationship Id="rId6" Type="http://schemas.openxmlformats.org/officeDocument/2006/relationships/image" Target="../media/image52.jpeg" /><Relationship Id="rId7" Type="http://schemas.openxmlformats.org/officeDocument/2006/relationships/tags" Target="../tags/tag91.xml" /><Relationship Id="rId8" Type="http://schemas.openxmlformats.org/officeDocument/2006/relationships/tags" Target="../tags/tag9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93.xml" /><Relationship Id="rId3" Type="http://schemas.openxmlformats.org/officeDocument/2006/relationships/image" Target="../media/image53.png" /><Relationship Id="rId4" Type="http://schemas.openxmlformats.org/officeDocument/2006/relationships/tags" Target="../tags/tag94.xml" /><Relationship Id="rId5" Type="http://schemas.openxmlformats.org/officeDocument/2006/relationships/tags" Target="../tags/tag95.xml" /><Relationship Id="rId6" Type="http://schemas.openxmlformats.org/officeDocument/2006/relationships/image" Target="../media/image54.png" /><Relationship Id="rId7" Type="http://schemas.openxmlformats.org/officeDocument/2006/relationships/image" Target="../media/image55.svg" /><Relationship Id="rId8" Type="http://schemas.openxmlformats.org/officeDocument/2006/relationships/tags" Target="../tags/tag9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101.xml" /><Relationship Id="rId4" Type="http://schemas.openxmlformats.org/officeDocument/2006/relationships/tags" Target="../tags/tag102.xml" /><Relationship Id="rId5" Type="http://schemas.openxmlformats.org/officeDocument/2006/relationships/tags" Target="../tags/tag103.xml" /><Relationship Id="rId6" Type="http://schemas.openxmlformats.org/officeDocument/2006/relationships/image" Target="../media/image56.jpeg" /><Relationship Id="rId7" Type="http://schemas.openxmlformats.org/officeDocument/2006/relationships/tags" Target="../tags/tag104.xml" /><Relationship Id="rId8" Type="http://schemas.openxmlformats.org/officeDocument/2006/relationships/image" Target="../media/image57.jpeg" /><Relationship Id="rId9" Type="http://schemas.openxmlformats.org/officeDocument/2006/relationships/tags" Target="../tags/tag10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115.xml" /><Relationship Id="rId11" Type="http://schemas.openxmlformats.org/officeDocument/2006/relationships/tags" Target="../tags/tag116.xml" /><Relationship Id="rId12" Type="http://schemas.openxmlformats.org/officeDocument/2006/relationships/image" Target="../media/image60.jpeg" /><Relationship Id="rId13" Type="http://schemas.openxmlformats.org/officeDocument/2006/relationships/tags" Target="../tags/tag117.xml" /><Relationship Id="rId2" Type="http://schemas.openxmlformats.org/officeDocument/2006/relationships/notesSlide" Target="../notesSlides/notesSlide9.xml" /><Relationship Id="rId3" Type="http://schemas.openxmlformats.org/officeDocument/2006/relationships/tags" Target="../tags/tag110.xml" /><Relationship Id="rId4" Type="http://schemas.openxmlformats.org/officeDocument/2006/relationships/tags" Target="../tags/tag111.xml" /><Relationship Id="rId5" Type="http://schemas.openxmlformats.org/officeDocument/2006/relationships/image" Target="../media/image58.jpeg" /><Relationship Id="rId6" Type="http://schemas.openxmlformats.org/officeDocument/2006/relationships/tags" Target="../tags/tag112.xml" /><Relationship Id="rId7" Type="http://schemas.openxmlformats.org/officeDocument/2006/relationships/tags" Target="../tags/tag113.xml" /><Relationship Id="rId8" Type="http://schemas.openxmlformats.org/officeDocument/2006/relationships/image" Target="../media/image59.jpeg" /><Relationship Id="rId9" Type="http://schemas.openxmlformats.org/officeDocument/2006/relationships/tags" Target="../tags/tag1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2.jpeg" /><Relationship Id="rId11" Type="http://schemas.openxmlformats.org/officeDocument/2006/relationships/tags" Target="../tags/tag127.xml" /><Relationship Id="rId2" Type="http://schemas.openxmlformats.org/officeDocument/2006/relationships/notesSlide" Target="../notesSlides/notesSlide10.xml" /><Relationship Id="rId3" Type="http://schemas.openxmlformats.org/officeDocument/2006/relationships/tags" Target="../tags/tag122.xml" /><Relationship Id="rId4" Type="http://schemas.openxmlformats.org/officeDocument/2006/relationships/tags" Target="../tags/tag123.xml" /><Relationship Id="rId5" Type="http://schemas.openxmlformats.org/officeDocument/2006/relationships/image" Target="../media/image1.jpeg"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image" Target="../media/image61.jpeg" /><Relationship Id="rId9" Type="http://schemas.openxmlformats.org/officeDocument/2006/relationships/tags" Target="../tags/tag126.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64.jpeg" /><Relationship Id="rId11" Type="http://schemas.openxmlformats.org/officeDocument/2006/relationships/tags" Target="../tags/tag134.xml" /><Relationship Id="rId12" Type="http://schemas.openxmlformats.org/officeDocument/2006/relationships/tags" Target="../tags/tag135.xml" /><Relationship Id="rId2" Type="http://schemas.openxmlformats.org/officeDocument/2006/relationships/tags" Target="../tags/tag128.xml" /><Relationship Id="rId3" Type="http://schemas.openxmlformats.org/officeDocument/2006/relationships/tags" Target="../tags/tag129.xml" /><Relationship Id="rId4" Type="http://schemas.openxmlformats.org/officeDocument/2006/relationships/image" Target="../media/image1.jpeg" /><Relationship Id="rId5" Type="http://schemas.openxmlformats.org/officeDocument/2006/relationships/image" Target="../media/image63.jpeg" /><Relationship Id="rId6" Type="http://schemas.openxmlformats.org/officeDocument/2006/relationships/tags" Target="../tags/tag130.xml" /><Relationship Id="rId7" Type="http://schemas.openxmlformats.org/officeDocument/2006/relationships/tags" Target="../tags/tag131.xml" /><Relationship Id="rId8" Type="http://schemas.openxmlformats.org/officeDocument/2006/relationships/tags" Target="../tags/tag132.xml" /><Relationship Id="rId9" Type="http://schemas.openxmlformats.org/officeDocument/2006/relationships/tags" Target="../tags/tag13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45.xml" /><Relationship Id="rId11" Type="http://schemas.openxmlformats.org/officeDocument/2006/relationships/image" Target="../media/image66.jpeg" /><Relationship Id="rId12" Type="http://schemas.openxmlformats.org/officeDocument/2006/relationships/tags" Target="../tags/tag146.xml" /><Relationship Id="rId13" Type="http://schemas.openxmlformats.org/officeDocument/2006/relationships/tags" Target="../tags/tag147.xml" /><Relationship Id="rId2" Type="http://schemas.openxmlformats.org/officeDocument/2006/relationships/notesSlide" Target="../notesSlides/notesSlide11.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image" Target="../media/image1.jpeg" /><Relationship Id="rId6" Type="http://schemas.openxmlformats.org/officeDocument/2006/relationships/tags" Target="../tags/tag142.xml" /><Relationship Id="rId7" Type="http://schemas.openxmlformats.org/officeDocument/2006/relationships/tags" Target="../tags/tag143.xml" /><Relationship Id="rId8" Type="http://schemas.openxmlformats.org/officeDocument/2006/relationships/image" Target="../media/image65.jpeg" /><Relationship Id="rId9" Type="http://schemas.openxmlformats.org/officeDocument/2006/relationships/tags" Target="../tags/tag14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57.xml" /><Relationship Id="rId11" Type="http://schemas.openxmlformats.org/officeDocument/2006/relationships/image" Target="../media/image69.jpeg" /><Relationship Id="rId12" Type="http://schemas.openxmlformats.org/officeDocument/2006/relationships/tags" Target="../tags/tag158.xml" /><Relationship Id="rId13" Type="http://schemas.openxmlformats.org/officeDocument/2006/relationships/tags" Target="../tags/tag159.xml" /><Relationship Id="rId2" Type="http://schemas.openxmlformats.org/officeDocument/2006/relationships/notesSlide" Target="../notesSlides/notesSlide12.xml" /><Relationship Id="rId3" Type="http://schemas.openxmlformats.org/officeDocument/2006/relationships/tags" Target="../tags/tag152.xml" /><Relationship Id="rId4" Type="http://schemas.openxmlformats.org/officeDocument/2006/relationships/tags" Target="../tags/tag153.xml" /><Relationship Id="rId5" Type="http://schemas.openxmlformats.org/officeDocument/2006/relationships/image" Target="../media/image67.jpeg" /><Relationship Id="rId6" Type="http://schemas.openxmlformats.org/officeDocument/2006/relationships/tags" Target="../tags/tag154.xml" /><Relationship Id="rId7" Type="http://schemas.openxmlformats.org/officeDocument/2006/relationships/tags" Target="../tags/tag155.xml" /><Relationship Id="rId8" Type="http://schemas.openxmlformats.org/officeDocument/2006/relationships/image" Target="../media/image68.png" /><Relationship Id="rId9" Type="http://schemas.openxmlformats.org/officeDocument/2006/relationships/tags" Target="../tags/tag15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168.xml" /><Relationship Id="rId11" Type="http://schemas.openxmlformats.org/officeDocument/2006/relationships/image" Target="../media/image72.png" /><Relationship Id="rId12" Type="http://schemas.openxmlformats.org/officeDocument/2006/relationships/image" Target="../media/image73.svg" /><Relationship Id="rId13" Type="http://schemas.openxmlformats.org/officeDocument/2006/relationships/image" Target="../media/image74.png" /><Relationship Id="rId14" Type="http://schemas.openxmlformats.org/officeDocument/2006/relationships/image" Target="../media/image75.svg" /><Relationship Id="rId15" Type="http://schemas.openxmlformats.org/officeDocument/2006/relationships/tags" Target="../tags/tag169.xml" /><Relationship Id="rId2" Type="http://schemas.openxmlformats.org/officeDocument/2006/relationships/notesSlide" Target="../notesSlides/notesSlide13.xml" /><Relationship Id="rId3" Type="http://schemas.openxmlformats.org/officeDocument/2006/relationships/tags" Target="../tags/tag164.xml" /><Relationship Id="rId4" Type="http://schemas.openxmlformats.org/officeDocument/2006/relationships/tags" Target="../tags/tag165.xml" /><Relationship Id="rId5" Type="http://schemas.openxmlformats.org/officeDocument/2006/relationships/tags" Target="../tags/tag166.xml" /><Relationship Id="rId6" Type="http://schemas.openxmlformats.org/officeDocument/2006/relationships/image" Target="../media/image40.png" /><Relationship Id="rId7" Type="http://schemas.openxmlformats.org/officeDocument/2006/relationships/image" Target="../media/image70.svg" /><Relationship Id="rId8" Type="http://schemas.openxmlformats.org/officeDocument/2006/relationships/image" Target="../media/image71.png" /><Relationship Id="rId9" Type="http://schemas.openxmlformats.org/officeDocument/2006/relationships/tags" Target="../tags/tag16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 Id="rId7" Type="http://schemas.openxmlformats.org/officeDocument/2006/relationships/image" Target="../media/image21.png" /><Relationship Id="rId8" Type="http://schemas.openxmlformats.org/officeDocument/2006/relationships/image" Target="../media/image22.sv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tags" Target="../tags/tag174.xml" /><Relationship Id="rId4" Type="http://schemas.openxmlformats.org/officeDocument/2006/relationships/tags" Target="../tags/tag175.xml" /><Relationship Id="rId5" Type="http://schemas.openxmlformats.org/officeDocument/2006/relationships/image" Target="../media/image76.jpeg" /><Relationship Id="rId6" Type="http://schemas.openxmlformats.org/officeDocument/2006/relationships/tags" Target="../tags/tag176.xml" /><Relationship Id="rId7" Type="http://schemas.openxmlformats.org/officeDocument/2006/relationships/tags" Target="../tags/tag177.xml" /><Relationship Id="rId8" Type="http://schemas.openxmlformats.org/officeDocument/2006/relationships/tags" Target="../tags/tag17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79.xml" /><Relationship Id="rId3" Type="http://schemas.openxmlformats.org/officeDocument/2006/relationships/image" Target="../media/image77.jpeg" /><Relationship Id="rId4" Type="http://schemas.openxmlformats.org/officeDocument/2006/relationships/tags" Target="../tags/tag180.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9.png" /><Relationship Id="rId7" Type="http://schemas.openxmlformats.org/officeDocument/2006/relationships/image" Target="../media/image20.png" /><Relationship Id="rId8" Type="http://schemas.openxmlformats.org/officeDocument/2006/relationships/image" Target="../media/image21.png" /><Relationship Id="rId9" Type="http://schemas.openxmlformats.org/officeDocument/2006/relationships/image" Target="../media/image23.sv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video" Target="../media/media1.mp4" /><Relationship Id="rId11" Type="http://schemas.microsoft.com/office/2007/relationships/media" Target="../media/media1.mp4" /><Relationship Id="rId2" Type="http://schemas.openxmlformats.org/officeDocument/2006/relationships/notesSlide" Target="../notesSlides/notesSlide2.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21.png" /><Relationship Id="rId7" Type="http://schemas.openxmlformats.org/officeDocument/2006/relationships/image" Target="../media/image24.svg" /><Relationship Id="rId8" Type="http://schemas.openxmlformats.org/officeDocument/2006/relationships/image" Target="../media/image25.jpeg" /><Relationship Id="rId9" Type="http://schemas.openxmlformats.org/officeDocument/2006/relationships/image" Target="../media/image2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7.svg" /><Relationship Id="rId11" Type="http://schemas.openxmlformats.org/officeDocument/2006/relationships/tags" Target="../tags/tag9.xml" /><Relationship Id="rId12" Type="http://schemas.openxmlformats.org/officeDocument/2006/relationships/tags" Target="../tags/tag10.xml" /><Relationship Id="rId13" Type="http://schemas.openxmlformats.org/officeDocument/2006/relationships/image" Target="../media/image5.png" /><Relationship Id="rId14" Type="http://schemas.openxmlformats.org/officeDocument/2006/relationships/image" Target="../media/image28.svg" /><Relationship Id="rId15" Type="http://schemas.openxmlformats.org/officeDocument/2006/relationships/tags" Target="../tags/tag11.xml" /><Relationship Id="rId16" Type="http://schemas.openxmlformats.org/officeDocument/2006/relationships/image" Target="../media/image7.png" /><Relationship Id="rId17" Type="http://schemas.openxmlformats.org/officeDocument/2006/relationships/tags" Target="../tags/tag12.xml" /><Relationship Id="rId18" Type="http://schemas.openxmlformats.org/officeDocument/2006/relationships/image" Target="../media/image8.png" /><Relationship Id="rId19" Type="http://schemas.openxmlformats.org/officeDocument/2006/relationships/tags" Target="../tags/tag13.xml" /><Relationship Id="rId2" Type="http://schemas.openxmlformats.org/officeDocument/2006/relationships/notesSlide" Target="../notesSlides/notesSlide3.xml" /><Relationship Id="rId20" Type="http://schemas.openxmlformats.org/officeDocument/2006/relationships/image" Target="../media/image9.png" /><Relationship Id="rId21" Type="http://schemas.openxmlformats.org/officeDocument/2006/relationships/image" Target="../media/image29.svg" /><Relationship Id="rId22" Type="http://schemas.openxmlformats.org/officeDocument/2006/relationships/tags" Target="../tags/tag14.xml" /><Relationship Id="rId23" Type="http://schemas.openxmlformats.org/officeDocument/2006/relationships/image" Target="../media/image11.png" /><Relationship Id="rId24" Type="http://schemas.openxmlformats.org/officeDocument/2006/relationships/image" Target="../media/image30.svg" /><Relationship Id="rId25" Type="http://schemas.openxmlformats.org/officeDocument/2006/relationships/tags" Target="../tags/tag15.xml" /><Relationship Id="rId26" Type="http://schemas.openxmlformats.org/officeDocument/2006/relationships/image" Target="../media/image13.png" /><Relationship Id="rId27" Type="http://schemas.openxmlformats.org/officeDocument/2006/relationships/image" Target="../media/image31.svg" /><Relationship Id="rId28" Type="http://schemas.openxmlformats.org/officeDocument/2006/relationships/tags" Target="../tags/tag16.xml" /><Relationship Id="rId29" Type="http://schemas.openxmlformats.org/officeDocument/2006/relationships/image" Target="../media/image15.png" /><Relationship Id="rId3" Type="http://schemas.openxmlformats.org/officeDocument/2006/relationships/tags" Target="../tags/tag5.xml" /><Relationship Id="rId30" Type="http://schemas.openxmlformats.org/officeDocument/2006/relationships/image" Target="../media/image32.svg" /><Relationship Id="rId31" Type="http://schemas.openxmlformats.org/officeDocument/2006/relationships/tags" Target="../tags/tag17.xml" /><Relationship Id="rId32" Type="http://schemas.openxmlformats.org/officeDocument/2006/relationships/image" Target="../media/image33.png" /><Relationship Id="rId33" Type="http://schemas.openxmlformats.org/officeDocument/2006/relationships/tags" Target="../tags/tag18.xml" /><Relationship Id="rId34" Type="http://schemas.openxmlformats.org/officeDocument/2006/relationships/tags" Target="../tags/tag19.xml" /><Relationship Id="rId35" Type="http://schemas.openxmlformats.org/officeDocument/2006/relationships/tags" Target="../tags/tag20.xml" /><Relationship Id="rId4" Type="http://schemas.openxmlformats.org/officeDocument/2006/relationships/tags" Target="../tags/tag6.xml" /><Relationship Id="rId5" Type="http://schemas.openxmlformats.org/officeDocument/2006/relationships/image" Target="../media/image1.jpeg" /><Relationship Id="rId6" Type="http://schemas.openxmlformats.org/officeDocument/2006/relationships/tags" Target="../tags/tag7.xml" /><Relationship Id="rId7" Type="http://schemas.openxmlformats.org/officeDocument/2006/relationships/image" Target="../media/image2.png" /><Relationship Id="rId8" Type="http://schemas.openxmlformats.org/officeDocument/2006/relationships/tags" Target="../tags/tag8.xml" /><Relationship Id="rId9"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29.xml" /><Relationship Id="rId11" Type="http://schemas.openxmlformats.org/officeDocument/2006/relationships/tags" Target="../tags/tag30.xml" /><Relationship Id="rId12" Type="http://schemas.openxmlformats.org/officeDocument/2006/relationships/image" Target="../media/image19.png" /><Relationship Id="rId13" Type="http://schemas.openxmlformats.org/officeDocument/2006/relationships/tags" Target="../tags/tag31.xml" /><Relationship Id="rId14" Type="http://schemas.openxmlformats.org/officeDocument/2006/relationships/image" Target="../media/image20.png" /><Relationship Id="rId15" Type="http://schemas.openxmlformats.org/officeDocument/2006/relationships/tags" Target="../tags/tag32.xml" /><Relationship Id="rId16" Type="http://schemas.openxmlformats.org/officeDocument/2006/relationships/tags" Target="../tags/tag33.xml" /><Relationship Id="rId17" Type="http://schemas.openxmlformats.org/officeDocument/2006/relationships/image" Target="../media/image34.png" /><Relationship Id="rId18" Type="http://schemas.openxmlformats.org/officeDocument/2006/relationships/image" Target="../media/image35.svg" /><Relationship Id="rId19" Type="http://schemas.openxmlformats.org/officeDocument/2006/relationships/tags" Target="../tags/tag34.xml" /><Relationship Id="rId2" Type="http://schemas.openxmlformats.org/officeDocument/2006/relationships/notesSlide" Target="../notesSlides/notesSlide4.xml" /><Relationship Id="rId20" Type="http://schemas.openxmlformats.org/officeDocument/2006/relationships/image" Target="../media/image36.png" /><Relationship Id="rId21" Type="http://schemas.openxmlformats.org/officeDocument/2006/relationships/image" Target="../media/image37.svg" /><Relationship Id="rId22" Type="http://schemas.openxmlformats.org/officeDocument/2006/relationships/tags" Target="../tags/tag35.xml" /><Relationship Id="rId23" Type="http://schemas.openxmlformats.org/officeDocument/2006/relationships/image" Target="../media/image38.svg" /><Relationship Id="rId24" Type="http://schemas.openxmlformats.org/officeDocument/2006/relationships/tags" Target="../tags/tag36.xml" /><Relationship Id="rId25" Type="http://schemas.openxmlformats.org/officeDocument/2006/relationships/image" Target="../media/image21.png" /><Relationship Id="rId26" Type="http://schemas.openxmlformats.org/officeDocument/2006/relationships/image" Target="../media/image39.svg" /><Relationship Id="rId27" Type="http://schemas.openxmlformats.org/officeDocument/2006/relationships/tags" Target="../tags/tag37.xml" /><Relationship Id="rId28" Type="http://schemas.openxmlformats.org/officeDocument/2006/relationships/tags" Target="../tags/tag38.xml" /><Relationship Id="rId3" Type="http://schemas.openxmlformats.org/officeDocument/2006/relationships/tags" Target="../tags/tag25.xml" /><Relationship Id="rId4" Type="http://schemas.openxmlformats.org/officeDocument/2006/relationships/tags" Target="../tags/tag26.xml" /><Relationship Id="rId5" Type="http://schemas.openxmlformats.org/officeDocument/2006/relationships/image" Target="../media/image1.jpeg" /><Relationship Id="rId6" Type="http://schemas.openxmlformats.org/officeDocument/2006/relationships/tags" Target="../tags/tag27.xml" /><Relationship Id="rId7" Type="http://schemas.openxmlformats.org/officeDocument/2006/relationships/image" Target="../media/image17.png" /><Relationship Id="rId8" Type="http://schemas.openxmlformats.org/officeDocument/2006/relationships/tags" Target="../tags/tag28.xml" /><Relationship Id="rId9" Type="http://schemas.openxmlformats.org/officeDocument/2006/relationships/image" Target="../media/image1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tags" Target="../tags/tag47.xml" /><Relationship Id="rId11" Type="http://schemas.openxmlformats.org/officeDocument/2006/relationships/image" Target="../media/image43.jpeg" /><Relationship Id="rId12" Type="http://schemas.openxmlformats.org/officeDocument/2006/relationships/tags" Target="../tags/tag48.xml" /><Relationship Id="rId13" Type="http://schemas.openxmlformats.org/officeDocument/2006/relationships/tags" Target="../tags/tag49.xml" /><Relationship Id="rId14" Type="http://schemas.openxmlformats.org/officeDocument/2006/relationships/tags" Target="../tags/tag50.xml" /><Relationship Id="rId2" Type="http://schemas.openxmlformats.org/officeDocument/2006/relationships/notesSlide" Target="../notesSlides/notesSlide5.xml" /><Relationship Id="rId3" Type="http://schemas.openxmlformats.org/officeDocument/2006/relationships/tags" Target="../tags/tag43.xml" /><Relationship Id="rId4" Type="http://schemas.openxmlformats.org/officeDocument/2006/relationships/tags" Target="../tags/tag44.xml" /><Relationship Id="rId5" Type="http://schemas.openxmlformats.org/officeDocument/2006/relationships/tags" Target="../tags/tag45.xml" /><Relationship Id="rId6" Type="http://schemas.openxmlformats.org/officeDocument/2006/relationships/image" Target="../media/image40.png" /><Relationship Id="rId7" Type="http://schemas.openxmlformats.org/officeDocument/2006/relationships/image" Target="../media/image41.svg" /><Relationship Id="rId8" Type="http://schemas.openxmlformats.org/officeDocument/2006/relationships/tags" Target="../tags/tag46.xml" /><Relationship Id="rId9" Type="http://schemas.openxmlformats.org/officeDocument/2006/relationships/image" Target="../media/image4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0.xml" /><Relationship Id="rId11" Type="http://schemas.openxmlformats.org/officeDocument/2006/relationships/image" Target="../media/image45.jpeg" /><Relationship Id="rId12" Type="http://schemas.openxmlformats.org/officeDocument/2006/relationships/tags" Target="../tags/tag61.xml" /><Relationship Id="rId13" Type="http://schemas.openxmlformats.org/officeDocument/2006/relationships/tags" Target="../tags/tag62.xml" /><Relationship Id="rId14" Type="http://schemas.openxmlformats.org/officeDocument/2006/relationships/tags" Target="../tags/tag63.xml" /><Relationship Id="rId15" Type="http://schemas.openxmlformats.org/officeDocument/2006/relationships/tags" Target="../tags/tag64.xml" /><Relationship Id="rId2" Type="http://schemas.openxmlformats.org/officeDocument/2006/relationships/notesSlide" Target="../notesSlides/notesSlide6.xml" /><Relationship Id="rId3" Type="http://schemas.openxmlformats.org/officeDocument/2006/relationships/tags" Target="../tags/tag55.xml" /><Relationship Id="rId4" Type="http://schemas.openxmlformats.org/officeDocument/2006/relationships/tags" Target="../tags/tag56.xml" /><Relationship Id="rId5" Type="http://schemas.openxmlformats.org/officeDocument/2006/relationships/image" Target="../media/image1.jpeg" /><Relationship Id="rId6" Type="http://schemas.openxmlformats.org/officeDocument/2006/relationships/image" Target="../media/image44.jpeg" /><Relationship Id="rId7" Type="http://schemas.openxmlformats.org/officeDocument/2006/relationships/tags" Target="../tags/tag57.xml" /><Relationship Id="rId8" Type="http://schemas.openxmlformats.org/officeDocument/2006/relationships/tags" Target="../tags/tag58.xml" /><Relationship Id="rId9" Type="http://schemas.openxmlformats.org/officeDocument/2006/relationships/tags" Target="../tags/tag5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74.xml" /><Relationship Id="rId11" Type="http://schemas.openxmlformats.org/officeDocument/2006/relationships/image" Target="../media/image47.jpeg" /><Relationship Id="rId12" Type="http://schemas.openxmlformats.org/officeDocument/2006/relationships/tags" Target="../tags/tag75.xml" /><Relationship Id="rId13" Type="http://schemas.openxmlformats.org/officeDocument/2006/relationships/tags" Target="../tags/tag76.xml" /><Relationship Id="rId14" Type="http://schemas.openxmlformats.org/officeDocument/2006/relationships/tags" Target="../tags/tag77.xml" /><Relationship Id="rId15" Type="http://schemas.openxmlformats.org/officeDocument/2006/relationships/tags" Target="../tags/tag78.xml" /><Relationship Id="rId2" Type="http://schemas.openxmlformats.org/officeDocument/2006/relationships/notesSlide" Target="../notesSlides/notesSlide7.xml" /><Relationship Id="rId3" Type="http://schemas.openxmlformats.org/officeDocument/2006/relationships/tags" Target="../tags/tag69.xml" /><Relationship Id="rId4" Type="http://schemas.openxmlformats.org/officeDocument/2006/relationships/tags" Target="../tags/tag70.xml" /><Relationship Id="rId5" Type="http://schemas.openxmlformats.org/officeDocument/2006/relationships/image" Target="../media/image1.jpeg" /><Relationship Id="rId6" Type="http://schemas.openxmlformats.org/officeDocument/2006/relationships/image" Target="../media/image46.jpeg" /><Relationship Id="rId7" Type="http://schemas.openxmlformats.org/officeDocument/2006/relationships/tags" Target="../tags/tag71.xml" /><Relationship Id="rId8" Type="http://schemas.openxmlformats.org/officeDocument/2006/relationships/tags" Target="../tags/tag72.xml" /><Relationship Id="rId9" Type="http://schemas.openxmlformats.org/officeDocument/2006/relationships/tags" Target="../tags/tag73.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2426"/>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5783" t="-17128" r="-923" b="-9339"/>
            </a:stretch>
          </a:blipFill>
        </p:spPr>
        <p:txBody>
          <a:bodyPr/>
          <a:lstStyle/>
          <a:p>
            <a:endParaRPr lang="en-US" sz="1200"/>
          </a:p>
        </p:txBody>
      </p:sp>
      <p:sp>
        <p:nvSpPr>
          <p:cNvPr id="3" name="Freeform 3"/>
          <p:cNvSpPr/>
          <p:nvPr/>
        </p:nvSpPr>
        <p:spPr>
          <a:xfrm rot="-4620621">
            <a:off x="1820152" y="2316720"/>
            <a:ext cx="2093809" cy="8459833"/>
          </a:xfrm>
          <a:custGeom>
            <a:rect l="l" t="t" r="r" b="b"/>
            <a:pathLst>
              <a:path w="3140713" h="12689749">
                <a:moveTo>
                  <a:pt x="0" y="0"/>
                </a:moveTo>
                <a:lnTo>
                  <a:pt x="3140713" y="0"/>
                </a:lnTo>
                <a:lnTo>
                  <a:pt x="3140713" y="12689749"/>
                </a:lnTo>
                <a:lnTo>
                  <a:pt x="0" y="12689749"/>
                </a:lnTo>
                <a:lnTo>
                  <a:pt x="0" y="0"/>
                </a:lnTo>
                <a:close/>
              </a:path>
            </a:pathLst>
          </a:custGeom>
          <a:blipFill>
            <a:blip r:embed="rId3"/>
            <a:stretch>
              <a:fillRect/>
            </a:stretch>
          </a:blipFill>
        </p:spPr>
        <p:txBody>
          <a:bodyPr/>
          <a:lstStyle/>
          <a:p>
            <a:endParaRPr lang="en-US" sz="1200"/>
          </a:p>
        </p:txBody>
      </p:sp>
      <p:sp>
        <p:nvSpPr>
          <p:cNvPr id="4" name="Freeform 4"/>
          <p:cNvSpPr/>
          <p:nvPr/>
        </p:nvSpPr>
        <p:spPr>
          <a:xfrm rot="256182">
            <a:off x="-846329" y="3843558"/>
            <a:ext cx="3882769" cy="2635430"/>
          </a:xfrm>
          <a:custGeom>
            <a:rect l="l" t="t" r="r" b="b"/>
            <a:pathLst>
              <a:path w="5824154" h="3953145">
                <a:moveTo>
                  <a:pt x="0" y="0"/>
                </a:moveTo>
                <a:lnTo>
                  <a:pt x="5824154" y="0"/>
                </a:lnTo>
                <a:lnTo>
                  <a:pt x="5824154" y="3953145"/>
                </a:lnTo>
                <a:lnTo>
                  <a:pt x="0" y="39531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rot="-5057198">
            <a:off x="7548252" y="2331606"/>
            <a:ext cx="2044424" cy="8030553"/>
          </a:xfrm>
          <a:custGeom>
            <a:rect l="l" t="t" r="r" b="b"/>
            <a:pathLst>
              <a:path w="3066636" h="12045830">
                <a:moveTo>
                  <a:pt x="0" y="0"/>
                </a:moveTo>
                <a:lnTo>
                  <a:pt x="3066636" y="0"/>
                </a:lnTo>
                <a:lnTo>
                  <a:pt x="3066636" y="12045831"/>
                </a:lnTo>
                <a:lnTo>
                  <a:pt x="0" y="12045831"/>
                </a:lnTo>
                <a:lnTo>
                  <a:pt x="0" y="0"/>
                </a:lnTo>
                <a:close/>
              </a:path>
            </a:pathLst>
          </a:custGeom>
          <a:blipFill>
            <a:blip r:embed="rId3"/>
            <a:stretch>
              <a:fillRect t="-2860" b="0"/>
            </a:stretch>
          </a:blipFill>
        </p:spPr>
        <p:txBody>
          <a:bodyPr/>
          <a:lstStyle/>
          <a:p>
            <a:endParaRPr lang="en-US" sz="1200"/>
          </a:p>
        </p:txBody>
      </p:sp>
      <p:sp>
        <p:nvSpPr>
          <p:cNvPr id="6" name="Freeform 6"/>
          <p:cNvSpPr/>
          <p:nvPr/>
        </p:nvSpPr>
        <p:spPr>
          <a:xfrm>
            <a:off x="10495338" y="2934614"/>
            <a:ext cx="3550253" cy="4005927"/>
          </a:xfrm>
          <a:custGeom>
            <a:rect l="l" t="t" r="r" b="b"/>
            <a:pathLst>
              <a:path w="5325379" h="6008891">
                <a:moveTo>
                  <a:pt x="0" y="0"/>
                </a:moveTo>
                <a:lnTo>
                  <a:pt x="5325380" y="0"/>
                </a:lnTo>
                <a:lnTo>
                  <a:pt x="5325380" y="6008890"/>
                </a:lnTo>
                <a:lnTo>
                  <a:pt x="0" y="60088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7" name="Freeform 7"/>
          <p:cNvSpPr/>
          <p:nvPr/>
        </p:nvSpPr>
        <p:spPr>
          <a:xfrm>
            <a:off x="9597105" y="6172200"/>
            <a:ext cx="2201971" cy="1052359"/>
          </a:xfrm>
          <a:custGeom>
            <a:rect l="l" t="t" r="r" b="b"/>
            <a:pathLst>
              <a:path w="3302957" h="1578538">
                <a:moveTo>
                  <a:pt x="0" y="0"/>
                </a:moveTo>
                <a:lnTo>
                  <a:pt x="3302957" y="0"/>
                </a:lnTo>
                <a:lnTo>
                  <a:pt x="3302957" y="1578538"/>
                </a:lnTo>
                <a:lnTo>
                  <a:pt x="0" y="1578538"/>
                </a:lnTo>
                <a:lnTo>
                  <a:pt x="0" y="0"/>
                </a:lnTo>
                <a:close/>
              </a:path>
            </a:pathLst>
          </a:custGeom>
          <a:blipFill>
            <a:blip r:embed="rId8"/>
            <a:stretch>
              <a:fillRect/>
            </a:stretch>
          </a:blipFill>
        </p:spPr>
        <p:txBody>
          <a:bodyPr/>
          <a:lstStyle/>
          <a:p>
            <a:endParaRPr lang="en-US" sz="1200"/>
          </a:p>
        </p:txBody>
      </p:sp>
      <p:sp>
        <p:nvSpPr>
          <p:cNvPr id="8" name="Freeform 8"/>
          <p:cNvSpPr/>
          <p:nvPr/>
        </p:nvSpPr>
        <p:spPr>
          <a:xfrm>
            <a:off x="-1155542" y="555491"/>
            <a:ext cx="2419533" cy="1189603"/>
          </a:xfrm>
          <a:custGeom>
            <a:rect l="l" t="t" r="r" b="b"/>
            <a:pathLst>
              <a:path w="3629299" h="1784405">
                <a:moveTo>
                  <a:pt x="0" y="0"/>
                </a:moveTo>
                <a:lnTo>
                  <a:pt x="3629299" y="0"/>
                </a:lnTo>
                <a:lnTo>
                  <a:pt x="3629299" y="1784406"/>
                </a:lnTo>
                <a:lnTo>
                  <a:pt x="0" y="1784406"/>
                </a:lnTo>
                <a:lnTo>
                  <a:pt x="0" y="0"/>
                </a:lnTo>
                <a:close/>
              </a:path>
            </a:pathLst>
          </a:custGeom>
          <a:blipFill>
            <a:blip r:embed="rId9"/>
            <a:stretch>
              <a:fillRect/>
            </a:stretch>
          </a:blipFill>
        </p:spPr>
        <p:txBody>
          <a:bodyPr/>
          <a:lstStyle/>
          <a:p>
            <a:endParaRPr lang="en-US" sz="1200"/>
          </a:p>
        </p:txBody>
      </p:sp>
      <p:sp>
        <p:nvSpPr>
          <p:cNvPr id="9" name="Freeform 9"/>
          <p:cNvSpPr/>
          <p:nvPr/>
        </p:nvSpPr>
        <p:spPr>
          <a:xfrm flipH="1">
            <a:off x="8182201" y="-881760"/>
            <a:ext cx="3470920" cy="1895990"/>
          </a:xfrm>
          <a:custGeom>
            <a:rect l="l" t="t" r="r" b="b"/>
            <a:pathLst>
              <a:path w="5206380" h="2843985">
                <a:moveTo>
                  <a:pt x="5206380" y="0"/>
                </a:moveTo>
                <a:lnTo>
                  <a:pt x="0" y="0"/>
                </a:lnTo>
                <a:lnTo>
                  <a:pt x="0" y="2843985"/>
                </a:lnTo>
                <a:lnTo>
                  <a:pt x="5206380" y="2843985"/>
                </a:lnTo>
                <a:lnTo>
                  <a:pt x="520638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10" name="Freeform 10"/>
          <p:cNvSpPr/>
          <p:nvPr/>
        </p:nvSpPr>
        <p:spPr>
          <a:xfrm>
            <a:off x="2210967" y="-1147829"/>
            <a:ext cx="2013831" cy="1908105"/>
          </a:xfrm>
          <a:custGeom>
            <a:rect l="l" t="t" r="r" b="b"/>
            <a:pathLst>
              <a:path w="3020747" h="2862158">
                <a:moveTo>
                  <a:pt x="0" y="0"/>
                </a:moveTo>
                <a:lnTo>
                  <a:pt x="3020747" y="0"/>
                </a:lnTo>
                <a:lnTo>
                  <a:pt x="3020747" y="2862158"/>
                </a:lnTo>
                <a:lnTo>
                  <a:pt x="0" y="286215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p>
        </p:txBody>
      </p:sp>
      <p:sp>
        <p:nvSpPr>
          <p:cNvPr id="11" name="Freeform 11"/>
          <p:cNvSpPr/>
          <p:nvPr/>
        </p:nvSpPr>
        <p:spPr>
          <a:xfrm rot="-98283">
            <a:off x="2705311" y="5472014"/>
            <a:ext cx="1012983" cy="1027105"/>
          </a:xfrm>
          <a:custGeom>
            <a:rect l="l" t="t" r="r" b="b"/>
            <a:pathLst>
              <a:path w="1519474" h="1540658">
                <a:moveTo>
                  <a:pt x="0" y="0"/>
                </a:moveTo>
                <a:lnTo>
                  <a:pt x="1519474" y="0"/>
                </a:lnTo>
                <a:lnTo>
                  <a:pt x="1519474" y="1540658"/>
                </a:lnTo>
                <a:lnTo>
                  <a:pt x="0" y="154065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p>
        </p:txBody>
      </p:sp>
      <p:sp>
        <p:nvSpPr>
          <p:cNvPr id="12" name="Freeform 12"/>
          <p:cNvSpPr/>
          <p:nvPr/>
        </p:nvSpPr>
        <p:spPr>
          <a:xfrm rot="65258" flipH="1">
            <a:off x="8483833" y="5807050"/>
            <a:ext cx="1107637" cy="1123079"/>
          </a:xfrm>
          <a:custGeom>
            <a:rect l="l" t="t" r="r" b="b"/>
            <a:pathLst>
              <a:path w="1661455" h="1684617">
                <a:moveTo>
                  <a:pt x="1661455" y="0"/>
                </a:moveTo>
                <a:lnTo>
                  <a:pt x="0" y="0"/>
                </a:lnTo>
                <a:lnTo>
                  <a:pt x="0" y="1684618"/>
                </a:lnTo>
                <a:lnTo>
                  <a:pt x="1661455" y="1684618"/>
                </a:lnTo>
                <a:lnTo>
                  <a:pt x="166145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sz="1200"/>
          </a:p>
        </p:txBody>
      </p:sp>
      <p:sp>
        <p:nvSpPr>
          <p:cNvPr id="19" name="TextBox 18">
            <a:extLst>
              <a:ext uri="{FF2B5EF4-FFF2-40B4-BE49-F238E27FC236}">
                <a16:creationId xmlns:a16="http://schemas.microsoft.com/office/drawing/2014/main" id="{CFC98E54-4ABE-4FBD-8437-84B2F74ABA13}"/>
              </a:ext>
            </a:extLst>
          </p:cNvPr>
          <p:cNvSpPr txBox="1"/>
          <p:nvPr/>
        </p:nvSpPr>
        <p:spPr>
          <a:xfrm>
            <a:off x="3513740" y="298603"/>
            <a:ext cx="5257800" cy="400110"/>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UỶ BAN NHÂN DÂN QUẬN LONG BIÊN</a:t>
            </a:r>
          </a:p>
        </p:txBody>
      </p:sp>
      <p:sp>
        <p:nvSpPr>
          <p:cNvPr id="20" name="TextBox 19">
            <a:extLst>
              <a:ext uri="{FF2B5EF4-FFF2-40B4-BE49-F238E27FC236}">
                <a16:creationId xmlns:a16="http://schemas.microsoft.com/office/drawing/2014/main" id="{DE1C923D-CEC9-40E2-920C-A7581094E9C3}"/>
              </a:ext>
            </a:extLst>
          </p:cNvPr>
          <p:cNvSpPr txBox="1"/>
          <p:nvPr/>
        </p:nvSpPr>
        <p:spPr>
          <a:xfrm>
            <a:off x="2770876" y="739780"/>
            <a:ext cx="6328954" cy="400110"/>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TRƯỜNG TIỂU HỌC GIANG BIÊN</a:t>
            </a:r>
          </a:p>
        </p:txBody>
      </p:sp>
      <p:sp>
        <p:nvSpPr>
          <p:cNvPr id="21" name="文本框 6">
            <a:extLst>
              <a:ext uri="{FF2B5EF4-FFF2-40B4-BE49-F238E27FC236}">
                <a16:creationId xmlns:a16="http://schemas.microsoft.com/office/drawing/2014/main" id="{C549D8CA-2161-ADB3-5281-A4F119266F90}"/>
              </a:ext>
            </a:extLst>
          </p:cNvPr>
          <p:cNvSpPr txBox="1"/>
          <p:nvPr/>
        </p:nvSpPr>
        <p:spPr>
          <a:xfrm>
            <a:off x="1446005" y="1134596"/>
            <a:ext cx="9589860" cy="2175596"/>
          </a:xfrm>
          <a:prstGeom prst="rect">
            <a:avLst/>
          </a:prstGeom>
          <a:noFill/>
        </p:spPr>
        <p:txBody>
          <a:bodyPr wrap="square" rtlCol="0">
            <a:spAutoFit/>
          </a:bodyPr>
          <a:lstStyle/>
          <a:p>
            <a:pPr algn="ctr" defTabSz="1219170">
              <a:lnSpc>
                <a:spcPct val="150000"/>
              </a:lnSpc>
              <a:buClr>
                <a:srgbClr val="000000"/>
              </a:buClr>
            </a:pPr>
            <a:r>
              <a:rPr lang="en-US" sz="4800" b="1" ker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Arial"/>
              </a:rPr>
              <a:t>CHÀO MỪNG CÁC CON </a:t>
            </a:r>
          </a:p>
          <a:p>
            <a:pPr algn="ctr" defTabSz="1219170">
              <a:lnSpc>
                <a:spcPct val="150000"/>
              </a:lnSpc>
              <a:buClr>
                <a:srgbClr val="000000"/>
              </a:buClr>
            </a:pPr>
            <a:r>
              <a:rPr lang="en-US" sz="4800" b="1" kern="0">
                <a:solidFill>
                  <a:srgbClr val="FF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Arial"/>
              </a:rPr>
              <a:t>HỌC SINH ĐẾN VỚI TIẾT HỌC</a:t>
            </a:r>
          </a:p>
        </p:txBody>
      </p:sp>
      <p:sp>
        <p:nvSpPr>
          <p:cNvPr id="22" name="TextBox 21"/>
          <p:cNvSpPr txBox="1"/>
          <p:nvPr/>
        </p:nvSpPr>
        <p:spPr>
          <a:xfrm>
            <a:off x="4039966" y="4023607"/>
            <a:ext cx="7414699" cy="646331"/>
          </a:xfrm>
          <a:prstGeom prst="rect">
            <a:avLst/>
          </a:prstGeom>
          <a:noFill/>
        </p:spPr>
        <p:txBody>
          <a:bodyPr wrap="square" rtlCol="0">
            <a:spAutoFit/>
          </a:bodyPr>
          <a:lstStyle/>
          <a:p>
            <a:pPr algn="ctr" defTabSz="1219170">
              <a:buClr>
                <a:srgbClr val="000000"/>
              </a:buClr>
            </a:pPr>
            <a:r>
              <a:rPr lang="en-US" sz="3600" b="1" kern="0">
                <a:solidFill>
                  <a:srgbClr val="00B050"/>
                </a:solidFill>
                <a:latin typeface="Times New Roman" panose="02020603050405020304" pitchFamily="18" charset="0"/>
                <a:cs typeface="Times New Roman" panose="02020603050405020304" pitchFamily="18" charset="0"/>
                <a:sym typeface="Arial"/>
              </a:rPr>
              <a:t>MÔN: </a:t>
            </a:r>
            <a:r>
              <a:rPr lang="vi-VN" sz="3600" b="1" kern="0">
                <a:solidFill>
                  <a:srgbClr val="00B050"/>
                </a:solidFill>
                <a:latin typeface="Times New Roman" panose="02020603050405020304" pitchFamily="18" charset="0"/>
                <a:cs typeface="Times New Roman" panose="02020603050405020304" pitchFamily="18" charset="0"/>
                <a:sym typeface="Arial"/>
              </a:rPr>
              <a:t>KHOA HỌC</a:t>
            </a:r>
            <a:endParaRPr lang="vi-VN" sz="3600" b="1" kern="0">
              <a:solidFill>
                <a:srgbClr val="00B05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471515891"/>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1"/>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itle 2"/>
          <p:cNvSpPr>
            <a:spLocks noGrp="1"/>
          </p:cNvSpPr>
          <p:nvPr>
            <p:ph type="title"/>
            <p:custDataLst>
              <p:tags r:id="rId3"/>
            </p:custDataLst>
          </p:nvPr>
        </p:nvSpPr>
        <p:spPr>
          <a:xfrm>
            <a:off x="1655545" y="98426"/>
            <a:ext cx="9150107" cy="638994"/>
          </a:xfrm>
        </p:spPr>
        <p:txBody>
          <a:bodyPr>
            <a:normAutofit/>
          </a:bodyPr>
          <a:lstStyle/>
          <a:p>
            <a:r>
              <a:rPr lang="vi-VN" sz="3200" b="1"/>
              <a:t>Một số nguyên nhân khác gây ô nhiễm môi trường</a:t>
            </a:r>
            <a:endParaRPr lang="en-US" sz="3200" b="1"/>
          </a:p>
        </p:txBody>
      </p:sp>
      <p:pic>
        <p:nvPicPr>
          <p:cNvPr id="1032" name="Picture 8" descr="Tin tức, hình ảnh, video clip mới nhất về khai thác khoáng sản"/>
          <p:cNvPicPr>
            <a:picLocks noChangeAspect="1" noChangeArrowheads="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bwMode="auto">
          <a:xfrm>
            <a:off x="0" y="1356852"/>
            <a:ext cx="3808435" cy="42180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custDataLst>
              <p:tags r:id="rId6"/>
            </p:custDataLst>
          </p:nvPr>
        </p:nvSpPr>
        <p:spPr>
          <a:xfrm>
            <a:off x="452284" y="5757040"/>
            <a:ext cx="3104912" cy="5438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b="1">
                <a:solidFill>
                  <a:schemeClr val="tx1"/>
                </a:solidFill>
                <a:latin typeface="+mj-lt"/>
              </a:rPr>
              <a:t>Khai thác khoáng sản</a:t>
            </a:r>
            <a:endParaRPr lang="en-US" sz="2400" b="1">
              <a:solidFill>
                <a:schemeClr val="tx1"/>
              </a:solidFill>
              <a:latin typeface="+mj-lt"/>
            </a:endParaRPr>
          </a:p>
        </p:txBody>
      </p:sp>
      <p:sp>
        <p:nvSpPr>
          <p:cNvPr id="4" name="AutoShape 10" descr="Foodbank Vietnam"/>
          <p:cNvSpPr>
            <a:spLocks noChangeAspect="1" noChangeArrowheads="1"/>
          </p:cNvSpPr>
          <p:nvPr>
            <p:custDataLst>
              <p:tags r:id="rId7"/>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Xử lý chất thải hạt nhân thành gốm sứ - Foodbank Vietnam"/>
          <p:cNvPicPr>
            <a:picLocks noChangeAspect="1" noChangeArrowheads="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bwMode="auto">
          <a:xfrm>
            <a:off x="4188543" y="1356853"/>
            <a:ext cx="3628103" cy="42180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custDataLst>
              <p:tags r:id="rId10"/>
            </p:custDataLst>
          </p:nvPr>
        </p:nvSpPr>
        <p:spPr>
          <a:xfrm>
            <a:off x="4538629" y="5757039"/>
            <a:ext cx="3104912" cy="5438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b="1">
                <a:solidFill>
                  <a:schemeClr val="tx1"/>
                </a:solidFill>
                <a:latin typeface="+mj-lt"/>
              </a:rPr>
              <a:t>Chất thải hạt nhân</a:t>
            </a:r>
            <a:endParaRPr lang="en-US" sz="2400" b="1">
              <a:solidFill>
                <a:schemeClr val="tx1"/>
              </a:solidFill>
              <a:latin typeface="+mj-lt"/>
            </a:endParaRPr>
          </a:p>
        </p:txBody>
      </p:sp>
      <p:pic>
        <p:nvPicPr>
          <p:cNvPr id="1038" name="Picture 14" descr="Hình ảnh xâm nhập mặn ở Đồng bằng Sông Cửu Long | Báo Pháp luật Việt Nam  điện tử"/>
          <p:cNvPicPr>
            <a:picLocks noChangeAspect="1" noChangeArrowheads="1"/>
          </p:cNvPicPr>
          <p:nvPr>
            <p:custDataLst>
              <p:tags r:id="rId12"/>
            </p:custDataLst>
          </p:nvPr>
        </p:nvPicPr>
        <p:blipFill>
          <a:blip r:embed="rId11">
            <a:extLst>
              <a:ext uri="{28A0092B-C50C-407E-A947-70E740481C1C}">
                <a14:useLocalDpi xmlns:a14="http://schemas.microsoft.com/office/drawing/2010/main" val="0"/>
              </a:ext>
            </a:extLst>
          </a:blip>
          <a:stretch>
            <a:fillRect/>
          </a:stretch>
        </p:blipFill>
        <p:spPr bwMode="auto">
          <a:xfrm>
            <a:off x="8196754" y="1356852"/>
            <a:ext cx="3856188" cy="421803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custDataLst>
              <p:tags r:id="rId13"/>
            </p:custDataLst>
          </p:nvPr>
        </p:nvSpPr>
        <p:spPr>
          <a:xfrm>
            <a:off x="8572392" y="5650495"/>
            <a:ext cx="3104912" cy="9567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b="1">
                <a:solidFill>
                  <a:schemeClr val="tx1"/>
                </a:solidFill>
                <a:latin typeface="+mj-lt"/>
              </a:rPr>
              <a:t>Thủy triểu dâng gây đất nhiễm mặn</a:t>
            </a:r>
            <a:endParaRPr lang="en-US" sz="2400" b="1">
              <a:solidFill>
                <a:schemeClr val="tx1"/>
              </a:solidFill>
              <a:latin typeface="+mj-lt"/>
            </a:endParaRPr>
          </a:p>
        </p:txBody>
      </p:sp>
    </p:spTree>
    <p:extLst>
      <p:ext uri="{BB962C8B-B14F-4D97-AF65-F5344CB8AC3E}">
        <p14:creationId xmlns:p14="http://schemas.microsoft.com/office/powerpoint/2010/main" val="3578955087"/>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barn(inVertical)">
                                      <p:cBhvr>
                                        <p:cTn id="12" dur="500"/>
                                        <p:tgtEl>
                                          <p:spTgt spid="103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barn(inVertical)">
                                      <p:cBhvr>
                                        <p:cTn id="22" dur="500"/>
                                        <p:tgtEl>
                                          <p:spTgt spid="103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animEffect transition="in" filter="barn(inVertical)">
                                      <p:cBhvr>
                                        <p:cTn id="32" dur="500"/>
                                        <p:tgtEl>
                                          <p:spTgt spid="103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1"/>
      <p:bldP spid="14" grpId="2"/>
      <p:bldP spid="16" grpId="3"/>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050" name="Picture 2" descr="Rác thải công nghiệp là gì? Quy trình xử lý rác thải công nghiệp"/>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0" y="988299"/>
            <a:ext cx="5599416" cy="4010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custDataLst>
              <p:tags r:id="rId5"/>
            </p:custDataLst>
          </p:nvPr>
        </p:nvSpPr>
        <p:spPr>
          <a:xfrm>
            <a:off x="883578" y="5233058"/>
            <a:ext cx="3061698" cy="6643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b="1">
                <a:solidFill>
                  <a:schemeClr val="tx1"/>
                </a:solidFill>
                <a:latin typeface="+mj-lt"/>
              </a:rPr>
              <a:t>Rác thải công nghiệp</a:t>
            </a:r>
            <a:endParaRPr lang="en-US" sz="2400" b="1">
              <a:solidFill>
                <a:schemeClr val="tx1"/>
              </a:solidFill>
              <a:latin typeface="+mj-lt"/>
            </a:endParaRPr>
          </a:p>
        </p:txBody>
      </p:sp>
      <p:pic>
        <p:nvPicPr>
          <p:cNvPr id="2052" name="Picture 4" descr="Chất thải y tế là gì? Các hệ thống, biện pháp xử lý rác thải y tế hiệu quả"/>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bwMode="auto">
          <a:xfrm>
            <a:off x="5840314" y="988299"/>
            <a:ext cx="6047741" cy="39915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custDataLst>
              <p:tags r:id="rId8"/>
            </p:custDataLst>
          </p:nvPr>
        </p:nvSpPr>
        <p:spPr>
          <a:xfrm>
            <a:off x="7642262" y="5233058"/>
            <a:ext cx="1881882" cy="6643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b="1">
                <a:solidFill>
                  <a:schemeClr val="tx1"/>
                </a:solidFill>
                <a:latin typeface="+mj-lt"/>
              </a:rPr>
              <a:t>Rác thải y tế</a:t>
            </a:r>
            <a:endParaRPr lang="en-US" sz="2400" b="1">
              <a:solidFill>
                <a:schemeClr val="tx1"/>
              </a:solidFill>
              <a:latin typeface="+mj-lt"/>
            </a:endParaRPr>
          </a:p>
        </p:txBody>
      </p:sp>
    </p:spTree>
    <p:extLst>
      <p:ext uri="{BB962C8B-B14F-4D97-AF65-F5344CB8AC3E}">
        <p14:creationId xmlns:p14="http://schemas.microsoft.com/office/powerpoint/2010/main" val="2291713492"/>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1"/>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 name="Hình ảnh 1">
            <a:extLst>
              <a:ext uri="{FF2B5EF4-FFF2-40B4-BE49-F238E27FC236}">
                <a16:creationId xmlns:a16="http://schemas.microsoft.com/office/drawing/2014/main" id="{66B74B15-0ADA-95FB-8BDA-ABACA1FF1651}"/>
              </a:ext>
            </a:extLst>
          </p:cNvPr>
          <p:cNvPicPr>
            <a:picLocks noGrp="1" noRot="1" noChangeAspect="1" noMove="1" noResize="1" noEditPoints="1" noAdjustHandles="1" noChangeArrowheads="1" noChangeShapeType="1" noCrop="1"/>
          </p:cNvPicPr>
          <p:nvPr>
            <p:custDataLst>
              <p:tags r:id="rId4"/>
            </p:custDataLst>
          </p:nvPr>
        </p:nvPicPr>
        <p:blipFill>
          <a:blip r:embed="rId3"/>
          <a:srcRect b="45968"/>
          <a:stretch>
            <a:fillRect/>
          </a:stretch>
        </p:blipFill>
        <p:spPr>
          <a:xfrm>
            <a:off x="-711200" y="5156200"/>
            <a:ext cx="13153047" cy="1701800"/>
          </a:xfrm>
          <a:prstGeom prst="rect">
            <a:avLst/>
          </a:prstGeom>
        </p:spPr>
      </p:pic>
      <p:sp>
        <p:nvSpPr>
          <p:cNvPr id="4" name="Freeform 4">
            <a:extLst>
              <a:ext uri="{FF2B5EF4-FFF2-40B4-BE49-F238E27FC236}">
                <a16:creationId xmlns:a16="http://schemas.microsoft.com/office/drawing/2014/main" id="{084F1B9A-5335-862B-AC66-03D6D1EC67DF}"/>
              </a:ext>
            </a:extLst>
          </p:cNvPr>
          <p:cNvSpPr/>
          <p:nvPr>
            <p:custDataLst>
              <p:tags r:id="rId5"/>
            </p:custDataLst>
          </p:nvPr>
        </p:nvSpPr>
        <p:spPr>
          <a:xfrm>
            <a:off x="203200" y="-76200"/>
            <a:ext cx="11785600" cy="6858000"/>
          </a:xfrm>
          <a:custGeom>
            <a:rect l="l" t="t" r="r" b="b"/>
            <a:pathLst>
              <a:path w="5562770" h="4114800">
                <a:moveTo>
                  <a:pt x="0" y="0"/>
                </a:moveTo>
                <a:lnTo>
                  <a:pt x="5562770" y="0"/>
                </a:lnTo>
                <a:lnTo>
                  <a:pt x="556277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panose="020f0502020204030204"/>
            </a:endParaRPr>
          </a:p>
        </p:txBody>
      </p:sp>
      <p:sp>
        <p:nvSpPr>
          <p:cNvPr id="7" name="Hộp Văn bản 6">
            <a:extLst>
              <a:ext uri="{FF2B5EF4-FFF2-40B4-BE49-F238E27FC236}">
                <a16:creationId xmlns:a16="http://schemas.microsoft.com/office/drawing/2014/main" id="{E6CCDBF8-1979-09A5-430A-62DBF976A074}"/>
              </a:ext>
            </a:extLst>
          </p:cNvPr>
          <p:cNvSpPr txBox="1"/>
          <p:nvPr>
            <p:custDataLst>
              <p:tags r:id="rId8"/>
            </p:custDataLst>
          </p:nvPr>
        </p:nvSpPr>
        <p:spPr>
          <a:xfrm>
            <a:off x="1574800" y="1498600"/>
            <a:ext cx="8839200" cy="4031873"/>
          </a:xfrm>
          <a:prstGeom prst="rect">
            <a:avLst/>
          </a:prstGeom>
          <a:noFill/>
        </p:spPr>
        <p:txBody>
          <a:bodyPr wrap="square">
            <a:spAutoFit/>
          </a:bodyPr>
          <a:lstStyle/>
          <a:p>
            <a:pPr algn="just"/>
            <a:r>
              <a:rPr lang="vi-VN" sz="3200" i="1">
                <a:latin typeface="Times New Roman" panose="02020603050405020304" pitchFamily="18" charset="0"/>
                <a:ea typeface="Times New Roman" panose="02020603050405020304" pitchFamily="18" charset="0"/>
              </a:rPr>
              <a:t>Nguyên nhân gây ô nhiễm đất:</a:t>
            </a:r>
          </a:p>
          <a:p>
            <a:pPr marL="457223" indent="-457223" algn="just">
              <a:buFont typeface="Wingdings" panose="05000000000000000000" pitchFamily="2" charset="2"/>
              <a:buChar char="q"/>
            </a:pPr>
            <a:r>
              <a:rPr lang="vi-VN" sz="3200" b="1" i="1">
                <a:latin typeface="Times New Roman" panose="02020603050405020304" pitchFamily="18" charset="0"/>
                <a:ea typeface="Times New Roman" panose="02020603050405020304" pitchFamily="18" charset="0"/>
              </a:rPr>
              <a:t>Nguyên nhân do con người: </a:t>
            </a:r>
            <a:r>
              <a:rPr lang="vi-VN" sz="3200" i="1">
                <a:latin typeface="Times New Roman" panose="02020603050405020304" pitchFamily="18" charset="0"/>
                <a:ea typeface="Times New Roman" panose="02020603050405020304" pitchFamily="18" charset="0"/>
              </a:rPr>
              <a:t>sử dụng không hợp lí phân bón hoá học và thuốc bảo vệ thực vật trong nông nghiệp; các chất ô nhiễm từ chất thải do hoạt động công nghiệp, xây dựng và sinh hoạt; cháy rừng do một số hoạt động của con người;...</a:t>
            </a:r>
          </a:p>
          <a:p>
            <a:pPr marL="457223" indent="-457223" algn="just">
              <a:buFont typeface="Wingdings" panose="05000000000000000000" pitchFamily="2" charset="2"/>
              <a:buChar char="q"/>
            </a:pPr>
            <a:r>
              <a:rPr lang="vi-VN" sz="3200" b="1" i="1">
                <a:latin typeface="Times New Roman" panose="02020603050405020304" pitchFamily="18" charset="0"/>
                <a:ea typeface="Times New Roman" panose="02020603050405020304" pitchFamily="18" charset="0"/>
              </a:rPr>
              <a:t>Nguyên nhân do tự nhiên:</a:t>
            </a:r>
            <a:r>
              <a:rPr lang="vi-VN" sz="3200" i="1">
                <a:latin typeface="Times New Roman" panose="02020603050405020304" pitchFamily="18" charset="0"/>
                <a:ea typeface="Times New Roman" panose="02020603050405020304" pitchFamily="18" charset="0"/>
              </a:rPr>
              <a:t> nhiễm mặn, nhiễm phèn; cháy rừng do sét đánh, núi lửa phun trào;...</a:t>
            </a:r>
          </a:p>
        </p:txBody>
      </p:sp>
    </p:spTree>
    <p:extLst>
      <p:ext uri="{BB962C8B-B14F-4D97-AF65-F5344CB8AC3E}">
        <p14:creationId xmlns:p14="http://schemas.microsoft.com/office/powerpoint/2010/main" val="479853229"/>
      </p:ext>
    </p:extLst>
  </p:cSld>
  <p:clrMapOvr>
    <a:masterClrMapping/>
  </p:clrMapOvr>
  <p:transition spd="slow">
    <p:push/>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Title 2"/>
          <p:cNvSpPr>
            <a:spLocks noGrp="1"/>
          </p:cNvSpPr>
          <p:nvPr>
            <p:ph type="title"/>
            <p:custDataLst>
              <p:tags r:id="rId4"/>
            </p:custDataLst>
          </p:nvPr>
        </p:nvSpPr>
        <p:spPr/>
        <p:txBody>
          <a:bodyPr>
            <a:noAutofit/>
          </a:bodyPr>
          <a:lstStyle/>
          <a:p>
            <a:pPr>
              <a:lnSpc>
                <a:spcPct val="100000"/>
              </a:lnSpc>
            </a:pPr>
            <a:r>
              <a:rPr lang="vi-VN" sz="3200">
                <a:latin typeface="Times New Roman" panose="02020603050405020304" pitchFamily="18" charset="0"/>
                <a:cs typeface="Times New Roman" panose="02020603050405020304" pitchFamily="18" charset="0"/>
              </a:rPr>
              <a:t>Quan sát hình 2 và từ thực tế, cho biết tác hại của ô nhiễm đất đối với thực vật,động vật và sức khỏe con người</a:t>
            </a:r>
            <a:endParaRPr lang="en-US" sz="3200">
              <a:latin typeface="Times New Roman" panose="02020603050405020304" pitchFamily="18" charset="0"/>
              <a:cs typeface="Times New Roman" panose="02020603050405020304" pitchFamily="18" charset="0"/>
            </a:endParaRPr>
          </a:p>
        </p:txBody>
      </p:sp>
      <p:sp>
        <p:nvSpPr>
          <p:cNvPr id="4" name="Oval 3"/>
          <p:cNvSpPr/>
          <p:nvPr>
            <p:custDataLst>
              <p:tags r:id="rId5"/>
            </p:custDataLst>
          </p:nvPr>
        </p:nvSpPr>
        <p:spPr>
          <a:xfrm>
            <a:off x="0" y="256535"/>
            <a:ext cx="1032387" cy="579207"/>
          </a:xfrm>
          <a:prstGeom prst="ellipse">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solidFill>
                  <a:schemeClr val="bg1">
                    <a:lumMod val="95000"/>
                  </a:schemeClr>
                </a:solidFill>
                <a:latin typeface="+mj-lt"/>
              </a:rPr>
              <a:t>1.2</a:t>
            </a:r>
            <a:endParaRPr lang="en-US" sz="3200">
              <a:solidFill>
                <a:schemeClr val="bg1">
                  <a:lumMod val="95000"/>
                </a:schemeClr>
              </a:solidFill>
              <a:latin typeface="+mj-lt"/>
            </a:endParaRPr>
          </a:p>
        </p:txBody>
      </p:sp>
      <p:pic>
        <p:nvPicPr>
          <p:cNvPr id="6" name="Picture 5"/>
          <p:cNvPicPr>
            <a:picLocks noChangeAspect="1"/>
          </p:cNvPicPr>
          <p:nvPr>
            <p:custDataLst>
              <p:tags r:id="rId7"/>
            </p:custDataLst>
          </p:nvPr>
        </p:nvPicPr>
        <p:blipFill>
          <a:blip r:embed="rId6"/>
          <a:srcRect l="1708" t="3680" r="228" b="440"/>
          <a:stretch>
            <a:fillRect/>
          </a:stretch>
        </p:blipFill>
        <p:spPr>
          <a:xfrm>
            <a:off x="147484" y="1700981"/>
            <a:ext cx="8760542" cy="5073446"/>
          </a:xfrm>
          <a:prstGeom prst="rect">
            <a:avLst/>
          </a:prstGeom>
        </p:spPr>
      </p:pic>
      <p:pic>
        <p:nvPicPr>
          <p:cNvPr id="1034" name="Picture 10" descr="Niño con una lupa resolviendo un misterio ilustración de Stock | Adobe Stock"/>
          <p:cNvPicPr>
            <a:picLocks noChangeAspect="1" noChangeArrowheads="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bwMode="auto">
          <a:xfrm>
            <a:off x="9048270" y="1700981"/>
            <a:ext cx="2526756" cy="4887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52956"/>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barn(inVertical)">
                                      <p:cBhvr>
                                        <p:cTn id="15"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Title 2"/>
          <p:cNvSpPr>
            <a:spLocks noGrp="1"/>
          </p:cNvSpPr>
          <p:nvPr>
            <p:ph type="title"/>
            <p:custDataLst>
              <p:tags r:id="rId4"/>
            </p:custDataLst>
          </p:nvPr>
        </p:nvSpPr>
        <p:spPr>
          <a:xfrm>
            <a:off x="869022" y="0"/>
            <a:ext cx="10515600" cy="1325563"/>
          </a:xfrm>
        </p:spPr>
        <p:txBody>
          <a:bodyPr>
            <a:normAutofit/>
          </a:bodyPr>
          <a:lstStyle/>
          <a:p>
            <a:pPr algn="ctr"/>
            <a:r>
              <a:rPr lang="vi-VN"/>
              <a:t>Tác hại của ô nhiễm đất</a:t>
            </a:r>
            <a:endParaRPr lang="en-US"/>
          </a:p>
        </p:txBody>
      </p:sp>
      <p:pic>
        <p:nvPicPr>
          <p:cNvPr id="1026" name="Picture 2" descr="extraction of water from the ground example image 1"/>
          <p:cNvPicPr>
            <a:picLocks noGrp="1" noChangeAspect="1" noChangeArrowheads="1"/>
          </p:cNvPicPr>
          <p:nvPr>
            <p:ph sz="half" idx="1"/>
            <p:custDataLst>
              <p:tags r:id="rId6"/>
            </p:custDataLst>
          </p:nvPr>
        </p:nvPicPr>
        <p:blipFill>
          <a:blip r:embed="rId5">
            <a:extLst>
              <a:ext uri="{28A0092B-C50C-407E-A947-70E740481C1C}">
                <a14:useLocalDpi xmlns:a14="http://schemas.microsoft.com/office/drawing/2010/main" val="0"/>
              </a:ext>
            </a:extLst>
          </a:blip>
          <a:srcRect l="15770" r="16572" b="1404"/>
          <a:stretch>
            <a:fillRect/>
          </a:stretch>
        </p:blipFill>
        <p:spPr bwMode="auto">
          <a:xfrm>
            <a:off x="1042218" y="4283997"/>
            <a:ext cx="3323305" cy="24166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custDataLst>
              <p:tags r:id="rId7"/>
            </p:custDataLst>
          </p:nvPr>
        </p:nvSpPr>
        <p:spPr>
          <a:xfrm>
            <a:off x="1042218" y="1358219"/>
            <a:ext cx="3323305" cy="2790994"/>
          </a:xfrm>
          <a:prstGeom prst="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a:solidFill>
                  <a:schemeClr val="tx1"/>
                </a:solidFill>
                <a:latin typeface="+mj-lt"/>
              </a:rPr>
              <a:t>Ảnh hưởng đến nguồn nước ngầm</a:t>
            </a:r>
            <a:r>
              <a:rPr lang="vi-VN" sz="4000">
                <a:solidFill>
                  <a:schemeClr val="tx1"/>
                </a:solidFill>
                <a:latin typeface="+mj-lt"/>
              </a:rPr>
              <a:t>.</a:t>
            </a:r>
            <a:endParaRPr lang="en-US" sz="4000">
              <a:solidFill>
                <a:schemeClr val="tx1"/>
              </a:solidFill>
              <a:latin typeface="+mj-lt"/>
            </a:endParaRPr>
          </a:p>
        </p:txBody>
      </p:sp>
      <p:pic>
        <p:nvPicPr>
          <p:cNvPr id="1030" name="Picture 6" descr="Suy giảm tài nguyên đất (Soil degradation) là gì? Nguyên nhân"/>
          <p:cNvPicPr>
            <a:picLocks noChangeAspect="1" noChangeArrowheads="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bwMode="auto">
          <a:xfrm>
            <a:off x="4657395" y="4296697"/>
            <a:ext cx="3581402" cy="24039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custDataLst>
              <p:tags r:id="rId10"/>
            </p:custDataLst>
          </p:nvPr>
        </p:nvSpPr>
        <p:spPr>
          <a:xfrm>
            <a:off x="4657395" y="1354957"/>
            <a:ext cx="3581402" cy="2655717"/>
          </a:xfrm>
          <a:prstGeom prst="rect">
            <a:avLst/>
          </a:prstGeom>
          <a:gradFill flip="none" rotWithShape="1">
            <a:gsLst>
              <a:gs pos="0">
                <a:srgbClr val="6AA442">
                  <a:tint val="66000"/>
                  <a:satMod val="160000"/>
                </a:srgbClr>
              </a:gs>
              <a:gs pos="50000">
                <a:srgbClr val="6AA442">
                  <a:tint val="44500"/>
                  <a:satMod val="160000"/>
                </a:srgbClr>
              </a:gs>
              <a:gs pos="100000">
                <a:srgbClr val="6AA442">
                  <a:tint val="23500"/>
                  <a:satMod val="160000"/>
                </a:srgbClr>
              </a:gs>
            </a:gsLst>
            <a:lin ang="2700000" scaled="1"/>
          </a:gradFill>
          <a:ln>
            <a:solidFill>
              <a:srgbClr val="92D05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600">
                <a:solidFill>
                  <a:schemeClr val="tx1"/>
                </a:solidFill>
                <a:latin typeface="+mj-lt"/>
              </a:rPr>
              <a:t>Suy giảm chất lượng đất,giảm năng suất cây trồng.</a:t>
            </a:r>
            <a:endParaRPr lang="en-US" sz="3600">
              <a:solidFill>
                <a:schemeClr val="tx1"/>
              </a:solidFill>
              <a:latin typeface="+mj-lt"/>
            </a:endParaRPr>
          </a:p>
        </p:txBody>
      </p:sp>
      <p:sp>
        <p:nvSpPr>
          <p:cNvPr id="12" name="Rectangle 11"/>
          <p:cNvSpPr/>
          <p:nvPr>
            <p:custDataLst>
              <p:tags r:id="rId11"/>
            </p:custDataLst>
          </p:nvPr>
        </p:nvSpPr>
        <p:spPr>
          <a:xfrm>
            <a:off x="8530670" y="1354957"/>
            <a:ext cx="3581402" cy="2655717"/>
          </a:xfrm>
          <a:prstGeom prst="rect">
            <a:avLst/>
          </a:prstGeom>
          <a:gradFill flip="none" rotWithShape="1">
            <a:gsLst>
              <a:gs pos="0">
                <a:srgbClr val="6AA442">
                  <a:tint val="66000"/>
                  <a:satMod val="160000"/>
                </a:srgbClr>
              </a:gs>
              <a:gs pos="50000">
                <a:srgbClr val="6AA442">
                  <a:tint val="44500"/>
                  <a:satMod val="160000"/>
                </a:srgbClr>
              </a:gs>
              <a:gs pos="100000">
                <a:srgbClr val="6AA442">
                  <a:tint val="23500"/>
                  <a:satMod val="160000"/>
                </a:srgbClr>
              </a:gs>
            </a:gsLst>
            <a:lin ang="27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600">
                <a:solidFill>
                  <a:schemeClr val="tx1"/>
                </a:solidFill>
                <a:latin typeface="+mj-lt"/>
              </a:rPr>
              <a:t>Ảnh hưởng đến sức khỏe con người, gây ra các bệnh về đường hô hấp, ung thư</a:t>
            </a:r>
            <a:endParaRPr lang="en-US" sz="3600">
              <a:solidFill>
                <a:schemeClr val="tx1"/>
              </a:solidFill>
              <a:latin typeface="+mj-lt"/>
            </a:endParaRPr>
          </a:p>
        </p:txBody>
      </p:sp>
      <p:pic>
        <p:nvPicPr>
          <p:cNvPr id="6" name="Picture 5"/>
          <p:cNvPicPr>
            <a:picLocks noChangeAspect="1"/>
          </p:cNvPicPr>
          <p:nvPr>
            <p:custDataLst>
              <p:tags r:id="rId13"/>
            </p:custDataLst>
          </p:nvPr>
        </p:nvPicPr>
        <p:blipFill>
          <a:blip r:embed="rId12"/>
          <a:stretch>
            <a:fillRect/>
          </a:stretch>
        </p:blipFill>
        <p:spPr>
          <a:xfrm>
            <a:off x="8289338" y="4713766"/>
            <a:ext cx="3902662" cy="1569847"/>
          </a:xfrm>
          <a:prstGeom prst="rect">
            <a:avLst/>
          </a:prstGeom>
        </p:spPr>
      </p:pic>
    </p:spTree>
    <p:extLst>
      <p:ext uri="{BB962C8B-B14F-4D97-AF65-F5344CB8AC3E}">
        <p14:creationId xmlns:p14="http://schemas.microsoft.com/office/powerpoint/2010/main" val="2085742281"/>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barn(inVertical)">
                                      <p:cBhvr>
                                        <p:cTn id="23" dur="500"/>
                                        <p:tgtEl>
                                          <p:spTgt spid="1030"/>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1"/>
      <p:bldP spid="11" grpId="2"/>
      <p:bldP spid="12" grpId="3"/>
    </p:bld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2" name="Freeform 2"/>
          <p:cNvSpPr/>
          <p:nvPr>
            <p:custDataLst>
              <p:tags r:id="rId4"/>
            </p:custDataLst>
          </p:nvPr>
        </p:nvSpPr>
        <p:spPr>
          <a:xfrm>
            <a:off x="0" y="0"/>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5"/>
            <a:stretch>
              <a:fillRect l="-5783" t="-17128" r="-923" b="-9339"/>
            </a:stretch>
          </a:blipFill>
        </p:spPr>
        <p:txBody>
          <a:bodyPr/>
          <a:lstStyle/>
          <a:p>
            <a:endParaRPr lang="en-US" sz="1200"/>
          </a:p>
        </p:txBody>
      </p:sp>
      <p:sp>
        <p:nvSpPr>
          <p:cNvPr id="4" name="Oval 3"/>
          <p:cNvSpPr/>
          <p:nvPr>
            <p:custDataLst>
              <p:tags r:id="rId6"/>
            </p:custDataLst>
          </p:nvPr>
        </p:nvSpPr>
        <p:spPr>
          <a:xfrm>
            <a:off x="0" y="90283"/>
            <a:ext cx="1059426" cy="937133"/>
          </a:xfrm>
          <a:prstGeom prst="ellipse">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solidFill>
                  <a:schemeClr val="bg1">
                    <a:lumMod val="95000"/>
                  </a:schemeClr>
                </a:solidFill>
                <a:latin typeface="+mj-lt"/>
              </a:rPr>
              <a:t>1.3</a:t>
            </a:r>
            <a:endParaRPr lang="en-US" sz="3200">
              <a:solidFill>
                <a:schemeClr val="bg1">
                  <a:lumMod val="95000"/>
                </a:schemeClr>
              </a:solidFill>
              <a:latin typeface="+mj-lt"/>
            </a:endParaRPr>
          </a:p>
        </p:txBody>
      </p:sp>
      <p:sp>
        <p:nvSpPr>
          <p:cNvPr id="3" name="Title 2"/>
          <p:cNvSpPr>
            <a:spLocks noGrp="1"/>
          </p:cNvSpPr>
          <p:nvPr>
            <p:ph type="title"/>
            <p:custDataLst>
              <p:tags r:id="rId7"/>
            </p:custDataLst>
          </p:nvPr>
        </p:nvSpPr>
        <p:spPr>
          <a:xfrm>
            <a:off x="371058" y="1117699"/>
            <a:ext cx="4272862" cy="2396063"/>
          </a:xfrm>
        </p:spPr>
        <p:txBody>
          <a:bodyPr>
            <a:normAutofit/>
          </a:bodyPr>
          <a:lstStyle/>
          <a:p>
            <a:pPr marL="457200" indent="-457200">
              <a:lnSpc>
                <a:spcPct val="100000"/>
              </a:lnSpc>
              <a:buFont typeface="Arial" panose="020b0604020202020204" pitchFamily="34" charset="0"/>
              <a:buChar char="•"/>
            </a:pPr>
            <a:r>
              <a:rPr lang="vi-VN" sz="3200">
                <a:latin typeface="Times New Roman" panose="02020603050405020304" pitchFamily="18" charset="0"/>
                <a:cs typeface="Times New Roman" panose="02020603050405020304" pitchFamily="18" charset="0"/>
              </a:rPr>
              <a:t>Quan sát hình 3, nêu các biện pháp phòng chống ô nhiễm đất</a:t>
            </a:r>
            <a:endParaRPr lang="en-US"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custDataLst>
              <p:tags r:id="rId9"/>
            </p:custDataLst>
          </p:nvPr>
        </p:nvPicPr>
        <p:blipFill>
          <a:blip r:embed="rId8"/>
          <a:stretch>
            <a:fillRect/>
          </a:stretch>
        </p:blipFill>
        <p:spPr>
          <a:xfrm>
            <a:off x="4746661" y="90283"/>
            <a:ext cx="7219197" cy="3593895"/>
          </a:xfrm>
          <a:prstGeom prst="rect">
            <a:avLst/>
          </a:prstGeom>
        </p:spPr>
      </p:pic>
      <p:pic>
        <p:nvPicPr>
          <p:cNvPr id="6" name="Picture 5"/>
          <p:cNvPicPr>
            <a:picLocks noChangeAspect="1"/>
          </p:cNvPicPr>
          <p:nvPr>
            <p:custDataLst>
              <p:tags r:id="rId11"/>
            </p:custDataLst>
          </p:nvPr>
        </p:nvPicPr>
        <p:blipFill>
          <a:blip r:embed="rId10"/>
          <a:stretch>
            <a:fillRect/>
          </a:stretch>
        </p:blipFill>
        <p:spPr>
          <a:xfrm>
            <a:off x="4746661" y="3684177"/>
            <a:ext cx="7219198" cy="3173823"/>
          </a:xfrm>
          <a:prstGeom prst="rect">
            <a:avLst/>
          </a:prstGeom>
        </p:spPr>
      </p:pic>
    </p:spTree>
    <p:extLst>
      <p:ext uri="{BB962C8B-B14F-4D97-AF65-F5344CB8AC3E}">
        <p14:creationId xmlns:p14="http://schemas.microsoft.com/office/powerpoint/2010/main" val="1022953325"/>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Freeform 2"/>
          <p:cNvSpPr/>
          <p:nvPr>
            <p:custDataLst>
              <p:tags r:id="rId3"/>
            </p:custDataLst>
          </p:nvPr>
        </p:nvSpPr>
        <p:spPr>
          <a:xfrm>
            <a:off x="0" y="238766"/>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4"/>
            <a:stretch>
              <a:fillRect l="-5783" t="-17128" r="-923" b="-9339"/>
            </a:stretch>
          </a:blipFill>
        </p:spPr>
        <p:txBody>
          <a:bodyPr/>
          <a:lstStyle/>
          <a:p>
            <a:endParaRPr lang="en-US" sz="1200" b="1"/>
          </a:p>
        </p:txBody>
      </p:sp>
      <p:pic>
        <p:nvPicPr>
          <p:cNvPr id="3" name="Picture 2"/>
          <p:cNvPicPr>
            <a:picLocks noChangeAspect="1"/>
          </p:cNvPicPr>
          <p:nvPr>
            <p:custDataLst>
              <p:tags r:id="rId6"/>
            </p:custDataLst>
          </p:nvPr>
        </p:nvPicPr>
        <p:blipFill>
          <a:blip r:embed="rId5"/>
          <a:srcRect l="7292" b="697"/>
          <a:stretch>
            <a:fillRect/>
          </a:stretch>
        </p:blipFill>
        <p:spPr>
          <a:xfrm>
            <a:off x="566584" y="1126461"/>
            <a:ext cx="5096797" cy="4401842"/>
          </a:xfrm>
          <a:prstGeom prst="rect">
            <a:avLst/>
          </a:prstGeom>
        </p:spPr>
      </p:pic>
      <p:sp>
        <p:nvSpPr>
          <p:cNvPr id="4" name="Right Arrow 3"/>
          <p:cNvSpPr/>
          <p:nvPr>
            <p:custDataLst>
              <p:tags r:id="rId7"/>
            </p:custDataLst>
          </p:nvPr>
        </p:nvSpPr>
        <p:spPr>
          <a:xfrm>
            <a:off x="156089" y="238766"/>
            <a:ext cx="648929" cy="64893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Title 4"/>
          <p:cNvSpPr>
            <a:spLocks noGrp="1"/>
          </p:cNvSpPr>
          <p:nvPr>
            <p:ph type="title"/>
            <p:custDataLst>
              <p:tags r:id="rId8"/>
            </p:custDataLst>
          </p:nvPr>
        </p:nvSpPr>
        <p:spPr>
          <a:xfrm>
            <a:off x="877531" y="153157"/>
            <a:ext cx="8168148" cy="873740"/>
          </a:xfrm>
        </p:spPr>
        <p:txBody>
          <a:bodyPr>
            <a:noAutofit/>
          </a:bodyPr>
          <a:lstStyle/>
          <a:p>
            <a:r>
              <a:rPr lang="vi-VN" sz="3600" b="1"/>
              <a:t>Các biện pháp phòng chống ô nhiễm đất</a:t>
            </a:r>
            <a:endParaRPr lang="en-US" sz="3600" b="1"/>
          </a:p>
        </p:txBody>
      </p:sp>
      <p:sp>
        <p:nvSpPr>
          <p:cNvPr id="7" name="Rectangle 6"/>
          <p:cNvSpPr/>
          <p:nvPr>
            <p:custDataLst>
              <p:tags r:id="rId9"/>
            </p:custDataLst>
          </p:nvPr>
        </p:nvSpPr>
        <p:spPr>
          <a:xfrm>
            <a:off x="1343243" y="5767068"/>
            <a:ext cx="3061698" cy="8876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solidFill>
                  <a:schemeClr val="tx1"/>
                </a:solidFill>
                <a:latin typeface="+mj-lt"/>
              </a:rPr>
              <a:t>Tái chế phế liệu</a:t>
            </a:r>
            <a:endParaRPr lang="en-US" sz="2800">
              <a:solidFill>
                <a:schemeClr val="tx1"/>
              </a:solidFill>
              <a:latin typeface="+mj-lt"/>
            </a:endParaRPr>
          </a:p>
        </p:txBody>
      </p:sp>
      <p:pic>
        <p:nvPicPr>
          <p:cNvPr id="6" name="Picture 5"/>
          <p:cNvPicPr>
            <a:picLocks noChangeAspect="1"/>
          </p:cNvPicPr>
          <p:nvPr>
            <p:custDataLst>
              <p:tags r:id="rId11"/>
            </p:custDataLst>
          </p:nvPr>
        </p:nvPicPr>
        <p:blipFill>
          <a:blip r:embed="rId10"/>
          <a:stretch>
            <a:fillRect/>
          </a:stretch>
        </p:blipFill>
        <p:spPr>
          <a:xfrm>
            <a:off x="6725264" y="1045229"/>
            <a:ext cx="4945625" cy="4401842"/>
          </a:xfrm>
          <a:prstGeom prst="rect">
            <a:avLst/>
          </a:prstGeom>
        </p:spPr>
      </p:pic>
      <p:sp>
        <p:nvSpPr>
          <p:cNvPr id="9" name="Rectangle 8"/>
          <p:cNvSpPr/>
          <p:nvPr>
            <p:custDataLst>
              <p:tags r:id="rId12"/>
            </p:custDataLst>
          </p:nvPr>
        </p:nvSpPr>
        <p:spPr>
          <a:xfrm>
            <a:off x="7374194" y="5712153"/>
            <a:ext cx="4041058" cy="9975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Hạn chế sử dụng thuốc trừ sâu, thuốc bảo vệ thực vật.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716357"/>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1"/>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2" name="Freeform 2"/>
          <p:cNvSpPr/>
          <p:nvPr>
            <p:custDataLst>
              <p:tags r:id="rId4"/>
            </p:custDataLst>
          </p:nvPr>
        </p:nvSpPr>
        <p:spPr>
          <a:xfrm>
            <a:off x="0" y="0"/>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5"/>
            <a:stretch>
              <a:fillRect l="-5783" t="-17128" r="-923" b="-9339"/>
            </a:stretch>
          </a:blipFill>
        </p:spPr>
        <p:txBody>
          <a:bodyPr/>
          <a:lstStyle/>
          <a:p>
            <a:endParaRPr lang="en-US" sz="1200"/>
          </a:p>
        </p:txBody>
      </p:sp>
      <p:sp>
        <p:nvSpPr>
          <p:cNvPr id="4" name="Right Arrow 3"/>
          <p:cNvSpPr/>
          <p:nvPr>
            <p:custDataLst>
              <p:tags r:id="rId6"/>
            </p:custDataLst>
          </p:nvPr>
        </p:nvSpPr>
        <p:spPr>
          <a:xfrm>
            <a:off x="156089" y="238766"/>
            <a:ext cx="648929" cy="64893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Title 4"/>
          <p:cNvSpPr>
            <a:spLocks noGrp="1"/>
          </p:cNvSpPr>
          <p:nvPr>
            <p:ph type="title"/>
            <p:custDataLst>
              <p:tags r:id="rId7"/>
            </p:custDataLst>
          </p:nvPr>
        </p:nvSpPr>
        <p:spPr>
          <a:xfrm>
            <a:off x="877531" y="153157"/>
            <a:ext cx="8168148" cy="873740"/>
          </a:xfrm>
        </p:spPr>
        <p:txBody>
          <a:bodyPr>
            <a:noAutofit/>
          </a:bodyPr>
          <a:lstStyle/>
          <a:p>
            <a:r>
              <a:rPr lang="vi-VN" sz="3600" b="1"/>
              <a:t>Các biện pháp phòng chống ô nhiễm đất</a:t>
            </a:r>
            <a:endParaRPr lang="en-US" sz="3600" b="1"/>
          </a:p>
        </p:txBody>
      </p:sp>
      <p:pic>
        <p:nvPicPr>
          <p:cNvPr id="6" name="Picture 5"/>
          <p:cNvPicPr>
            <a:picLocks noChangeAspect="1"/>
          </p:cNvPicPr>
          <p:nvPr>
            <p:custDataLst>
              <p:tags r:id="rId9"/>
            </p:custDataLst>
          </p:nvPr>
        </p:nvPicPr>
        <p:blipFill>
          <a:blip r:embed="rId8"/>
          <a:stretch>
            <a:fillRect/>
          </a:stretch>
        </p:blipFill>
        <p:spPr>
          <a:xfrm>
            <a:off x="0" y="1366683"/>
            <a:ext cx="5565058" cy="4261183"/>
          </a:xfrm>
          <a:prstGeom prst="rect">
            <a:avLst/>
          </a:prstGeom>
        </p:spPr>
      </p:pic>
      <p:sp>
        <p:nvSpPr>
          <p:cNvPr id="7" name="Rectangle 6"/>
          <p:cNvSpPr/>
          <p:nvPr>
            <p:custDataLst>
              <p:tags r:id="rId10"/>
            </p:custDataLst>
          </p:nvPr>
        </p:nvSpPr>
        <p:spPr>
          <a:xfrm>
            <a:off x="580104" y="5767068"/>
            <a:ext cx="4365522" cy="8876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2800">
                <a:latin typeface="+mj-lt"/>
              </a:rPr>
              <a:t>Xử lí chất thải công nghiệp trước khi đưa ra môi trường.</a:t>
            </a:r>
            <a:endParaRPr lang="en-US" sz="4000">
              <a:solidFill>
                <a:schemeClr val="tx1"/>
              </a:solidFill>
              <a:latin typeface="+mj-lt"/>
            </a:endParaRPr>
          </a:p>
        </p:txBody>
      </p:sp>
      <p:pic>
        <p:nvPicPr>
          <p:cNvPr id="8" name="Picture 7"/>
          <p:cNvPicPr>
            <a:picLocks noChangeAspect="1"/>
          </p:cNvPicPr>
          <p:nvPr>
            <p:custDataLst>
              <p:tags r:id="rId12"/>
            </p:custDataLst>
          </p:nvPr>
        </p:nvPicPr>
        <p:blipFill>
          <a:blip r:embed="rId11"/>
          <a:stretch>
            <a:fillRect/>
          </a:stretch>
        </p:blipFill>
        <p:spPr>
          <a:xfrm>
            <a:off x="6548282" y="1366683"/>
            <a:ext cx="5368413" cy="4261183"/>
          </a:xfrm>
          <a:prstGeom prst="rect">
            <a:avLst/>
          </a:prstGeom>
        </p:spPr>
      </p:pic>
      <p:sp>
        <p:nvSpPr>
          <p:cNvPr id="9" name="Rectangle 8"/>
          <p:cNvSpPr/>
          <p:nvPr>
            <p:custDataLst>
              <p:tags r:id="rId13"/>
            </p:custDataLst>
          </p:nvPr>
        </p:nvSpPr>
        <p:spPr>
          <a:xfrm>
            <a:off x="6862918" y="5767068"/>
            <a:ext cx="4365522" cy="8876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a:latin typeface="+mj-lt"/>
              </a:rPr>
              <a:t>Xây đập ngăn mặn.</a:t>
            </a:r>
            <a:endParaRPr lang="en-US" sz="4000">
              <a:solidFill>
                <a:schemeClr val="tx1"/>
              </a:solidFill>
              <a:latin typeface="+mj-lt"/>
            </a:endParaRPr>
          </a:p>
        </p:txBody>
      </p:sp>
    </p:spTree>
    <p:extLst>
      <p:ext uri="{BB962C8B-B14F-4D97-AF65-F5344CB8AC3E}">
        <p14:creationId xmlns:p14="http://schemas.microsoft.com/office/powerpoint/2010/main" val="2028808706"/>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1"/>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3" name="Title 2"/>
          <p:cNvSpPr>
            <a:spLocks noGrp="1"/>
          </p:cNvSpPr>
          <p:nvPr>
            <p:ph type="title"/>
            <p:custDataLst>
              <p:tags r:id="rId4"/>
            </p:custDataLst>
          </p:nvPr>
        </p:nvSpPr>
        <p:spPr>
          <a:xfrm>
            <a:off x="1319981" y="217641"/>
            <a:ext cx="8994058" cy="991727"/>
          </a:xfrm>
          <a:noFill/>
          <a:ln>
            <a:noFill/>
          </a:ln>
        </p:spPr>
        <p:style>
          <a:lnRef idx="2">
            <a:schemeClr val="accent6"/>
          </a:lnRef>
          <a:fillRef idx="1">
            <a:schemeClr val="lt1"/>
          </a:fillRef>
          <a:effectRef idx="0">
            <a:schemeClr val="accent6"/>
          </a:effectRef>
          <a:fontRef idx="minor">
            <a:schemeClr val="dk1"/>
          </a:fontRef>
        </p:style>
        <p:txBody>
          <a:bodyPr>
            <a:normAutofit/>
          </a:bodyPr>
          <a:lstStyle/>
          <a:p>
            <a:r>
              <a:rPr lang="vi-VN" sz="3200">
                <a:ln w="0"/>
                <a:solidFill>
                  <a:schemeClr val="tx1"/>
                </a:solidFill>
                <a:effectLst>
                  <a:outerShdw blurRad="38100" dist="19050" dir="2700000" algn="tl" rotWithShape="0">
                    <a:schemeClr val="dk1">
                      <a:alpha val="40000"/>
                    </a:schemeClr>
                  </a:outerShdw>
                </a:effectLst>
                <a:latin typeface="+mj-lt"/>
              </a:rPr>
              <a:t>Một số biện pháp khác phòng chống ô nhiễm đất</a:t>
            </a:r>
            <a:endParaRPr lang="en-US" sz="3200">
              <a:ln w="0"/>
              <a:solidFill>
                <a:schemeClr val="tx1"/>
              </a:solidFill>
              <a:effectLst>
                <a:outerShdw blurRad="38100" dist="19050" dir="2700000" algn="tl" rotWithShape="0">
                  <a:schemeClr val="dk1">
                    <a:alpha val="40000"/>
                  </a:schemeClr>
                </a:outerShdw>
              </a:effectLst>
              <a:latin typeface="+mj-lt"/>
            </a:endParaRPr>
          </a:p>
        </p:txBody>
      </p:sp>
      <p:pic>
        <p:nvPicPr>
          <p:cNvPr id="4" name="Picture 3"/>
          <p:cNvPicPr>
            <a:picLocks noChangeAspect="1"/>
          </p:cNvPicPr>
          <p:nvPr>
            <p:custDataLst>
              <p:tags r:id="rId6"/>
            </p:custDataLst>
          </p:nvPr>
        </p:nvPicPr>
        <p:blipFill>
          <a:blip r:embed="rId5"/>
          <a:srcRect l="4302" t="3475" b="-129"/>
          <a:stretch>
            <a:fillRect/>
          </a:stretch>
        </p:blipFill>
        <p:spPr>
          <a:xfrm>
            <a:off x="0" y="2338805"/>
            <a:ext cx="4220958" cy="2734641"/>
          </a:xfrm>
          <a:prstGeom prst="rect">
            <a:avLst/>
          </a:prstGeom>
        </p:spPr>
      </p:pic>
      <p:sp>
        <p:nvSpPr>
          <p:cNvPr id="5" name="Rectangle 4"/>
          <p:cNvSpPr/>
          <p:nvPr>
            <p:custDataLst>
              <p:tags r:id="rId7"/>
            </p:custDataLst>
          </p:nvPr>
        </p:nvSpPr>
        <p:spPr>
          <a:xfrm>
            <a:off x="324728" y="5304928"/>
            <a:ext cx="3618007"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accent5">
                    <a:lumMod val="50000"/>
                  </a:schemeClr>
                </a:solidFill>
                <a:latin typeface="+mj-lt"/>
              </a:rPr>
              <a:t>Hạn chế xả rác ra ngoài môi trường</a:t>
            </a:r>
            <a:endParaRPr lang="en-US" sz="2800">
              <a:solidFill>
                <a:schemeClr val="accent5">
                  <a:lumMod val="50000"/>
                </a:schemeClr>
              </a:solidFill>
              <a:latin typeface="+mj-lt"/>
            </a:endParaRPr>
          </a:p>
        </p:txBody>
      </p:sp>
      <p:pic>
        <p:nvPicPr>
          <p:cNvPr id="2052" name="Picture 4" descr="Phân bón hữu cơ"/>
          <p:cNvPicPr>
            <a:picLocks noChangeAspect="1" noChangeArrowheads="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bwMode="auto">
          <a:xfrm>
            <a:off x="4220958" y="787334"/>
            <a:ext cx="3346365" cy="45175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custDataLst>
              <p:tags r:id="rId10"/>
            </p:custDataLst>
          </p:nvPr>
        </p:nvSpPr>
        <p:spPr>
          <a:xfrm>
            <a:off x="4378275" y="5204348"/>
            <a:ext cx="3618007"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accent5">
                    <a:lumMod val="50000"/>
                  </a:schemeClr>
                </a:solidFill>
                <a:latin typeface="+mj-lt"/>
              </a:rPr>
              <a:t>Sử dụng phân bón hữu cơ sinh học.</a:t>
            </a:r>
            <a:endParaRPr lang="en-US" sz="2800">
              <a:solidFill>
                <a:schemeClr val="accent5">
                  <a:lumMod val="50000"/>
                </a:schemeClr>
              </a:solidFill>
              <a:latin typeface="+mj-lt"/>
            </a:endParaRPr>
          </a:p>
        </p:txBody>
      </p:sp>
      <p:pic>
        <p:nvPicPr>
          <p:cNvPr id="2054" name="Picture 6" descr="HEPCO - Công ty Cổ phần Môi trường và Công trình Đô thị Huế"/>
          <p:cNvPicPr>
            <a:picLocks noChangeAspect="1" noChangeArrowheads="1"/>
          </p:cNvPicPr>
          <p:nvPr>
            <p:custDataLst>
              <p:tags r:id="rId12"/>
            </p:custDataLst>
          </p:nvPr>
        </p:nvPicPr>
        <p:blipFill>
          <a:blip r:embed="rId11">
            <a:extLst>
              <a:ext uri="{28A0092B-C50C-407E-A947-70E740481C1C}">
                <a14:useLocalDpi xmlns:a14="http://schemas.microsoft.com/office/drawing/2010/main" val="0"/>
              </a:ext>
            </a:extLst>
          </a:blip>
          <a:stretch>
            <a:fillRect/>
          </a:stretch>
        </p:blipFill>
        <p:spPr bwMode="auto">
          <a:xfrm>
            <a:off x="7996282" y="2073357"/>
            <a:ext cx="4161845" cy="27881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custDataLst>
              <p:tags r:id="rId13"/>
            </p:custDataLst>
          </p:nvPr>
        </p:nvSpPr>
        <p:spPr>
          <a:xfrm>
            <a:off x="7996282" y="5204348"/>
            <a:ext cx="416184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accent5">
                    <a:lumMod val="50000"/>
                  </a:schemeClr>
                </a:solidFill>
                <a:latin typeface="+mj-lt"/>
              </a:rPr>
              <a:t>Hạn chế sử dụng đồ nhựa</a:t>
            </a:r>
            <a:endParaRPr lang="en-US" sz="2800">
              <a:solidFill>
                <a:schemeClr val="accent5">
                  <a:lumMod val="50000"/>
                </a:schemeClr>
              </a:solidFill>
              <a:latin typeface="+mj-lt"/>
            </a:endParaRPr>
          </a:p>
        </p:txBody>
      </p:sp>
    </p:spTree>
    <p:extLst>
      <p:ext uri="{BB962C8B-B14F-4D97-AF65-F5344CB8AC3E}">
        <p14:creationId xmlns:p14="http://schemas.microsoft.com/office/powerpoint/2010/main" val="1721043607"/>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barn(inVertical)">
                                      <p:cBhvr>
                                        <p:cTn id="20" dur="500"/>
                                        <p:tgtEl>
                                          <p:spTgt spid="20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barn(inVertical)">
                                      <p:cBhvr>
                                        <p:cTn id="28" dur="500"/>
                                        <p:tgtEl>
                                          <p:spTgt spid="20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8" grpId="2"/>
      <p:bldP spid="10" grpId="3"/>
    </p:bldLs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5" name="Hộp Văn bản 4">
            <a:extLst>
              <a:ext uri="{FF2B5EF4-FFF2-40B4-BE49-F238E27FC236}">
                <a16:creationId xmlns:a16="http://schemas.microsoft.com/office/drawing/2014/main" id="{B3CEF46B-2A15-86B9-FDC6-B90770E70F45}"/>
              </a:ext>
            </a:extLst>
          </p:cNvPr>
          <p:cNvSpPr txBox="1"/>
          <p:nvPr>
            <p:custDataLst>
              <p:tags r:id="rId4"/>
            </p:custDataLst>
          </p:nvPr>
        </p:nvSpPr>
        <p:spPr>
          <a:xfrm>
            <a:off x="1042737" y="151397"/>
            <a:ext cx="10793663" cy="1200329"/>
          </a:xfrm>
          <a:prstGeom prst="rect">
            <a:avLst/>
          </a:prstGeom>
          <a:noFill/>
        </p:spPr>
        <p:txBody>
          <a:bodyPr wrap="square">
            <a:spAutoFit/>
          </a:bodyPr>
          <a:lstStyle/>
          <a:p>
            <a:r>
              <a:rPr lang="vi-VN" sz="3600" b="1"/>
              <a:t>Những nguyên nhân nào gây ô nhiễm đất ở địa phương em? Chia sẻ với bạn.</a:t>
            </a:r>
            <a:endParaRPr lang="en-US" sz="3600" b="1"/>
          </a:p>
        </p:txBody>
      </p:sp>
      <p:sp>
        <p:nvSpPr>
          <p:cNvPr id="7" name="Freeform 8">
            <a:extLst>
              <a:ext uri="{FF2B5EF4-FFF2-40B4-BE49-F238E27FC236}">
                <a16:creationId xmlns:a16="http://schemas.microsoft.com/office/drawing/2014/main" id="{627EB0FE-1E0F-0810-B927-F6C8581D09A4}"/>
              </a:ext>
            </a:extLst>
          </p:cNvPr>
          <p:cNvSpPr/>
          <p:nvPr>
            <p:custDataLst>
              <p:tags r:id="rId5"/>
            </p:custDataLst>
          </p:nvPr>
        </p:nvSpPr>
        <p:spPr>
          <a:xfrm>
            <a:off x="1219200" y="1295400"/>
            <a:ext cx="10261600" cy="406400"/>
          </a:xfrm>
          <a:custGeom>
            <a:rect l="l" t="t" r="r" b="b"/>
            <a:pathLst>
              <a:path w="7315200" h="612648">
                <a:moveTo>
                  <a:pt x="0" y="0"/>
                </a:moveTo>
                <a:lnTo>
                  <a:pt x="7315200" y="0"/>
                </a:lnTo>
                <a:lnTo>
                  <a:pt x="7315200" y="612648"/>
                </a:lnTo>
                <a:lnTo>
                  <a:pt x="0" y="6126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panose="020f0502020204030204"/>
            </a:endParaRPr>
          </a:p>
        </p:txBody>
      </p:sp>
      <p:pic>
        <p:nvPicPr>
          <p:cNvPr id="15" name="Hình ảnh 14">
            <a:extLst>
              <a:ext uri="{FF2B5EF4-FFF2-40B4-BE49-F238E27FC236}">
                <a16:creationId xmlns:a16="http://schemas.microsoft.com/office/drawing/2014/main" id="{AF54B222-14F0-3F81-87EF-960B278DD7A2}"/>
              </a:ext>
            </a:extLst>
          </p:cNvPr>
          <p:cNvPicPr>
            <a:picLocks noChangeAspect="1"/>
          </p:cNvPicPr>
          <p:nvPr>
            <p:custDataLst>
              <p:tags r:id="rId9"/>
            </p:custDataLst>
          </p:nvPr>
        </p:nvPicPr>
        <p:blipFill>
          <a:blip r:embed="rId8"/>
          <a:srcRect l="5046" t="1649" r="1799" b="63862"/>
          <a:stretch>
            <a:fillRect/>
          </a:stretch>
        </p:blipFill>
        <p:spPr>
          <a:xfrm>
            <a:off x="1" y="6367380"/>
            <a:ext cx="12192000" cy="678449"/>
          </a:xfrm>
          <a:prstGeom prst="rect">
            <a:avLst/>
          </a:prstGeom>
        </p:spPr>
      </p:pic>
      <p:sp>
        <p:nvSpPr>
          <p:cNvPr id="9" name="Freeform 5">
            <a:extLst>
              <a:ext uri="{FF2B5EF4-FFF2-40B4-BE49-F238E27FC236}">
                <a16:creationId xmlns:a16="http://schemas.microsoft.com/office/drawing/2014/main" id="{CFB73686-CB2D-355E-A960-AFD9053F5CCD}"/>
              </a:ext>
            </a:extLst>
          </p:cNvPr>
          <p:cNvSpPr/>
          <p:nvPr>
            <p:custDataLst>
              <p:tags r:id="rId10"/>
            </p:custDataLst>
          </p:nvPr>
        </p:nvSpPr>
        <p:spPr>
          <a:xfrm>
            <a:off x="3600872" y="2854271"/>
            <a:ext cx="4990256" cy="4092010"/>
          </a:xfrm>
          <a:custGeom>
            <a:rect l="l" t="t" r="r" b="b"/>
            <a:pathLst>
              <a:path w="5018049" h="4114800">
                <a:moveTo>
                  <a:pt x="0" y="0"/>
                </a:moveTo>
                <a:lnTo>
                  <a:pt x="5018048" y="0"/>
                </a:lnTo>
                <a:lnTo>
                  <a:pt x="501804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defRPr/>
            </a:pPr>
            <a:endParaRPr lang="en-US" sz="1200">
              <a:solidFill>
                <a:prstClr val="black"/>
              </a:solidFill>
              <a:latin typeface="Calibri" panose="020f0502020204030204"/>
            </a:endParaRPr>
          </a:p>
        </p:txBody>
      </p:sp>
      <p:pic>
        <p:nvPicPr>
          <p:cNvPr id="11" name="Đồ họa 10" descr="Single gear with solid fill">
            <a:extLst>
              <a:ext uri="{FF2B5EF4-FFF2-40B4-BE49-F238E27FC236}">
                <a16:creationId xmlns:a16="http://schemas.microsoft.com/office/drawing/2014/main" id="{E9E90598-29A4-767A-7E08-86CD8B442E92}"/>
              </a:ext>
            </a:extLst>
          </p:cNvPr>
          <p:cNvPicPr>
            <a:picLocks noChangeAspect="1"/>
          </p:cNvPicPr>
          <p:nvPr>
            <p:custDataLst>
              <p:tags r:id="rId15"/>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907" y="164701"/>
            <a:ext cx="1169551" cy="1169551"/>
          </a:xfrm>
          <a:prstGeom prst="rect">
            <a:avLst/>
          </a:prstGeom>
        </p:spPr>
      </p:pic>
    </p:spTree>
    <p:extLst>
      <p:ext uri="{BB962C8B-B14F-4D97-AF65-F5344CB8AC3E}">
        <p14:creationId xmlns:p14="http://schemas.microsoft.com/office/powerpoint/2010/main" val="1465209368"/>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2"/>
            <a:stretch>
              <a:fillRect l="-5783" t="-17128" r="-923" b="-9339"/>
            </a:stretch>
          </a:blipFill>
        </p:spPr>
        <p:txBody>
          <a:bodyPr/>
          <a:lstStyle/>
          <a:p>
            <a:endParaRPr lang="en-US" sz="1200"/>
          </a:p>
        </p:txBody>
      </p:sp>
      <p:sp>
        <p:nvSpPr>
          <p:cNvPr id="5" name="Freeform 5"/>
          <p:cNvSpPr/>
          <p:nvPr/>
        </p:nvSpPr>
        <p:spPr>
          <a:xfrm>
            <a:off x="-5209876" y="-2246622"/>
            <a:ext cx="7202420" cy="6680245"/>
          </a:xfrm>
          <a:custGeom>
            <a:rect l="l" t="t" r="r" b="b"/>
            <a:pathLst>
              <a:path w="10803630" h="10020367">
                <a:moveTo>
                  <a:pt x="0" y="0"/>
                </a:moveTo>
                <a:lnTo>
                  <a:pt x="10803630" y="0"/>
                </a:lnTo>
                <a:lnTo>
                  <a:pt x="10803630" y="10020367"/>
                </a:lnTo>
                <a:lnTo>
                  <a:pt x="0" y="10020367"/>
                </a:lnTo>
                <a:lnTo>
                  <a:pt x="0" y="0"/>
                </a:lnTo>
                <a:close/>
              </a:path>
            </a:pathLst>
          </a:custGeom>
          <a:blipFill>
            <a:blip r:embed="rId3"/>
            <a:stretch>
              <a:fillRect/>
            </a:stretch>
          </a:blipFill>
        </p:spPr>
        <p:txBody>
          <a:bodyPr/>
          <a:lstStyle/>
          <a:p>
            <a:endParaRPr lang="en-US" sz="1200"/>
          </a:p>
        </p:txBody>
      </p:sp>
      <p:sp>
        <p:nvSpPr>
          <p:cNvPr id="8" name="Freeform 8"/>
          <p:cNvSpPr/>
          <p:nvPr/>
        </p:nvSpPr>
        <p:spPr>
          <a:xfrm>
            <a:off x="-1094952" y="6398693"/>
            <a:ext cx="13494100" cy="2024115"/>
          </a:xfrm>
          <a:custGeom>
            <a:rect l="l" t="t" r="r" b="b"/>
            <a:pathLst>
              <a:path w="20241150" h="3036173">
                <a:moveTo>
                  <a:pt x="0" y="0"/>
                </a:moveTo>
                <a:lnTo>
                  <a:pt x="20241151" y="0"/>
                </a:lnTo>
                <a:lnTo>
                  <a:pt x="20241151" y="3036173"/>
                </a:lnTo>
                <a:lnTo>
                  <a:pt x="0" y="3036173"/>
                </a:lnTo>
                <a:lnTo>
                  <a:pt x="0" y="0"/>
                </a:lnTo>
                <a:close/>
              </a:path>
            </a:pathLst>
          </a:custGeom>
          <a:blipFill>
            <a:blip r:embed="rId4"/>
            <a:stretch>
              <a:fillRect/>
            </a:stretch>
          </a:blipFill>
        </p:spPr>
        <p:txBody>
          <a:bodyPr/>
          <a:lstStyle/>
          <a:p>
            <a:endParaRPr lang="en-US" sz="1200"/>
          </a:p>
        </p:txBody>
      </p:sp>
      <p:sp>
        <p:nvSpPr>
          <p:cNvPr id="9" name="Freeform 9"/>
          <p:cNvSpPr/>
          <p:nvPr/>
        </p:nvSpPr>
        <p:spPr>
          <a:xfrm flipH="1">
            <a:off x="10668499" y="390857"/>
            <a:ext cx="6129259" cy="5684888"/>
          </a:xfrm>
          <a:custGeom>
            <a:rect l="l" t="t" r="r" b="b"/>
            <a:pathLst>
              <a:path w="9193889" h="8527332">
                <a:moveTo>
                  <a:pt x="9193890" y="0"/>
                </a:moveTo>
                <a:lnTo>
                  <a:pt x="0" y="0"/>
                </a:lnTo>
                <a:lnTo>
                  <a:pt x="0" y="8527332"/>
                </a:lnTo>
                <a:lnTo>
                  <a:pt x="9193890" y="8527332"/>
                </a:lnTo>
                <a:lnTo>
                  <a:pt x="9193890" y="0"/>
                </a:lnTo>
                <a:close/>
              </a:path>
            </a:pathLst>
          </a:custGeom>
          <a:blipFill>
            <a:blip r:embed="rId3"/>
            <a:stretch>
              <a:fillRect/>
            </a:stretch>
          </a:blipFill>
        </p:spPr>
        <p:txBody>
          <a:bodyPr/>
          <a:lstStyle/>
          <a:p>
            <a:endParaRPr lang="en-US" sz="1200"/>
          </a:p>
        </p:txBody>
      </p:sp>
      <p:sp>
        <p:nvSpPr>
          <p:cNvPr id="10" name="Freeform 10"/>
          <p:cNvSpPr/>
          <p:nvPr/>
        </p:nvSpPr>
        <p:spPr>
          <a:xfrm>
            <a:off x="-349501" y="5192266"/>
            <a:ext cx="1995623" cy="1792734"/>
          </a:xfrm>
          <a:custGeom>
            <a:rect l="l" t="t" r="r" b="b"/>
            <a:pathLst>
              <a:path w="2993434" h="2689101">
                <a:moveTo>
                  <a:pt x="0" y="0"/>
                </a:moveTo>
                <a:lnTo>
                  <a:pt x="2993434" y="0"/>
                </a:lnTo>
                <a:lnTo>
                  <a:pt x="2993434" y="2689101"/>
                </a:lnTo>
                <a:lnTo>
                  <a:pt x="0" y="2689101"/>
                </a:lnTo>
                <a:lnTo>
                  <a:pt x="0" y="0"/>
                </a:lnTo>
                <a:close/>
              </a:path>
            </a:pathLst>
          </a:custGeom>
          <a:blipFill>
            <a:blip r:embed="rId5"/>
            <a:stretch>
              <a:fillRect/>
            </a:stretch>
          </a:blipFill>
        </p:spPr>
        <p:txBody>
          <a:bodyPr/>
          <a:lstStyle/>
          <a:p>
            <a:endParaRPr lang="en-US" sz="1200"/>
          </a:p>
        </p:txBody>
      </p:sp>
      <p:sp>
        <p:nvSpPr>
          <p:cNvPr id="11" name="Freeform 11"/>
          <p:cNvSpPr/>
          <p:nvPr/>
        </p:nvSpPr>
        <p:spPr>
          <a:xfrm flipH="1">
            <a:off x="9882795" y="5779843"/>
            <a:ext cx="3567517" cy="1270928"/>
          </a:xfrm>
          <a:custGeom>
            <a:rect l="l" t="t" r="r" b="b"/>
            <a:pathLst>
              <a:path w="5351275" h="1906392">
                <a:moveTo>
                  <a:pt x="5351275" y="0"/>
                </a:moveTo>
                <a:lnTo>
                  <a:pt x="0" y="0"/>
                </a:lnTo>
                <a:lnTo>
                  <a:pt x="0" y="1906392"/>
                </a:lnTo>
                <a:lnTo>
                  <a:pt x="5351275" y="1906392"/>
                </a:lnTo>
                <a:lnTo>
                  <a:pt x="5351275" y="0"/>
                </a:lnTo>
                <a:close/>
              </a:path>
            </a:pathLst>
          </a:custGeom>
          <a:blipFill>
            <a:blip r:embed="rId6"/>
            <a:stretch>
              <a:fillRect/>
            </a:stretch>
          </a:blipFill>
        </p:spPr>
        <p:txBody>
          <a:bodyPr/>
          <a:lstStyle/>
          <a:p>
            <a:endParaRPr lang="en-US" sz="1200"/>
          </a:p>
        </p:txBody>
      </p:sp>
      <p:sp>
        <p:nvSpPr>
          <p:cNvPr id="16" name="Freeform 16"/>
          <p:cNvSpPr/>
          <p:nvPr/>
        </p:nvSpPr>
        <p:spPr>
          <a:xfrm>
            <a:off x="10074528" y="5644532"/>
            <a:ext cx="942702" cy="788335"/>
          </a:xfrm>
          <a:custGeom>
            <a:rect l="l" t="t" r="r" b="b"/>
            <a:pathLst>
              <a:path w="1414053" h="1182502">
                <a:moveTo>
                  <a:pt x="0" y="0"/>
                </a:moveTo>
                <a:lnTo>
                  <a:pt x="1414053" y="0"/>
                </a:lnTo>
                <a:lnTo>
                  <a:pt x="1414053" y="1182502"/>
                </a:lnTo>
                <a:lnTo>
                  <a:pt x="0" y="1182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4" name="Wave 3"/>
          <p:cNvSpPr/>
          <p:nvPr/>
        </p:nvSpPr>
        <p:spPr>
          <a:xfrm>
            <a:off x="648310" y="2616890"/>
            <a:ext cx="10850880" cy="1706493"/>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400">
                <a:ln w="0"/>
                <a:solidFill>
                  <a:schemeClr val="tx1"/>
                </a:solidFill>
                <a:effectLst>
                  <a:outerShdw blurRad="38100" dist="19050" dir="2700000" algn="tl" rotWithShape="0">
                    <a:schemeClr val="dk1">
                      <a:alpha val="40000"/>
                    </a:schemeClr>
                  </a:outerShdw>
                </a:effectLst>
                <a:latin typeface="+mj-lt"/>
              </a:rPr>
              <a:t>TRÒ CHƠI: TÌM CHÌA KHÓA VÀNG</a:t>
            </a:r>
            <a:endParaRPr lang="en-US" sz="440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280117625"/>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5" name="AutoShape 6" descr="https://intracom.com.vn/wp-content/uploads/2023/10/danh-muc-chat-thai-nguy-hai.jpg.webp"/>
          <p:cNvSpPr>
            <a:spLocks noChangeAspect="1" noChangeArrowheads="1"/>
          </p:cNvSpPr>
          <p:nvPr>
            <p:custDataLst>
              <p:tags r:id="rId4"/>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custDataLst>
              <p:tags r:id="rId6"/>
            </p:custDataLst>
          </p:nvPr>
        </p:nvPicPr>
        <p:blipFill>
          <a:blip r:embed="rId5"/>
          <a:stretch>
            <a:fillRect/>
          </a:stretch>
        </p:blipFill>
        <p:spPr>
          <a:xfrm>
            <a:off x="0" y="7937"/>
            <a:ext cx="4993239" cy="6850063"/>
          </a:xfrm>
          <a:prstGeom prst="rect">
            <a:avLst/>
          </a:prstGeom>
        </p:spPr>
      </p:pic>
      <p:sp>
        <p:nvSpPr>
          <p:cNvPr id="8" name="Rectangle 7"/>
          <p:cNvSpPr/>
          <p:nvPr>
            <p:custDataLst>
              <p:tags r:id="rId7"/>
            </p:custDataLst>
          </p:nvPr>
        </p:nvSpPr>
        <p:spPr>
          <a:xfrm>
            <a:off x="4814536" y="1436668"/>
            <a:ext cx="6980198" cy="2909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rgbClr val="002060"/>
                </a:solidFill>
                <a:latin typeface="+mj-lt"/>
              </a:rPr>
              <a:t>Ô nhiễm đất có thể do con người gây ra như không xử lí chất thải trước khi thải ra môi trường, sử dụng phân bón hóa học trong thời gian dài,.... hoặc do các hiện tượng tự nhiên như núi lửa phun trào, xâm nhập mặn, nhiễm phèn,...</a:t>
            </a:r>
            <a:endParaRPr lang="en-US" sz="2800">
              <a:solidFill>
                <a:srgbClr val="002060"/>
              </a:solidFill>
              <a:latin typeface="+mj-lt"/>
            </a:endParaRPr>
          </a:p>
        </p:txBody>
      </p:sp>
      <p:sp>
        <p:nvSpPr>
          <p:cNvPr id="9" name="Rectangle 8"/>
          <p:cNvSpPr/>
          <p:nvPr>
            <p:custDataLst>
              <p:tags r:id="rId8"/>
            </p:custDataLst>
          </p:nvPr>
        </p:nvSpPr>
        <p:spPr>
          <a:xfrm>
            <a:off x="4814536" y="4345967"/>
            <a:ext cx="6980198" cy="167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rgbClr val="002060"/>
                </a:solidFill>
                <a:latin typeface="+mj-lt"/>
              </a:rPr>
              <a:t>Đất ô nhiễm chứa các chất thải nguy hại gây ảnh hưởng tiêu cực đến đời sống sinh vật và sức khỏe con người</a:t>
            </a:r>
            <a:endParaRPr lang="en-US" sz="2800">
              <a:solidFill>
                <a:srgbClr val="002060"/>
              </a:solidFill>
              <a:latin typeface="+mj-lt"/>
            </a:endParaRPr>
          </a:p>
        </p:txBody>
      </p:sp>
    </p:spTree>
    <p:extLst>
      <p:ext uri="{BB962C8B-B14F-4D97-AF65-F5344CB8AC3E}">
        <p14:creationId xmlns:p14="http://schemas.microsoft.com/office/powerpoint/2010/main" val="2138967271"/>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1"/>
    </p:bldLst>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4098" name="Picture 2" descr="Sưu tập 100+ hình nền powerpoint tạm biệt đẹp nhất"/>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68827" y="291299"/>
            <a:ext cx="11995354" cy="638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0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2"/>
          <p:cNvSpPr/>
          <p:nvPr/>
        </p:nvSpPr>
        <p:spPr>
          <a:xfrm>
            <a:off x="0" y="0"/>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3"/>
            <a:stretch>
              <a:fillRect l="-5783" t="-17128" r="-923" b="-9339"/>
            </a:stretch>
          </a:blipFill>
        </p:spPr>
        <p:txBody>
          <a:bodyPr/>
          <a:lstStyle/>
          <a:p>
            <a:endParaRPr lang="en-US" sz="1200"/>
          </a:p>
        </p:txBody>
      </p:sp>
      <p:sp>
        <p:nvSpPr>
          <p:cNvPr id="5" name="Freeform 5"/>
          <p:cNvSpPr/>
          <p:nvPr/>
        </p:nvSpPr>
        <p:spPr>
          <a:xfrm>
            <a:off x="-5117408" y="-2164429"/>
            <a:ext cx="7202420" cy="6680245"/>
          </a:xfrm>
          <a:custGeom>
            <a:rect l="l" t="t" r="r" b="b"/>
            <a:pathLst>
              <a:path w="10803630" h="10020367">
                <a:moveTo>
                  <a:pt x="0" y="0"/>
                </a:moveTo>
                <a:lnTo>
                  <a:pt x="10803630" y="0"/>
                </a:lnTo>
                <a:lnTo>
                  <a:pt x="10803630" y="10020367"/>
                </a:lnTo>
                <a:lnTo>
                  <a:pt x="0" y="10020367"/>
                </a:lnTo>
                <a:lnTo>
                  <a:pt x="0" y="0"/>
                </a:lnTo>
                <a:close/>
              </a:path>
            </a:pathLst>
          </a:custGeom>
          <a:blipFill>
            <a:blip r:embed="rId4"/>
            <a:stretch>
              <a:fillRect/>
            </a:stretch>
          </a:blipFill>
        </p:spPr>
        <p:txBody>
          <a:bodyPr/>
          <a:lstStyle/>
          <a:p>
            <a:endParaRPr lang="en-US" sz="1200"/>
          </a:p>
        </p:txBody>
      </p:sp>
      <p:sp>
        <p:nvSpPr>
          <p:cNvPr id="8" name="Freeform 8"/>
          <p:cNvSpPr/>
          <p:nvPr/>
        </p:nvSpPr>
        <p:spPr>
          <a:xfrm>
            <a:off x="-1094952" y="6398693"/>
            <a:ext cx="13494100" cy="2024115"/>
          </a:xfrm>
          <a:custGeom>
            <a:rect l="l" t="t" r="r" b="b"/>
            <a:pathLst>
              <a:path w="20241150" h="3036173">
                <a:moveTo>
                  <a:pt x="0" y="0"/>
                </a:moveTo>
                <a:lnTo>
                  <a:pt x="20241151" y="0"/>
                </a:lnTo>
                <a:lnTo>
                  <a:pt x="20241151" y="3036173"/>
                </a:lnTo>
                <a:lnTo>
                  <a:pt x="0" y="3036173"/>
                </a:lnTo>
                <a:lnTo>
                  <a:pt x="0" y="0"/>
                </a:lnTo>
                <a:close/>
              </a:path>
            </a:pathLst>
          </a:custGeom>
          <a:blipFill>
            <a:blip r:embed="rId5"/>
            <a:stretch>
              <a:fillRect/>
            </a:stretch>
          </a:blipFill>
        </p:spPr>
        <p:txBody>
          <a:bodyPr/>
          <a:lstStyle/>
          <a:p>
            <a:endParaRPr lang="en-US" sz="1200"/>
          </a:p>
        </p:txBody>
      </p:sp>
      <p:sp>
        <p:nvSpPr>
          <p:cNvPr id="9" name="Freeform 9"/>
          <p:cNvSpPr/>
          <p:nvPr/>
        </p:nvSpPr>
        <p:spPr>
          <a:xfrm flipH="1">
            <a:off x="10668499" y="390857"/>
            <a:ext cx="6129259" cy="5684888"/>
          </a:xfrm>
          <a:custGeom>
            <a:rect l="l" t="t" r="r" b="b"/>
            <a:pathLst>
              <a:path w="9193889" h="8527332">
                <a:moveTo>
                  <a:pt x="9193890" y="0"/>
                </a:moveTo>
                <a:lnTo>
                  <a:pt x="0" y="0"/>
                </a:lnTo>
                <a:lnTo>
                  <a:pt x="0" y="8527332"/>
                </a:lnTo>
                <a:lnTo>
                  <a:pt x="9193890" y="8527332"/>
                </a:lnTo>
                <a:lnTo>
                  <a:pt x="9193890" y="0"/>
                </a:lnTo>
                <a:close/>
              </a:path>
            </a:pathLst>
          </a:custGeom>
          <a:blipFill>
            <a:blip r:embed="rId4"/>
            <a:stretch>
              <a:fillRect/>
            </a:stretch>
          </a:blipFill>
        </p:spPr>
        <p:txBody>
          <a:bodyPr/>
          <a:lstStyle/>
          <a:p>
            <a:endParaRPr lang="en-US" sz="1200"/>
          </a:p>
        </p:txBody>
      </p:sp>
      <p:sp>
        <p:nvSpPr>
          <p:cNvPr id="10" name="Freeform 10"/>
          <p:cNvSpPr/>
          <p:nvPr/>
        </p:nvSpPr>
        <p:spPr>
          <a:xfrm>
            <a:off x="-349501" y="5192266"/>
            <a:ext cx="1995623" cy="1792734"/>
          </a:xfrm>
          <a:custGeom>
            <a:rect l="l" t="t" r="r" b="b"/>
            <a:pathLst>
              <a:path w="2993434" h="2689101">
                <a:moveTo>
                  <a:pt x="0" y="0"/>
                </a:moveTo>
                <a:lnTo>
                  <a:pt x="2993434" y="0"/>
                </a:lnTo>
                <a:lnTo>
                  <a:pt x="2993434" y="2689101"/>
                </a:lnTo>
                <a:lnTo>
                  <a:pt x="0" y="2689101"/>
                </a:lnTo>
                <a:lnTo>
                  <a:pt x="0" y="0"/>
                </a:lnTo>
                <a:close/>
              </a:path>
            </a:pathLst>
          </a:custGeom>
          <a:blipFill>
            <a:blip r:embed="rId6"/>
            <a:stretch>
              <a:fillRect/>
            </a:stretch>
          </a:blipFill>
        </p:spPr>
        <p:txBody>
          <a:bodyPr/>
          <a:lstStyle/>
          <a:p>
            <a:endParaRPr lang="en-US" sz="1200"/>
          </a:p>
        </p:txBody>
      </p:sp>
      <p:sp>
        <p:nvSpPr>
          <p:cNvPr id="11" name="Freeform 11"/>
          <p:cNvSpPr/>
          <p:nvPr/>
        </p:nvSpPr>
        <p:spPr>
          <a:xfrm flipH="1">
            <a:off x="9882795" y="5779843"/>
            <a:ext cx="3567517" cy="1270928"/>
          </a:xfrm>
          <a:custGeom>
            <a:rect l="l" t="t" r="r" b="b"/>
            <a:pathLst>
              <a:path w="5351275" h="1906392">
                <a:moveTo>
                  <a:pt x="5351275" y="0"/>
                </a:moveTo>
                <a:lnTo>
                  <a:pt x="0" y="0"/>
                </a:lnTo>
                <a:lnTo>
                  <a:pt x="0" y="1906392"/>
                </a:lnTo>
                <a:lnTo>
                  <a:pt x="5351275" y="1906392"/>
                </a:lnTo>
                <a:lnTo>
                  <a:pt x="5351275" y="0"/>
                </a:lnTo>
                <a:close/>
              </a:path>
            </a:pathLst>
          </a:custGeom>
          <a:blipFill>
            <a:blip r:embed="rId7"/>
            <a:stretch>
              <a:fillRect/>
            </a:stretch>
          </a:blipFill>
        </p:spPr>
        <p:txBody>
          <a:bodyPr/>
          <a:lstStyle/>
          <a:p>
            <a:endParaRPr lang="en-US" sz="1200"/>
          </a:p>
        </p:txBody>
      </p:sp>
      <p:sp>
        <p:nvSpPr>
          <p:cNvPr id="16" name="Freeform 16"/>
          <p:cNvSpPr/>
          <p:nvPr/>
        </p:nvSpPr>
        <p:spPr>
          <a:xfrm>
            <a:off x="10074528" y="5644532"/>
            <a:ext cx="942702" cy="788335"/>
          </a:xfrm>
          <a:custGeom>
            <a:rect l="l" t="t" r="r" b="b"/>
            <a:pathLst>
              <a:path w="1414053" h="1182502">
                <a:moveTo>
                  <a:pt x="0" y="0"/>
                </a:moveTo>
                <a:lnTo>
                  <a:pt x="1414053" y="0"/>
                </a:lnTo>
                <a:lnTo>
                  <a:pt x="1414053" y="1182502"/>
                </a:lnTo>
                <a:lnTo>
                  <a:pt x="0" y="11825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3" name="Title 2"/>
          <p:cNvSpPr>
            <a:spLocks noGrp="1"/>
          </p:cNvSpPr>
          <p:nvPr>
            <p:ph type="title"/>
          </p:nvPr>
        </p:nvSpPr>
        <p:spPr>
          <a:xfrm>
            <a:off x="766281" y="2428895"/>
            <a:ext cx="10515600" cy="1325563"/>
          </a:xfrm>
        </p:spPr>
        <p:txBody>
          <a:bodyPr>
            <a:noAutofit/>
          </a:bodyPr>
          <a:lstStyle/>
          <a:p>
            <a:r>
              <a:rPr lang="vi-VN" sz="4800" b="1" u="sng">
                <a:solidFill>
                  <a:srgbClr val="FF0000"/>
                </a:solidFill>
              </a:rPr>
              <a:t>Luật chơi</a:t>
            </a:r>
            <a:r>
              <a:rPr lang="vi-VN" sz="4800"/>
              <a:t>: Cô có bảng ô chữ và yêu cầu các bạn tìm ra các từ có nghĩa trong bảng. Mỗi từ là một chìa khoá vàng, ai có câu trả lời đúng và nhanh nhất sẽ được thưởng một chiếc chìa khoá vàng</a:t>
            </a:r>
            <a:endParaRPr lang="en-US" sz="4800"/>
          </a:p>
        </p:txBody>
      </p:sp>
    </p:spTree>
    <p:extLst>
      <p:ext uri="{BB962C8B-B14F-4D97-AF65-F5344CB8AC3E}">
        <p14:creationId xmlns:p14="http://schemas.microsoft.com/office/powerpoint/2010/main" val="3639102094"/>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Freeform 8"/>
          <p:cNvSpPr/>
          <p:nvPr/>
        </p:nvSpPr>
        <p:spPr>
          <a:xfrm>
            <a:off x="-1094952" y="6398693"/>
            <a:ext cx="13494100" cy="2024115"/>
          </a:xfrm>
          <a:custGeom>
            <a:rect l="l" t="t" r="r" b="b"/>
            <a:pathLst>
              <a:path w="20241150" h="3036173">
                <a:moveTo>
                  <a:pt x="0" y="0"/>
                </a:moveTo>
                <a:lnTo>
                  <a:pt x="20241151" y="0"/>
                </a:lnTo>
                <a:lnTo>
                  <a:pt x="20241151" y="3036173"/>
                </a:lnTo>
                <a:lnTo>
                  <a:pt x="0" y="3036173"/>
                </a:lnTo>
                <a:lnTo>
                  <a:pt x="0" y="0"/>
                </a:lnTo>
                <a:close/>
              </a:path>
            </a:pathLst>
          </a:custGeom>
          <a:blipFill>
            <a:blip r:embed="rId3"/>
            <a:stretch>
              <a:fillRect/>
            </a:stretch>
          </a:blipFill>
        </p:spPr>
        <p:txBody>
          <a:bodyPr/>
          <a:lstStyle/>
          <a:p>
            <a:endParaRPr lang="en-US" sz="1200"/>
          </a:p>
        </p:txBody>
      </p:sp>
      <p:sp>
        <p:nvSpPr>
          <p:cNvPr id="10" name="Freeform 10"/>
          <p:cNvSpPr/>
          <p:nvPr/>
        </p:nvSpPr>
        <p:spPr>
          <a:xfrm>
            <a:off x="-349501" y="5192266"/>
            <a:ext cx="1995623" cy="1792734"/>
          </a:xfrm>
          <a:custGeom>
            <a:rect l="l" t="t" r="r" b="b"/>
            <a:pathLst>
              <a:path w="2993434" h="2689101">
                <a:moveTo>
                  <a:pt x="0" y="0"/>
                </a:moveTo>
                <a:lnTo>
                  <a:pt x="2993434" y="0"/>
                </a:lnTo>
                <a:lnTo>
                  <a:pt x="2993434" y="2689101"/>
                </a:lnTo>
                <a:lnTo>
                  <a:pt x="0" y="2689101"/>
                </a:lnTo>
                <a:lnTo>
                  <a:pt x="0" y="0"/>
                </a:lnTo>
                <a:close/>
              </a:path>
            </a:pathLst>
          </a:custGeom>
          <a:blipFill>
            <a:blip r:embed="rId4"/>
            <a:stretch>
              <a:fillRect/>
            </a:stretch>
          </a:blipFill>
        </p:spPr>
        <p:txBody>
          <a:bodyPr/>
          <a:lstStyle/>
          <a:p>
            <a:endParaRPr lang="en-US" sz="1200"/>
          </a:p>
        </p:txBody>
      </p:sp>
      <p:sp>
        <p:nvSpPr>
          <p:cNvPr id="11" name="Freeform 11"/>
          <p:cNvSpPr/>
          <p:nvPr/>
        </p:nvSpPr>
        <p:spPr>
          <a:xfrm flipH="1">
            <a:off x="9882795" y="5779843"/>
            <a:ext cx="3567517" cy="1270928"/>
          </a:xfrm>
          <a:custGeom>
            <a:rect l="l" t="t" r="r" b="b"/>
            <a:pathLst>
              <a:path w="5351275" h="1906392">
                <a:moveTo>
                  <a:pt x="5351275" y="0"/>
                </a:moveTo>
                <a:lnTo>
                  <a:pt x="0" y="0"/>
                </a:lnTo>
                <a:lnTo>
                  <a:pt x="0" y="1906392"/>
                </a:lnTo>
                <a:lnTo>
                  <a:pt x="5351275" y="1906392"/>
                </a:lnTo>
                <a:lnTo>
                  <a:pt x="5351275" y="0"/>
                </a:lnTo>
                <a:close/>
              </a:path>
            </a:pathLst>
          </a:custGeom>
          <a:blipFill>
            <a:blip r:embed="rId5"/>
            <a:stretch>
              <a:fillRect/>
            </a:stretch>
          </a:blipFill>
        </p:spPr>
        <p:txBody>
          <a:bodyPr/>
          <a:lstStyle/>
          <a:p>
            <a:endParaRPr lang="en-US" sz="1200"/>
          </a:p>
        </p:txBody>
      </p:sp>
      <p:sp>
        <p:nvSpPr>
          <p:cNvPr id="16" name="Freeform 16"/>
          <p:cNvSpPr/>
          <p:nvPr/>
        </p:nvSpPr>
        <p:spPr>
          <a:xfrm>
            <a:off x="10074528" y="5644532"/>
            <a:ext cx="942702" cy="788335"/>
          </a:xfrm>
          <a:custGeom>
            <a:rect l="l" t="t" r="r" b="b"/>
            <a:pathLst>
              <a:path w="1414053" h="1182502">
                <a:moveTo>
                  <a:pt x="0" y="0"/>
                </a:moveTo>
                <a:lnTo>
                  <a:pt x="1414053" y="0"/>
                </a:lnTo>
                <a:lnTo>
                  <a:pt x="1414053" y="1182502"/>
                </a:lnTo>
                <a:lnTo>
                  <a:pt x="0" y="11825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graphicFrame>
        <p:nvGraphicFramePr>
          <p:cNvPr id="3" name="Table 2"/>
          <p:cNvGraphicFramePr>
            <a:graphicFrameLocks noGrp="1"/>
          </p:cNvGraphicFramePr>
          <p:nvPr>
            <p:extLst>
              <p:ext uri="{D42A27DB-BD31-4B8C-83A1-F6EECF244321}">
                <p14:modId xmlns:p14="http://schemas.microsoft.com/office/powerpoint/2010/main" val="4224158592"/>
              </p:ext>
            </p:extLst>
          </p:nvPr>
        </p:nvGraphicFramePr>
        <p:xfrm>
          <a:off x="2549238" y="182882"/>
          <a:ext cx="6729516" cy="6088812"/>
        </p:xfrm>
        <a:graphic>
          <a:graphicData uri="http://schemas.openxmlformats.org/drawingml/2006/table">
            <a:tbl>
              <a:tblPr firstRow="1" firstCol="1" lastRow="1" lastCol="1" bandRow="1" bandCol="1">
                <a:tableStyleId>{5940675A-B579-460E-94D1-54222C63F5DA}</a:tableStyleId>
              </a:tblPr>
              <a:tblGrid>
                <a:gridCol w="1121586">
                  <a:extLst>
                    <a:ext uri="{9D8B030D-6E8A-4147-A177-3AD203B41FA5}">
                      <a16:colId xmlns:a16="http://schemas.microsoft.com/office/drawing/2014/main" val="3811323807"/>
                    </a:ext>
                  </a:extLst>
                </a:gridCol>
                <a:gridCol w="1121586">
                  <a:extLst>
                    <a:ext uri="{9D8B030D-6E8A-4147-A177-3AD203B41FA5}">
                      <a16:colId xmlns:a16="http://schemas.microsoft.com/office/drawing/2014/main" val="515164590"/>
                    </a:ext>
                  </a:extLst>
                </a:gridCol>
                <a:gridCol w="1121586">
                  <a:extLst>
                    <a:ext uri="{9D8B030D-6E8A-4147-A177-3AD203B41FA5}">
                      <a16:colId xmlns:a16="http://schemas.microsoft.com/office/drawing/2014/main" val="1356346666"/>
                    </a:ext>
                  </a:extLst>
                </a:gridCol>
                <a:gridCol w="1121586">
                  <a:extLst>
                    <a:ext uri="{9D8B030D-6E8A-4147-A177-3AD203B41FA5}">
                      <a16:colId xmlns:a16="http://schemas.microsoft.com/office/drawing/2014/main" val="108900797"/>
                    </a:ext>
                  </a:extLst>
                </a:gridCol>
                <a:gridCol w="1121586">
                  <a:extLst>
                    <a:ext uri="{9D8B030D-6E8A-4147-A177-3AD203B41FA5}">
                      <a16:colId xmlns:a16="http://schemas.microsoft.com/office/drawing/2014/main" val="1113258457"/>
                    </a:ext>
                  </a:extLst>
                </a:gridCol>
                <a:gridCol w="1121586">
                  <a:extLst>
                    <a:ext uri="{9D8B030D-6E8A-4147-A177-3AD203B41FA5}">
                      <a16:colId xmlns:a16="http://schemas.microsoft.com/office/drawing/2014/main" val="2380716807"/>
                    </a:ext>
                  </a:extLst>
                </a:gridCol>
              </a:tblGrid>
              <a:tr h="1014802">
                <a:tc>
                  <a:txBody>
                    <a:bodyPr vert="wordArtVert" wrap="square"/>
                    <a:lstStyle/>
                    <a:p>
                      <a:pPr marL="5715" marR="2540" algn="ctr">
                        <a:spcBef>
                          <a:spcPts val="190"/>
                        </a:spcBef>
                        <a:spcAft>
                          <a:spcPct val="0"/>
                        </a:spcAft>
                      </a:pPr>
                      <a:r>
                        <a:rPr lang="vi-VN" sz="6000" b="1" spc="-50">
                          <a:solidFill>
                            <a:schemeClr val="tx1"/>
                          </a:solidFill>
                          <a:effectLst/>
                          <a:latin typeface="+mj-lt"/>
                        </a:rPr>
                        <a:t>X</a:t>
                      </a:r>
                      <a:endParaRPr lang="en-US" sz="6000" b="1">
                        <a:solidFill>
                          <a:schemeClr val="tx1"/>
                        </a:solidFill>
                        <a:effectLst/>
                        <a:latin typeface="+mj-lt"/>
                        <a:ea typeface="Liberation Sans"/>
                        <a:cs typeface="Liberation Sans"/>
                      </a:endParaRPr>
                    </a:p>
                  </a:txBody>
                  <a:tcPr marL="0" marR="0" marT="0" marB="0" vert="wordArtVert" anchor="ctr"/>
                </a:tc>
                <a:tc>
                  <a:txBody>
                    <a:bodyPr vert="wordArtVert" wrap="square"/>
                    <a:lstStyle/>
                    <a:p>
                      <a:pPr marL="5715" marR="2540" algn="ctr">
                        <a:spcBef>
                          <a:spcPts val="190"/>
                        </a:spcBef>
                        <a:spcAft>
                          <a:spcPct val="0"/>
                        </a:spcAft>
                      </a:pPr>
                      <a:r>
                        <a:rPr lang="vi-VN" sz="6000" b="1" spc="-50">
                          <a:solidFill>
                            <a:schemeClr val="tx1"/>
                          </a:solidFill>
                          <a:effectLst/>
                          <a:latin typeface="+mj-lt"/>
                        </a:rPr>
                        <a:t>O</a:t>
                      </a:r>
                      <a:endParaRPr lang="en-US" sz="6000" b="1">
                        <a:solidFill>
                          <a:schemeClr val="tx1"/>
                        </a:solidFill>
                        <a:effectLst/>
                        <a:latin typeface="+mj-lt"/>
                        <a:ea typeface="Liberation Sans"/>
                        <a:cs typeface="Liberation Sans"/>
                      </a:endParaRPr>
                    </a:p>
                  </a:txBody>
                  <a:tcPr marL="0" marR="0" marT="0" marB="0" vert="wordArtVert" anchor="ctr"/>
                </a:tc>
                <a:tc>
                  <a:txBody>
                    <a:bodyPr vert="wordArtVert" wrap="square"/>
                    <a:lstStyle/>
                    <a:p>
                      <a:pPr marL="5715" marR="3175" algn="ctr">
                        <a:spcBef>
                          <a:spcPts val="190"/>
                        </a:spcBef>
                        <a:spcAft>
                          <a:spcPct val="0"/>
                        </a:spcAft>
                      </a:pPr>
                      <a:r>
                        <a:rPr lang="vi-VN" sz="6000" b="1" spc="-50">
                          <a:solidFill>
                            <a:schemeClr val="tx1"/>
                          </a:solidFill>
                          <a:effectLst/>
                          <a:latin typeface="+mj-lt"/>
                        </a:rPr>
                        <a:t>I</a:t>
                      </a:r>
                      <a:endParaRPr lang="en-US" sz="6000" b="1">
                        <a:solidFill>
                          <a:schemeClr val="tx1"/>
                        </a:solidFill>
                        <a:effectLst/>
                        <a:latin typeface="+mj-lt"/>
                        <a:ea typeface="Liberation Sans"/>
                        <a:cs typeface="Liberation Sans"/>
                      </a:endParaRPr>
                    </a:p>
                  </a:txBody>
                  <a:tcPr marL="0" marR="0" marT="0" marB="0" vert="wordArtVert" anchor="ctr"/>
                </a:tc>
                <a:tc>
                  <a:txBody>
                    <a:bodyPr vert="wordArtVert" wrap="square"/>
                    <a:lstStyle/>
                    <a:p>
                      <a:pPr marL="5715" marR="3810" algn="ctr">
                        <a:spcBef>
                          <a:spcPts val="190"/>
                        </a:spcBef>
                        <a:spcAft>
                          <a:spcPct val="0"/>
                        </a:spcAft>
                      </a:pPr>
                      <a:r>
                        <a:rPr lang="vi-VN" sz="6000" b="1" spc="-50">
                          <a:solidFill>
                            <a:schemeClr val="tx1"/>
                          </a:solidFill>
                          <a:effectLst/>
                          <a:latin typeface="+mj-lt"/>
                        </a:rPr>
                        <a:t>M</a:t>
                      </a:r>
                      <a:endParaRPr lang="en-US" sz="6000" b="1">
                        <a:solidFill>
                          <a:schemeClr val="tx1"/>
                        </a:solidFill>
                        <a:effectLst/>
                        <a:latin typeface="+mj-lt"/>
                        <a:ea typeface="Liberation Sans"/>
                        <a:cs typeface="Liberation Sans"/>
                      </a:endParaRPr>
                    </a:p>
                  </a:txBody>
                  <a:tcPr marL="0" marR="0" marT="0" marB="0" vert="wordArtVert" anchor="ctr"/>
                </a:tc>
                <a:tc>
                  <a:txBody>
                    <a:bodyPr vert="wordArtVert" wrap="square"/>
                    <a:lstStyle/>
                    <a:p>
                      <a:pPr marL="5715" marR="4445" algn="ctr">
                        <a:spcBef>
                          <a:spcPts val="190"/>
                        </a:spcBef>
                        <a:spcAft>
                          <a:spcPct val="0"/>
                        </a:spcAft>
                      </a:pPr>
                      <a:r>
                        <a:rPr lang="vi-VN" sz="6000" b="1" spc="-50">
                          <a:solidFill>
                            <a:schemeClr val="tx1"/>
                          </a:solidFill>
                          <a:effectLst/>
                          <a:latin typeface="+mj-lt"/>
                        </a:rPr>
                        <a:t>O</a:t>
                      </a:r>
                      <a:endParaRPr lang="en-US" sz="6000" b="1">
                        <a:solidFill>
                          <a:schemeClr val="tx1"/>
                        </a:solidFill>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0"/>
                        </a:spcBef>
                        <a:spcAft>
                          <a:spcPct val="0"/>
                        </a:spcAft>
                      </a:pPr>
                      <a:r>
                        <a:rPr lang="vi-VN" sz="6000" b="1" spc="-50">
                          <a:solidFill>
                            <a:schemeClr val="tx1"/>
                          </a:solidFill>
                          <a:effectLst/>
                          <a:latin typeface="+mj-lt"/>
                        </a:rPr>
                        <a:t>N</a:t>
                      </a:r>
                      <a:endParaRPr lang="en-US" sz="6000" b="1">
                        <a:solidFill>
                          <a:schemeClr val="tx1"/>
                        </a:solidFill>
                        <a:effectLst/>
                        <a:latin typeface="+mj-lt"/>
                        <a:ea typeface="Liberation Sans"/>
                        <a:cs typeface="Liberation Sans"/>
                      </a:endParaRPr>
                    </a:p>
                  </a:txBody>
                  <a:tcPr marL="0" marR="0" marT="0" marB="0" vert="wordArtVert" anchor="ctr"/>
                </a:tc>
                <a:extLst>
                  <a:ext uri="{0D108BD9-81ED-4DB2-BD59-A6C34878D82A}">
                    <a16:rowId xmlns:a16="http://schemas.microsoft.com/office/drawing/2014/main" val="3104605971"/>
                  </a:ext>
                </a:extLst>
              </a:tr>
              <a:tr h="1014802">
                <a:tc>
                  <a:txBody>
                    <a:bodyPr vert="wordArtVert" wrap="square"/>
                    <a:lstStyle/>
                    <a:p>
                      <a:pPr marL="5715" marR="2540" algn="ctr">
                        <a:spcBef>
                          <a:spcPts val="190"/>
                        </a:spcBef>
                        <a:spcAft>
                          <a:spcPct val="0"/>
                        </a:spcAft>
                      </a:pPr>
                      <a:r>
                        <a:rPr lang="vi-VN" sz="6000" b="1" spc="-50">
                          <a:effectLst/>
                          <a:latin typeface="+mj-lt"/>
                        </a:rPr>
                        <a:t>A</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3175" algn="ctr">
                        <a:spcBef>
                          <a:spcPts val="190"/>
                        </a:spcBef>
                        <a:spcAft>
                          <a:spcPct val="0"/>
                        </a:spcAft>
                      </a:pPr>
                      <a:r>
                        <a:rPr lang="vi-VN" sz="6000" b="1" spc="-50">
                          <a:effectLst/>
                          <a:latin typeface="+mj-lt"/>
                        </a:rPr>
                        <a:t>S</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3810" algn="ctr">
                        <a:spcBef>
                          <a:spcPts val="190"/>
                        </a:spcBef>
                        <a:spcAft>
                          <a:spcPct val="0"/>
                        </a:spcAft>
                      </a:pPr>
                      <a:r>
                        <a:rPr lang="vi-VN" sz="6000" b="1" spc="-50">
                          <a:effectLst/>
                          <a:latin typeface="+mj-lt"/>
                        </a:rPr>
                        <a:t>B</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4445" algn="ctr">
                        <a:spcBef>
                          <a:spcPts val="190"/>
                        </a:spcBef>
                        <a:spcAft>
                          <a:spcPct val="0"/>
                        </a:spcAft>
                      </a:pPr>
                      <a:r>
                        <a:rPr lang="vi-VN" sz="6000" b="1" spc="-50">
                          <a:effectLst/>
                          <a:latin typeface="+mj-lt"/>
                        </a:rPr>
                        <a:t>Q</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4445" algn="ctr">
                        <a:spcBef>
                          <a:spcPts val="190"/>
                        </a:spcBef>
                        <a:spcAft>
                          <a:spcPct val="0"/>
                        </a:spcAft>
                      </a:pPr>
                      <a:r>
                        <a:rPr lang="vi-VN" sz="6000" b="1" spc="-50">
                          <a:effectLst/>
                          <a:latin typeface="+mj-lt"/>
                        </a:rPr>
                        <a:t>N</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0"/>
                        </a:spcBef>
                        <a:spcAft>
                          <a:spcPct val="0"/>
                        </a:spcAft>
                      </a:pPr>
                      <a:r>
                        <a:rPr lang="vi-VN" sz="6000" b="1" spc="-50">
                          <a:effectLst/>
                          <a:latin typeface="+mj-lt"/>
                        </a:rPr>
                        <a:t>T</a:t>
                      </a:r>
                      <a:endParaRPr lang="en-US" sz="6000" b="1">
                        <a:effectLst/>
                        <a:latin typeface="+mj-lt"/>
                        <a:ea typeface="Liberation Sans"/>
                        <a:cs typeface="Liberation Sans"/>
                      </a:endParaRPr>
                    </a:p>
                  </a:txBody>
                  <a:tcPr marL="0" marR="0" marT="0" marB="0" vert="wordArtVert" anchor="ctr"/>
                </a:tc>
                <a:extLst>
                  <a:ext uri="{0D108BD9-81ED-4DB2-BD59-A6C34878D82A}">
                    <a16:rowId xmlns:a16="http://schemas.microsoft.com/office/drawing/2014/main" val="3432338074"/>
                  </a:ext>
                </a:extLst>
              </a:tr>
              <a:tr h="1014802">
                <a:tc>
                  <a:txBody>
                    <a:bodyPr vert="wordArtVert" wrap="square"/>
                    <a:lstStyle/>
                    <a:p>
                      <a:pPr marL="5715" marR="3175" algn="ctr">
                        <a:spcBef>
                          <a:spcPts val="190"/>
                        </a:spcBef>
                        <a:spcAft>
                          <a:spcPct val="0"/>
                        </a:spcAft>
                      </a:pPr>
                      <a:r>
                        <a:rPr lang="vi-VN" sz="6000" b="1" spc="-50">
                          <a:effectLst/>
                          <a:latin typeface="+mj-lt"/>
                        </a:rPr>
                        <a:t>Đ</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3175" algn="ctr">
                        <a:spcBef>
                          <a:spcPts val="190"/>
                        </a:spcBef>
                        <a:spcAft>
                          <a:spcPct val="0"/>
                        </a:spcAft>
                      </a:pPr>
                      <a:r>
                        <a:rPr lang="vi-VN" sz="6000" b="1" spc="-50">
                          <a:effectLst/>
                          <a:latin typeface="+mj-lt"/>
                        </a:rPr>
                        <a:t>K</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3810" algn="ctr">
                        <a:spcBef>
                          <a:spcPts val="190"/>
                        </a:spcBef>
                        <a:spcAft>
                          <a:spcPct val="0"/>
                        </a:spcAft>
                      </a:pPr>
                      <a:r>
                        <a:rPr lang="vi-VN" sz="6000" b="1" spc="-50">
                          <a:effectLst/>
                          <a:latin typeface="+mj-lt"/>
                        </a:rPr>
                        <a:t>A</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4445" algn="ctr">
                        <a:spcBef>
                          <a:spcPts val="190"/>
                        </a:spcBef>
                        <a:spcAft>
                          <a:spcPct val="0"/>
                        </a:spcAft>
                      </a:pPr>
                      <a:r>
                        <a:rPr lang="vi-VN" sz="6000" b="1" spc="-50">
                          <a:effectLst/>
                          <a:latin typeface="+mj-lt"/>
                        </a:rPr>
                        <a:t>T</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0"/>
                        </a:spcBef>
                        <a:spcAft>
                          <a:spcPct val="0"/>
                        </a:spcAft>
                      </a:pPr>
                      <a:r>
                        <a:rPr lang="vi-VN" sz="6000" b="1" spc="-50">
                          <a:effectLst/>
                          <a:latin typeface="+mj-lt"/>
                        </a:rPr>
                        <a:t>H</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0"/>
                        </a:spcBef>
                        <a:spcAft>
                          <a:spcPct val="0"/>
                        </a:spcAft>
                      </a:pPr>
                      <a:r>
                        <a:rPr lang="vi-VN" sz="6000" b="1" spc="-50">
                          <a:effectLst/>
                          <a:latin typeface="+mj-lt"/>
                        </a:rPr>
                        <a:t>S</a:t>
                      </a:r>
                      <a:endParaRPr lang="en-US" sz="6000" b="1">
                        <a:effectLst/>
                        <a:latin typeface="+mj-lt"/>
                        <a:ea typeface="Liberation Sans"/>
                        <a:cs typeface="Liberation Sans"/>
                      </a:endParaRPr>
                    </a:p>
                  </a:txBody>
                  <a:tcPr marL="0" marR="0" marT="0" marB="0" vert="wordArtVert" anchor="ctr"/>
                </a:tc>
                <a:extLst>
                  <a:ext uri="{0D108BD9-81ED-4DB2-BD59-A6C34878D82A}">
                    <a16:rowId xmlns:a16="http://schemas.microsoft.com/office/drawing/2014/main" val="4244351370"/>
                  </a:ext>
                </a:extLst>
              </a:tr>
              <a:tr h="1014802">
                <a:tc>
                  <a:txBody>
                    <a:bodyPr vert="wordArtVert" wrap="square"/>
                    <a:lstStyle/>
                    <a:p>
                      <a:pPr marL="5715" marR="3175" algn="ctr">
                        <a:spcBef>
                          <a:spcPts val="190"/>
                        </a:spcBef>
                        <a:spcAft>
                          <a:spcPct val="0"/>
                        </a:spcAft>
                      </a:pPr>
                      <a:r>
                        <a:rPr lang="vi-VN" sz="6000" b="1" spc="-50">
                          <a:effectLst/>
                          <a:latin typeface="+mj-lt"/>
                        </a:rPr>
                        <a:t>A</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3810" algn="ctr">
                        <a:spcBef>
                          <a:spcPts val="190"/>
                        </a:spcBef>
                        <a:spcAft>
                          <a:spcPct val="0"/>
                        </a:spcAft>
                      </a:pPr>
                      <a:r>
                        <a:rPr lang="vi-VN" sz="6000" b="1" spc="-50">
                          <a:effectLst/>
                          <a:latin typeface="+mj-lt"/>
                        </a:rPr>
                        <a:t>E</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4445" algn="ctr">
                        <a:spcBef>
                          <a:spcPts val="190"/>
                        </a:spcBef>
                        <a:spcAft>
                          <a:spcPct val="0"/>
                        </a:spcAft>
                      </a:pPr>
                      <a:r>
                        <a:rPr lang="vi-VN" sz="6000" b="1" spc="-50">
                          <a:effectLst/>
                          <a:latin typeface="+mj-lt"/>
                        </a:rPr>
                        <a:t>O</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0"/>
                        </a:spcBef>
                        <a:spcAft>
                          <a:spcPct val="0"/>
                        </a:spcAft>
                      </a:pPr>
                      <a:r>
                        <a:rPr lang="vi-VN" sz="6000" b="1" spc="-50">
                          <a:effectLst/>
                          <a:latin typeface="+mj-lt"/>
                        </a:rPr>
                        <a:t>S</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0"/>
                        </a:spcBef>
                        <a:spcAft>
                          <a:spcPct val="0"/>
                        </a:spcAft>
                      </a:pPr>
                      <a:r>
                        <a:rPr lang="vi-VN" sz="6000" b="1" spc="-50">
                          <a:effectLst/>
                          <a:latin typeface="+mj-lt"/>
                        </a:rPr>
                        <a:t>I</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715" algn="ctr">
                        <a:spcBef>
                          <a:spcPts val="190"/>
                        </a:spcBef>
                        <a:spcAft>
                          <a:spcPct val="0"/>
                        </a:spcAft>
                      </a:pPr>
                      <a:r>
                        <a:rPr lang="vi-VN" sz="6000" b="1" spc="-50">
                          <a:effectLst/>
                          <a:latin typeface="+mj-lt"/>
                        </a:rPr>
                        <a:t>X</a:t>
                      </a:r>
                      <a:endParaRPr lang="en-US" sz="6000" b="1">
                        <a:effectLst/>
                        <a:latin typeface="+mj-lt"/>
                        <a:ea typeface="Liberation Sans"/>
                        <a:cs typeface="Liberation Sans"/>
                      </a:endParaRPr>
                    </a:p>
                  </a:txBody>
                  <a:tcPr marL="0" marR="0" marT="0" marB="0" vert="wordArtVert" anchor="ctr"/>
                </a:tc>
                <a:extLst>
                  <a:ext uri="{0D108BD9-81ED-4DB2-BD59-A6C34878D82A}">
                    <a16:rowId xmlns:a16="http://schemas.microsoft.com/office/drawing/2014/main" val="460512723"/>
                  </a:ext>
                </a:extLst>
              </a:tr>
              <a:tr h="1014802">
                <a:tc>
                  <a:txBody>
                    <a:bodyPr vert="wordArtVert" wrap="square"/>
                    <a:lstStyle/>
                    <a:p>
                      <a:pPr marL="5715" marR="3810" algn="ctr">
                        <a:spcBef>
                          <a:spcPts val="195"/>
                        </a:spcBef>
                        <a:spcAft>
                          <a:spcPct val="0"/>
                        </a:spcAft>
                      </a:pPr>
                      <a:r>
                        <a:rPr lang="vi-VN" sz="6000" b="1" spc="-50">
                          <a:effectLst/>
                          <a:latin typeface="+mj-lt"/>
                        </a:rPr>
                        <a:t>T</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3810" algn="ctr">
                        <a:spcBef>
                          <a:spcPts val="195"/>
                        </a:spcBef>
                        <a:spcAft>
                          <a:spcPct val="0"/>
                        </a:spcAft>
                      </a:pPr>
                      <a:r>
                        <a:rPr lang="vi-VN" sz="6000" b="1" spc="-50">
                          <a:effectLst/>
                          <a:latin typeface="+mj-lt"/>
                        </a:rPr>
                        <a:t>Y</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4445" algn="ctr">
                        <a:spcBef>
                          <a:spcPts val="195"/>
                        </a:spcBef>
                        <a:spcAft>
                          <a:spcPct val="0"/>
                        </a:spcAft>
                      </a:pPr>
                      <a:r>
                        <a:rPr lang="vi-VN" sz="6000" b="1" spc="-50">
                          <a:effectLst/>
                          <a:latin typeface="+mj-lt"/>
                        </a:rPr>
                        <a:t>V</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5"/>
                        </a:spcBef>
                        <a:spcAft>
                          <a:spcPct val="0"/>
                        </a:spcAft>
                      </a:pPr>
                      <a:r>
                        <a:rPr lang="vi-VN" sz="6000" b="1" spc="-50">
                          <a:effectLst/>
                          <a:latin typeface="+mj-lt"/>
                        </a:rPr>
                        <a:t>X</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715" algn="ctr">
                        <a:spcBef>
                          <a:spcPts val="195"/>
                        </a:spcBef>
                        <a:spcAft>
                          <a:spcPct val="0"/>
                        </a:spcAft>
                      </a:pPr>
                      <a:r>
                        <a:rPr lang="vi-VN" sz="6000" b="1" spc="-50">
                          <a:effectLst/>
                          <a:latin typeface="+mj-lt"/>
                        </a:rPr>
                        <a:t>E</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715" algn="ctr">
                        <a:spcBef>
                          <a:spcPts val="195"/>
                        </a:spcBef>
                        <a:spcAft>
                          <a:spcPct val="0"/>
                        </a:spcAft>
                      </a:pPr>
                      <a:r>
                        <a:rPr lang="vi-VN" sz="6000" b="1" spc="-50">
                          <a:effectLst/>
                          <a:latin typeface="+mj-lt"/>
                        </a:rPr>
                        <a:t>K</a:t>
                      </a:r>
                      <a:endParaRPr lang="en-US" sz="6000" b="1">
                        <a:effectLst/>
                        <a:latin typeface="+mj-lt"/>
                        <a:ea typeface="Liberation Sans"/>
                        <a:cs typeface="Liberation Sans"/>
                      </a:endParaRPr>
                    </a:p>
                  </a:txBody>
                  <a:tcPr marL="0" marR="0" marT="0" marB="0" vert="wordArtVert" anchor="ctr"/>
                </a:tc>
                <a:extLst>
                  <a:ext uri="{0D108BD9-81ED-4DB2-BD59-A6C34878D82A}">
                    <a16:rowId xmlns:a16="http://schemas.microsoft.com/office/drawing/2014/main" val="2355868533"/>
                  </a:ext>
                </a:extLst>
              </a:tr>
              <a:tr h="1014802">
                <a:tc>
                  <a:txBody>
                    <a:bodyPr vert="wordArtVert" wrap="square"/>
                    <a:lstStyle/>
                    <a:p>
                      <a:pPr marL="5715" marR="3810" algn="ctr">
                        <a:spcBef>
                          <a:spcPts val="195"/>
                        </a:spcBef>
                        <a:spcAft>
                          <a:spcPct val="0"/>
                        </a:spcAft>
                      </a:pPr>
                      <a:r>
                        <a:rPr lang="vi-VN" sz="6000" b="1" spc="-50">
                          <a:effectLst/>
                          <a:latin typeface="+mj-lt"/>
                        </a:rPr>
                        <a:t>D</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4445" algn="ctr">
                        <a:spcBef>
                          <a:spcPts val="195"/>
                        </a:spcBef>
                        <a:spcAft>
                          <a:spcPct val="0"/>
                        </a:spcAft>
                      </a:pPr>
                      <a:r>
                        <a:rPr lang="vi-VN" sz="6000" b="1" spc="-50">
                          <a:effectLst/>
                          <a:latin typeface="+mj-lt"/>
                        </a:rPr>
                        <a:t>U</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5"/>
                        </a:spcBef>
                        <a:spcAft>
                          <a:spcPct val="0"/>
                        </a:spcAft>
                      </a:pPr>
                      <a:r>
                        <a:rPr lang="vi-VN" sz="6000" b="1" spc="-50">
                          <a:effectLst/>
                          <a:latin typeface="+mj-lt"/>
                        </a:rPr>
                        <a:t>E</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080" algn="ctr">
                        <a:spcBef>
                          <a:spcPts val="195"/>
                        </a:spcBef>
                        <a:spcAft>
                          <a:spcPct val="0"/>
                        </a:spcAft>
                      </a:pPr>
                      <a:r>
                        <a:rPr lang="vi-VN" sz="6000" b="1" spc="-50">
                          <a:effectLst/>
                          <a:latin typeface="+mj-lt"/>
                        </a:rPr>
                        <a:t>V</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715" algn="ctr">
                        <a:spcBef>
                          <a:spcPts val="195"/>
                        </a:spcBef>
                        <a:spcAft>
                          <a:spcPct val="0"/>
                        </a:spcAft>
                      </a:pPr>
                      <a:r>
                        <a:rPr lang="vi-VN" sz="6000" b="1" spc="-50">
                          <a:effectLst/>
                          <a:latin typeface="+mj-lt"/>
                        </a:rPr>
                        <a:t>M</a:t>
                      </a:r>
                      <a:endParaRPr lang="en-US" sz="6000" b="1">
                        <a:effectLst/>
                        <a:latin typeface="+mj-lt"/>
                        <a:ea typeface="Liberation Sans"/>
                        <a:cs typeface="Liberation Sans"/>
                      </a:endParaRPr>
                    </a:p>
                  </a:txBody>
                  <a:tcPr marL="0" marR="0" marT="0" marB="0" vert="wordArtVert" anchor="ctr"/>
                </a:tc>
                <a:tc>
                  <a:txBody>
                    <a:bodyPr vert="wordArtVert" wrap="square"/>
                    <a:lstStyle/>
                    <a:p>
                      <a:pPr marL="5715" marR="5715" algn="ctr">
                        <a:spcBef>
                          <a:spcPts val="195"/>
                        </a:spcBef>
                        <a:spcAft>
                          <a:spcPct val="0"/>
                        </a:spcAft>
                      </a:pPr>
                      <a:r>
                        <a:rPr lang="vi-VN" sz="6000" b="1" spc="-50">
                          <a:effectLst/>
                          <a:latin typeface="+mj-lt"/>
                        </a:rPr>
                        <a:t>T</a:t>
                      </a:r>
                      <a:endParaRPr lang="en-US" sz="6000" b="1">
                        <a:effectLst/>
                        <a:latin typeface="+mj-lt"/>
                        <a:ea typeface="Liberation Sans"/>
                        <a:cs typeface="Liberation Sans"/>
                      </a:endParaRPr>
                    </a:p>
                  </a:txBody>
                  <a:tcPr marL="0" marR="0" marT="0" marB="0" vert="wordArtVert" anchor="ctr"/>
                </a:tc>
                <a:extLst>
                  <a:ext uri="{0D108BD9-81ED-4DB2-BD59-A6C34878D82A}">
                    <a16:rowId xmlns:a16="http://schemas.microsoft.com/office/drawing/2014/main" val="56493337"/>
                  </a:ext>
                </a:extLst>
              </a:tr>
            </a:tbl>
          </a:graphicData>
        </a:graphic>
      </p:graphicFrame>
      <p:sp>
        <p:nvSpPr>
          <p:cNvPr id="4" name="Rectangle 3"/>
          <p:cNvSpPr/>
          <p:nvPr/>
        </p:nvSpPr>
        <p:spPr>
          <a:xfrm>
            <a:off x="2549238" y="256773"/>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FF0000"/>
                </a:solidFill>
                <a:latin typeface="+mj-lt"/>
              </a:rPr>
              <a:t>X</a:t>
            </a:r>
            <a:endParaRPr lang="en-US" sz="6000" b="1">
              <a:solidFill>
                <a:srgbClr val="FF0000"/>
              </a:solidFill>
              <a:latin typeface="+mj-lt"/>
            </a:endParaRPr>
          </a:p>
        </p:txBody>
      </p:sp>
      <p:sp>
        <p:nvSpPr>
          <p:cNvPr id="13" name="Rectangle 12"/>
          <p:cNvSpPr/>
          <p:nvPr/>
        </p:nvSpPr>
        <p:spPr>
          <a:xfrm>
            <a:off x="4794185" y="246273"/>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FF0000"/>
                </a:solidFill>
                <a:latin typeface="+mj-lt"/>
              </a:rPr>
              <a:t>I</a:t>
            </a:r>
            <a:endParaRPr lang="en-US" sz="6000" b="1">
              <a:solidFill>
                <a:srgbClr val="FF0000"/>
              </a:solidFill>
              <a:latin typeface="+mj-lt"/>
            </a:endParaRPr>
          </a:p>
        </p:txBody>
      </p:sp>
      <p:sp>
        <p:nvSpPr>
          <p:cNvPr id="14" name="Rectangle 13"/>
          <p:cNvSpPr/>
          <p:nvPr/>
        </p:nvSpPr>
        <p:spPr>
          <a:xfrm>
            <a:off x="5899141" y="251523"/>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FF0000"/>
                </a:solidFill>
                <a:latin typeface="+mj-lt"/>
              </a:rPr>
              <a:t>M</a:t>
            </a:r>
            <a:endParaRPr lang="en-US" sz="6000" b="1">
              <a:solidFill>
                <a:srgbClr val="FF0000"/>
              </a:solidFill>
              <a:latin typeface="+mj-lt"/>
            </a:endParaRPr>
          </a:p>
        </p:txBody>
      </p:sp>
      <p:sp>
        <p:nvSpPr>
          <p:cNvPr id="15" name="Rectangle 14"/>
          <p:cNvSpPr/>
          <p:nvPr/>
        </p:nvSpPr>
        <p:spPr>
          <a:xfrm>
            <a:off x="7027003" y="256773"/>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FF0000"/>
                </a:solidFill>
                <a:latin typeface="+mj-lt"/>
              </a:rPr>
              <a:t>O</a:t>
            </a:r>
            <a:endParaRPr lang="en-US" sz="6000" b="1">
              <a:solidFill>
                <a:srgbClr val="FF0000"/>
              </a:solidFill>
              <a:latin typeface="+mj-lt"/>
            </a:endParaRPr>
          </a:p>
        </p:txBody>
      </p:sp>
      <p:sp>
        <p:nvSpPr>
          <p:cNvPr id="17" name="Rectangle 16"/>
          <p:cNvSpPr/>
          <p:nvPr/>
        </p:nvSpPr>
        <p:spPr>
          <a:xfrm>
            <a:off x="8135365" y="251523"/>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FF0000"/>
                </a:solidFill>
                <a:latin typeface="+mj-lt"/>
              </a:rPr>
              <a:t>N</a:t>
            </a:r>
            <a:endParaRPr lang="en-US" sz="6000" b="1">
              <a:solidFill>
                <a:srgbClr val="FF0000"/>
              </a:solidFill>
              <a:latin typeface="+mj-lt"/>
            </a:endParaRPr>
          </a:p>
        </p:txBody>
      </p:sp>
      <p:sp>
        <p:nvSpPr>
          <p:cNvPr id="18" name="Rectangle 17"/>
          <p:cNvSpPr/>
          <p:nvPr/>
        </p:nvSpPr>
        <p:spPr>
          <a:xfrm>
            <a:off x="3676073" y="256773"/>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FF0000"/>
                </a:solidFill>
                <a:latin typeface="+mj-lt"/>
              </a:rPr>
              <a:t>O</a:t>
            </a:r>
            <a:endParaRPr lang="en-US" sz="6000" b="1">
              <a:solidFill>
                <a:srgbClr val="FF0000"/>
              </a:solidFill>
              <a:latin typeface="+mj-lt"/>
            </a:endParaRPr>
          </a:p>
        </p:txBody>
      </p:sp>
      <p:sp>
        <p:nvSpPr>
          <p:cNvPr id="19" name="Rectangle 18"/>
          <p:cNvSpPr/>
          <p:nvPr/>
        </p:nvSpPr>
        <p:spPr>
          <a:xfrm>
            <a:off x="7017767" y="254148"/>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70C0"/>
                </a:solidFill>
                <a:latin typeface="+mj-lt"/>
              </a:rPr>
              <a:t>O</a:t>
            </a:r>
            <a:endParaRPr lang="en-US" sz="6000" b="1">
              <a:solidFill>
                <a:srgbClr val="0070C0"/>
              </a:solidFill>
              <a:latin typeface="+mj-lt"/>
            </a:endParaRPr>
          </a:p>
        </p:txBody>
      </p:sp>
      <p:sp>
        <p:nvSpPr>
          <p:cNvPr id="20" name="Rectangle 19"/>
          <p:cNvSpPr/>
          <p:nvPr/>
        </p:nvSpPr>
        <p:spPr>
          <a:xfrm>
            <a:off x="7025017" y="1258518"/>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70C0"/>
                </a:solidFill>
                <a:latin typeface="+mj-lt"/>
              </a:rPr>
              <a:t>N</a:t>
            </a:r>
            <a:endParaRPr lang="en-US" sz="6000" b="1">
              <a:solidFill>
                <a:srgbClr val="0070C0"/>
              </a:solidFill>
              <a:latin typeface="+mj-lt"/>
            </a:endParaRPr>
          </a:p>
        </p:txBody>
      </p:sp>
      <p:sp>
        <p:nvSpPr>
          <p:cNvPr id="21" name="Rectangle 20"/>
          <p:cNvSpPr/>
          <p:nvPr/>
        </p:nvSpPr>
        <p:spPr>
          <a:xfrm>
            <a:off x="7025017" y="2262059"/>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70C0"/>
                </a:solidFill>
                <a:latin typeface="+mj-lt"/>
              </a:rPr>
              <a:t>H</a:t>
            </a:r>
            <a:endParaRPr lang="en-US" sz="6000" b="1">
              <a:solidFill>
                <a:srgbClr val="0070C0"/>
              </a:solidFill>
              <a:latin typeface="+mj-lt"/>
            </a:endParaRPr>
          </a:p>
        </p:txBody>
      </p:sp>
      <p:sp>
        <p:nvSpPr>
          <p:cNvPr id="24" name="Rectangle 23"/>
          <p:cNvSpPr/>
          <p:nvPr/>
        </p:nvSpPr>
        <p:spPr>
          <a:xfrm>
            <a:off x="7025017" y="3258983"/>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70C0"/>
                </a:solidFill>
                <a:latin typeface="+mj-lt"/>
              </a:rPr>
              <a:t>I</a:t>
            </a:r>
            <a:endParaRPr lang="en-US" sz="6000" b="1">
              <a:solidFill>
                <a:srgbClr val="0070C0"/>
              </a:solidFill>
              <a:latin typeface="+mj-lt"/>
            </a:endParaRPr>
          </a:p>
        </p:txBody>
      </p:sp>
      <p:sp>
        <p:nvSpPr>
          <p:cNvPr id="25" name="Rectangle 24"/>
          <p:cNvSpPr/>
          <p:nvPr/>
        </p:nvSpPr>
        <p:spPr>
          <a:xfrm>
            <a:off x="7025017" y="4286065"/>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70C0"/>
                </a:solidFill>
                <a:latin typeface="+mj-lt"/>
              </a:rPr>
              <a:t>E</a:t>
            </a:r>
            <a:endParaRPr lang="en-US" sz="6000" b="1">
              <a:solidFill>
                <a:srgbClr val="0070C0"/>
              </a:solidFill>
              <a:latin typeface="+mj-lt"/>
            </a:endParaRPr>
          </a:p>
        </p:txBody>
      </p:sp>
      <p:sp>
        <p:nvSpPr>
          <p:cNvPr id="26" name="Rectangle 25"/>
          <p:cNvSpPr/>
          <p:nvPr/>
        </p:nvSpPr>
        <p:spPr>
          <a:xfrm>
            <a:off x="7048984" y="5308112"/>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70C0"/>
                </a:solidFill>
                <a:latin typeface="+mj-lt"/>
              </a:rPr>
              <a:t>M</a:t>
            </a:r>
            <a:endParaRPr lang="en-US" sz="6000" b="1">
              <a:solidFill>
                <a:srgbClr val="0070C0"/>
              </a:solidFill>
              <a:latin typeface="+mj-lt"/>
            </a:endParaRPr>
          </a:p>
        </p:txBody>
      </p:sp>
      <p:sp>
        <p:nvSpPr>
          <p:cNvPr id="27" name="Rectangle 26"/>
          <p:cNvSpPr/>
          <p:nvPr/>
        </p:nvSpPr>
        <p:spPr>
          <a:xfrm>
            <a:off x="4810158" y="1234977"/>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7030A0"/>
                </a:solidFill>
                <a:latin typeface="+mj-lt"/>
              </a:rPr>
              <a:t>B</a:t>
            </a:r>
            <a:endParaRPr lang="en-US" sz="6000" b="1">
              <a:solidFill>
                <a:srgbClr val="7030A0"/>
              </a:solidFill>
              <a:latin typeface="+mj-lt"/>
            </a:endParaRPr>
          </a:p>
        </p:txBody>
      </p:sp>
      <p:sp>
        <p:nvSpPr>
          <p:cNvPr id="28" name="Rectangle 27"/>
          <p:cNvSpPr/>
          <p:nvPr/>
        </p:nvSpPr>
        <p:spPr>
          <a:xfrm>
            <a:off x="4778590" y="4286065"/>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7030A0"/>
                </a:solidFill>
                <a:latin typeface="+mj-lt"/>
              </a:rPr>
              <a:t>V</a:t>
            </a:r>
            <a:endParaRPr lang="en-US" sz="6000" b="1">
              <a:solidFill>
                <a:srgbClr val="7030A0"/>
              </a:solidFill>
              <a:latin typeface="+mj-lt"/>
            </a:endParaRPr>
          </a:p>
        </p:txBody>
      </p:sp>
      <p:sp>
        <p:nvSpPr>
          <p:cNvPr id="29" name="Rectangle 28"/>
          <p:cNvSpPr/>
          <p:nvPr/>
        </p:nvSpPr>
        <p:spPr>
          <a:xfrm>
            <a:off x="4782766" y="3250763"/>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7030A0"/>
                </a:solidFill>
                <a:latin typeface="+mj-lt"/>
              </a:rPr>
              <a:t>O</a:t>
            </a:r>
            <a:endParaRPr lang="en-US" sz="6000" b="1">
              <a:solidFill>
                <a:srgbClr val="7030A0"/>
              </a:solidFill>
              <a:latin typeface="+mj-lt"/>
            </a:endParaRPr>
          </a:p>
        </p:txBody>
      </p:sp>
      <p:sp>
        <p:nvSpPr>
          <p:cNvPr id="30" name="Rectangle 29"/>
          <p:cNvSpPr/>
          <p:nvPr/>
        </p:nvSpPr>
        <p:spPr>
          <a:xfrm>
            <a:off x="4794185" y="2267309"/>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7030A0"/>
                </a:solidFill>
                <a:latin typeface="+mj-lt"/>
              </a:rPr>
              <a:t>A</a:t>
            </a:r>
            <a:endParaRPr lang="en-US" sz="6000" b="1">
              <a:solidFill>
                <a:srgbClr val="7030A0"/>
              </a:solidFill>
              <a:latin typeface="+mj-lt"/>
            </a:endParaRPr>
          </a:p>
        </p:txBody>
      </p:sp>
      <p:sp>
        <p:nvSpPr>
          <p:cNvPr id="31" name="Rectangle 30"/>
          <p:cNvSpPr/>
          <p:nvPr/>
        </p:nvSpPr>
        <p:spPr>
          <a:xfrm>
            <a:off x="4786952" y="5300825"/>
            <a:ext cx="1126835"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7030A0"/>
                </a:solidFill>
                <a:latin typeface="+mj-lt"/>
              </a:rPr>
              <a:t>E</a:t>
            </a:r>
            <a:endParaRPr lang="en-US" sz="6000" b="1">
              <a:solidFill>
                <a:srgbClr val="7030A0"/>
              </a:solidFill>
              <a:latin typeface="+mj-lt"/>
            </a:endParaRPr>
          </a:p>
        </p:txBody>
      </p:sp>
      <p:sp>
        <p:nvSpPr>
          <p:cNvPr id="32" name="Rectangle 31"/>
          <p:cNvSpPr/>
          <p:nvPr/>
        </p:nvSpPr>
        <p:spPr>
          <a:xfrm>
            <a:off x="2556421" y="2221078"/>
            <a:ext cx="1126835" cy="1109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B050"/>
                </a:solidFill>
                <a:latin typeface="+mj-lt"/>
              </a:rPr>
              <a:t>Đ</a:t>
            </a:r>
            <a:endParaRPr lang="en-US" sz="6000" b="1">
              <a:solidFill>
                <a:srgbClr val="00B050"/>
              </a:solidFill>
              <a:latin typeface="+mj-lt"/>
            </a:endParaRPr>
          </a:p>
        </p:txBody>
      </p:sp>
      <p:sp>
        <p:nvSpPr>
          <p:cNvPr id="33" name="Rectangle 32"/>
          <p:cNvSpPr/>
          <p:nvPr/>
        </p:nvSpPr>
        <p:spPr>
          <a:xfrm>
            <a:off x="2545002" y="3223252"/>
            <a:ext cx="1126835" cy="1109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B050"/>
                </a:solidFill>
                <a:latin typeface="+mj-lt"/>
              </a:rPr>
              <a:t>A</a:t>
            </a:r>
            <a:endParaRPr lang="en-US" sz="6000" b="1">
              <a:solidFill>
                <a:srgbClr val="00B050"/>
              </a:solidFill>
              <a:latin typeface="+mj-lt"/>
            </a:endParaRPr>
          </a:p>
        </p:txBody>
      </p:sp>
      <p:sp>
        <p:nvSpPr>
          <p:cNvPr id="34" name="Rectangle 33"/>
          <p:cNvSpPr/>
          <p:nvPr/>
        </p:nvSpPr>
        <p:spPr>
          <a:xfrm>
            <a:off x="2568969" y="4246386"/>
            <a:ext cx="1126835" cy="1109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rgbClr val="00B050"/>
                </a:solidFill>
                <a:latin typeface="+mj-lt"/>
              </a:rPr>
              <a:t>T</a:t>
            </a:r>
            <a:endParaRPr lang="en-US" sz="6000" b="1">
              <a:solidFill>
                <a:srgbClr val="00B050"/>
              </a:solidFill>
              <a:latin typeface="+mj-lt"/>
            </a:endParaRPr>
          </a:p>
        </p:txBody>
      </p:sp>
      <p:pic>
        <p:nvPicPr>
          <p:cNvPr id="1026" name="Picture 2" descr="Hình ảnh Chìa Khóa Vàng Chìa Khóa Vàng PNG , Kim Loại, Chìa Khóa, Chìa Khóa  Vàng PNG và Vector với nền trong suốt để tải xuống miễn phí"/>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359528" y="113061"/>
            <a:ext cx="1597889" cy="1168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2" descr="Hình ảnh Chìa Khóa Vàng Chìa Khóa Vàng PNG , Kim Loại, Chìa Khóa, Chìa Khóa  Vàng PNG và Vector với nền trong suốt để tải xuống miễn phí"/>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366778" y="1416541"/>
            <a:ext cx="1597889" cy="1168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Picture 2" descr="Hình ảnh Chìa Khóa Vàng Chìa Khóa Vàng PNG , Kim Loại, Chìa Khóa, Chìa Khóa  Vàng PNG và Vector với nền trong suốt để tải xuống miễn phí"/>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398346" y="2878796"/>
            <a:ext cx="1597889" cy="1168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2" descr="Hình ảnh Chìa Khóa Vàng Chìa Khóa Vàng PNG , Kim Loại, Chìa Khóa, Chìa Khóa  Vàng PNG và Vector với nền trong suốt để tải xuống miễn phí"/>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398346" y="4138146"/>
            <a:ext cx="1597889" cy="1168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y2mate.com - ĐỒNG HỒ ĐẾM NGƯỢC 5 GIÂY  CHUÔNG BÁO HẾT GIỜ_360p">
            <a:hlinkClick action="ppaction://media"/>
          </p:cNvPr>
          <p:cNvPicPr>
            <a:picLocks noChangeAspect="1"/>
          </p:cNvPicPr>
          <p:nvPr>
            <a:videoFile r:link="rId10"/>
            <p:extLst>
              <p:ext uri="{DAA4B4D4-6D71-4841-9C94-3DE7FCFB9230}">
                <p14:media xmlns:p14="http://schemas.microsoft.com/office/powerpoint/2010/main" r:embed="rId11"/>
              </p:ext>
            </p:extLst>
          </p:nvPr>
        </p:nvPicPr>
        <p:blipFill>
          <a:blip r:embed="rId9"/>
          <a:stretch>
            <a:fillRect/>
          </a:stretch>
        </p:blipFill>
        <p:spPr>
          <a:xfrm>
            <a:off x="9882795" y="5432146"/>
            <a:ext cx="1273139" cy="1000721"/>
          </a:xfrm>
          <a:prstGeom prst="rect">
            <a:avLst/>
          </a:prstGeom>
        </p:spPr>
      </p:pic>
    </p:spTree>
    <p:extLst>
      <p:ext uri="{BB962C8B-B14F-4D97-AF65-F5344CB8AC3E}">
        <p14:creationId xmlns:p14="http://schemas.microsoft.com/office/powerpoint/2010/main" val="33400130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500"/>
                                        <p:tgtEl>
                                          <p:spTgt spid="35"/>
                                        </p:tgtEl>
                                      </p:cBhvr>
                                    </p:animEffect>
                                  </p:childTnLst>
                                </p:cTn>
                              </p:par>
                            </p:childTnLst>
                          </p:cTn>
                        </p:par>
                      </p:childTnLst>
                    </p:cTn>
                  </p:par>
                  <p:par>
                    <p:cTn id="53" fill="hold" nodeType="clickPar">
                      <p:stCondLst>
                        <p:cond delay="indefinite"/>
                      </p:stCondLst>
                      <p:childTnLst>
                        <p:par>
                          <p:cTn id="54" fill="hold" nodeType="after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childTnLst>
                          </p:cTn>
                        </p:par>
                      </p:childTnLst>
                    </p:cTn>
                  </p:par>
                  <p:par>
                    <p:cTn id="70" fill="hold" nodeType="clickPar">
                      <p:stCondLst>
                        <p:cond delay="indefinite"/>
                      </p:stCondLst>
                      <p:childTnLst>
                        <p:par>
                          <p:cTn id="71" fill="hold" nodeType="afterGroup">
                            <p:stCondLst>
                              <p:cond delay="0"/>
                            </p:stCondLst>
                            <p:childTnLst>
                              <p:par>
                                <p:cTn id="72" presetID="16" presetClass="entr" presetSubtype="21"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childTnLst>
                    </p:cTn>
                  </p:par>
                  <p:par>
                    <p:cTn id="75" fill="hold" nodeType="clickPar">
                      <p:stCondLst>
                        <p:cond delay="indefinite"/>
                      </p:stCondLst>
                      <p:childTnLst>
                        <p:par>
                          <p:cTn id="76" fill="hold" nodeType="afterGroup">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arn(inVertical)">
                                      <p:cBhvr>
                                        <p:cTn id="85" dur="500"/>
                                        <p:tgtEl>
                                          <p:spTgt spid="34"/>
                                        </p:tgtEl>
                                      </p:cBhvr>
                                    </p:animEffect>
                                  </p:childTnLst>
                                </p:cTn>
                              </p:par>
                            </p:childTnLst>
                          </p:cTn>
                        </p:par>
                      </p:childTnLst>
                    </p:cTn>
                  </p:par>
                  <p:par>
                    <p:cTn id="86" fill="hold" nodeType="clickPar">
                      <p:stCondLst>
                        <p:cond delay="indefinite"/>
                      </p:stCondLst>
                      <p:childTnLst>
                        <p:par>
                          <p:cTn id="87" fill="hold" nodeType="afterGroup">
                            <p:stCondLst>
                              <p:cond delay="0"/>
                            </p:stCondLst>
                            <p:childTnLst>
                              <p:par>
                                <p:cTn id="88" presetID="16" presetClass="entr" presetSubtype="21" fill="hold"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arn(inVertical)">
                                      <p:cBhvr>
                                        <p:cTn id="9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9"/>
                    </p:tgtEl>
                  </p:cond>
                </p:stCondLst>
                <p:endSync evt="end" delay="0">
                  <p:rtn val="all"/>
                </p:endSync>
                <p:childTnLst>
                  <p:par>
                    <p:cTn id="92" fill="hold" nodeType="clickPar">
                      <p:stCondLst>
                        <p:cond delay="indefinite"/>
                      </p:stCondLst>
                      <p:childTnLst>
                        <p:par>
                          <p:cTn id="93" fill="hold" nodeType="afterGroup">
                            <p:stCondLst>
                              <p:cond delay="0"/>
                            </p:stCondLst>
                            <p:childTnLst>
                              <p:par>
                                <p:cTn id="94" presetID="2" presetClass="mediacall" presetSubtype="0" fill="hold" nodeType="clickEffect">
                                  <p:stCondLst>
                                    <p:cond delay="0"/>
                                  </p:stCondLst>
                                  <p:childTnLst>
                                    <p:cmd type="call" cmd="togglePause">
                                      <p:cBhvr>
                                        <p:cTn id="95" dur="1" fill="hold"/>
                                        <p:tgtEl>
                                          <p:spTgt spid="9"/>
                                        </p:tgtEl>
                                      </p:cBhvr>
                                    </p:cmd>
                                  </p:childTnLst>
                                </p:cTn>
                              </p:par>
                            </p:childTnLst>
                          </p:cTn>
                        </p:par>
                      </p:childTnLst>
                    </p:cTn>
                  </p:par>
                </p:childTnLst>
              </p:cTn>
              <p:nextCondLst>
                <p:cond evt="onClick" delay="0">
                  <p:tgtEl>
                    <p:spTgt spid="9"/>
                  </p:tgtEl>
                </p:cond>
              </p:nextCondLst>
            </p:seq>
            <p:video>
              <p:cMediaNode vol="80000">
                <p:cTn id="97" fill="hold" display="0">
                  <p:stCondLst>
                    <p:cond delay="indefinite"/>
                  </p:stCondLst>
                  <p:endCondLst>
                    <p:cond evt="onNext" delay="0">
                      <p:tgtEl>
                        <p:sldTgt/>
                      </p:tgtEl>
                    </p:cond>
                    <p:cond evt="onPrev">
                      <p:tgtEl>
                        <p:sldTgt/>
                      </p:tgtEl>
                    </p:cond>
                  </p:endCondLst>
                </p:cTn>
                <p:tgtEl>
                  <p:spTgt spid="9"/>
                </p:tgtEl>
              </p:cMediaNode>
            </p:video>
          </p:childTnLst>
        </p:cTn>
      </p:par>
    </p:tnLst>
    <p:bldLst>
      <p:bldP spid="4" grpId="0"/>
      <p:bldP spid="13" grpId="1"/>
      <p:bldP spid="14" grpId="2"/>
      <p:bldP spid="15" grpId="3"/>
      <p:bldP spid="17" grpId="4"/>
      <p:bldP spid="18" grpId="5"/>
      <p:bldP spid="19" grpId="6"/>
      <p:bldP spid="20" grpId="7"/>
      <p:bldP spid="21" grpId="8"/>
      <p:bldP spid="24" grpId="9"/>
      <p:bldP spid="25" grpId="10"/>
      <p:bldP spid="26" grpId="11"/>
      <p:bldP spid="27" grpId="12"/>
      <p:bldP spid="28" grpId="13"/>
      <p:bldP spid="29" grpId="14"/>
      <p:bldP spid="30" grpId="15"/>
      <p:bldP spid="31" grpId="16"/>
      <p:bldP spid="32" grpId="17"/>
      <p:bldP spid="33" grpId="18"/>
      <p:bldP spid="34" grpId="19"/>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2" name="Freeform 2"/>
          <p:cNvSpPr/>
          <p:nvPr>
            <p:custDataLst>
              <p:tags r:id="rId4"/>
            </p:custDataLst>
          </p:nvPr>
        </p:nvSpPr>
        <p:spPr>
          <a:xfrm>
            <a:off x="-240632" y="273676"/>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5"/>
            <a:stretch>
              <a:fillRect l="-5783" t="-17128" r="-923" b="-9339"/>
            </a:stretch>
          </a:blipFill>
        </p:spPr>
        <p:txBody>
          <a:bodyPr/>
          <a:lstStyle/>
          <a:p>
            <a:endParaRPr lang="en-US" sz="1200"/>
          </a:p>
        </p:txBody>
      </p:sp>
      <p:sp>
        <p:nvSpPr>
          <p:cNvPr id="3" name="Freeform 3"/>
          <p:cNvSpPr/>
          <p:nvPr>
            <p:custDataLst>
              <p:tags r:id="rId6"/>
            </p:custDataLst>
          </p:nvPr>
        </p:nvSpPr>
        <p:spPr>
          <a:xfrm rot="-4620621">
            <a:off x="1820152" y="2316720"/>
            <a:ext cx="2093809" cy="8459833"/>
          </a:xfrm>
          <a:custGeom>
            <a:rect l="l" t="t" r="r" b="b"/>
            <a:pathLst>
              <a:path w="3140713" h="12689749">
                <a:moveTo>
                  <a:pt x="0" y="0"/>
                </a:moveTo>
                <a:lnTo>
                  <a:pt x="3140713" y="0"/>
                </a:lnTo>
                <a:lnTo>
                  <a:pt x="3140713" y="12689749"/>
                </a:lnTo>
                <a:lnTo>
                  <a:pt x="0" y="12689749"/>
                </a:lnTo>
                <a:lnTo>
                  <a:pt x="0" y="0"/>
                </a:lnTo>
                <a:close/>
              </a:path>
            </a:pathLst>
          </a:custGeom>
          <a:blipFill>
            <a:blip r:embed="rId7"/>
            <a:stretch>
              <a:fillRect/>
            </a:stretch>
          </a:blipFill>
        </p:spPr>
        <p:txBody>
          <a:bodyPr/>
          <a:lstStyle/>
          <a:p>
            <a:endParaRPr lang="en-US" sz="1200"/>
          </a:p>
        </p:txBody>
      </p:sp>
      <p:sp>
        <p:nvSpPr>
          <p:cNvPr id="4" name="Freeform 4"/>
          <p:cNvSpPr/>
          <p:nvPr>
            <p:custDataLst>
              <p:tags r:id="rId8"/>
            </p:custDataLst>
          </p:nvPr>
        </p:nvSpPr>
        <p:spPr>
          <a:xfrm rot="256182">
            <a:off x="-846329" y="3843558"/>
            <a:ext cx="3882769" cy="2635430"/>
          </a:xfrm>
          <a:custGeom>
            <a:rect l="l" t="t" r="r" b="b"/>
            <a:pathLst>
              <a:path w="5824154" h="3953145">
                <a:moveTo>
                  <a:pt x="0" y="0"/>
                </a:moveTo>
                <a:lnTo>
                  <a:pt x="5824154" y="0"/>
                </a:lnTo>
                <a:lnTo>
                  <a:pt x="5824154" y="3953145"/>
                </a:lnTo>
                <a:lnTo>
                  <a:pt x="0" y="39531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5" name="Freeform 5"/>
          <p:cNvSpPr/>
          <p:nvPr>
            <p:custDataLst>
              <p:tags r:id="rId11"/>
            </p:custDataLst>
          </p:nvPr>
        </p:nvSpPr>
        <p:spPr>
          <a:xfrm rot="-5057198">
            <a:off x="7548252" y="2331606"/>
            <a:ext cx="2044424" cy="8030553"/>
          </a:xfrm>
          <a:custGeom>
            <a:rect l="l" t="t" r="r" b="b"/>
            <a:pathLst>
              <a:path w="3066636" h="12045830">
                <a:moveTo>
                  <a:pt x="0" y="0"/>
                </a:moveTo>
                <a:lnTo>
                  <a:pt x="3066636" y="0"/>
                </a:lnTo>
                <a:lnTo>
                  <a:pt x="3066636" y="12045831"/>
                </a:lnTo>
                <a:lnTo>
                  <a:pt x="0" y="12045831"/>
                </a:lnTo>
                <a:lnTo>
                  <a:pt x="0" y="0"/>
                </a:lnTo>
                <a:close/>
              </a:path>
            </a:pathLst>
          </a:custGeom>
          <a:blipFill>
            <a:blip r:embed="rId7"/>
            <a:stretch>
              <a:fillRect t="-2860" b="0"/>
            </a:stretch>
          </a:blipFill>
        </p:spPr>
        <p:txBody>
          <a:bodyPr/>
          <a:lstStyle/>
          <a:p>
            <a:endParaRPr lang="en-US" sz="1200"/>
          </a:p>
        </p:txBody>
      </p:sp>
      <p:sp>
        <p:nvSpPr>
          <p:cNvPr id="6" name="Freeform 6"/>
          <p:cNvSpPr/>
          <p:nvPr>
            <p:custDataLst>
              <p:tags r:id="rId12"/>
            </p:custDataLst>
          </p:nvPr>
        </p:nvSpPr>
        <p:spPr>
          <a:xfrm>
            <a:off x="10495338" y="2934614"/>
            <a:ext cx="3550253" cy="4005927"/>
          </a:xfrm>
          <a:custGeom>
            <a:rect l="l" t="t" r="r" b="b"/>
            <a:pathLst>
              <a:path w="5325379" h="6008891">
                <a:moveTo>
                  <a:pt x="0" y="0"/>
                </a:moveTo>
                <a:lnTo>
                  <a:pt x="5325380" y="0"/>
                </a:lnTo>
                <a:lnTo>
                  <a:pt x="5325380" y="6008890"/>
                </a:lnTo>
                <a:lnTo>
                  <a:pt x="0" y="600889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7" name="Freeform 7"/>
          <p:cNvSpPr/>
          <p:nvPr>
            <p:custDataLst>
              <p:tags r:id="rId15"/>
            </p:custDataLst>
          </p:nvPr>
        </p:nvSpPr>
        <p:spPr>
          <a:xfrm>
            <a:off x="9597105" y="6172200"/>
            <a:ext cx="2201971" cy="1052359"/>
          </a:xfrm>
          <a:custGeom>
            <a:rect l="l" t="t" r="r" b="b"/>
            <a:pathLst>
              <a:path w="3302957" h="1578538">
                <a:moveTo>
                  <a:pt x="0" y="0"/>
                </a:moveTo>
                <a:lnTo>
                  <a:pt x="3302957" y="0"/>
                </a:lnTo>
                <a:lnTo>
                  <a:pt x="3302957" y="1578538"/>
                </a:lnTo>
                <a:lnTo>
                  <a:pt x="0" y="1578538"/>
                </a:lnTo>
                <a:lnTo>
                  <a:pt x="0" y="0"/>
                </a:lnTo>
                <a:close/>
              </a:path>
            </a:pathLst>
          </a:custGeom>
          <a:blipFill>
            <a:blip r:embed="rId16"/>
            <a:stretch>
              <a:fillRect/>
            </a:stretch>
          </a:blipFill>
        </p:spPr>
        <p:txBody>
          <a:bodyPr/>
          <a:lstStyle/>
          <a:p>
            <a:endParaRPr lang="en-US" sz="1200"/>
          </a:p>
        </p:txBody>
      </p:sp>
      <p:sp>
        <p:nvSpPr>
          <p:cNvPr id="8" name="Freeform 8"/>
          <p:cNvSpPr/>
          <p:nvPr>
            <p:custDataLst>
              <p:tags r:id="rId17"/>
            </p:custDataLst>
          </p:nvPr>
        </p:nvSpPr>
        <p:spPr>
          <a:xfrm>
            <a:off x="-1155542" y="555491"/>
            <a:ext cx="2419533" cy="1189603"/>
          </a:xfrm>
          <a:custGeom>
            <a:rect l="l" t="t" r="r" b="b"/>
            <a:pathLst>
              <a:path w="3629299" h="1784405">
                <a:moveTo>
                  <a:pt x="0" y="0"/>
                </a:moveTo>
                <a:lnTo>
                  <a:pt x="3629299" y="0"/>
                </a:lnTo>
                <a:lnTo>
                  <a:pt x="3629299" y="1784406"/>
                </a:lnTo>
                <a:lnTo>
                  <a:pt x="0" y="1784406"/>
                </a:lnTo>
                <a:lnTo>
                  <a:pt x="0" y="0"/>
                </a:lnTo>
                <a:close/>
              </a:path>
            </a:pathLst>
          </a:custGeom>
          <a:blipFill>
            <a:blip r:embed="rId18"/>
            <a:stretch>
              <a:fillRect/>
            </a:stretch>
          </a:blipFill>
        </p:spPr>
        <p:txBody>
          <a:bodyPr/>
          <a:lstStyle/>
          <a:p>
            <a:endParaRPr lang="en-US" sz="1200"/>
          </a:p>
        </p:txBody>
      </p:sp>
      <p:sp>
        <p:nvSpPr>
          <p:cNvPr id="9" name="Freeform 9"/>
          <p:cNvSpPr/>
          <p:nvPr>
            <p:custDataLst>
              <p:tags r:id="rId19"/>
            </p:custDataLst>
          </p:nvPr>
        </p:nvSpPr>
        <p:spPr>
          <a:xfrm flipH="1">
            <a:off x="8182201" y="-881760"/>
            <a:ext cx="3470920" cy="1895990"/>
          </a:xfrm>
          <a:custGeom>
            <a:rect l="l" t="t" r="r" b="b"/>
            <a:pathLst>
              <a:path w="5206380" h="2843985">
                <a:moveTo>
                  <a:pt x="5206380" y="0"/>
                </a:moveTo>
                <a:lnTo>
                  <a:pt x="0" y="0"/>
                </a:lnTo>
                <a:lnTo>
                  <a:pt x="0" y="2843985"/>
                </a:lnTo>
                <a:lnTo>
                  <a:pt x="5206380" y="2843985"/>
                </a:lnTo>
                <a:lnTo>
                  <a:pt x="520638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200"/>
          </a:p>
        </p:txBody>
      </p:sp>
      <p:sp>
        <p:nvSpPr>
          <p:cNvPr id="10" name="Freeform 10"/>
          <p:cNvSpPr/>
          <p:nvPr>
            <p:custDataLst>
              <p:tags r:id="rId22"/>
            </p:custDataLst>
          </p:nvPr>
        </p:nvSpPr>
        <p:spPr>
          <a:xfrm>
            <a:off x="2210967" y="-1147829"/>
            <a:ext cx="2013831" cy="1908105"/>
          </a:xfrm>
          <a:custGeom>
            <a:rect l="l" t="t" r="r" b="b"/>
            <a:pathLst>
              <a:path w="3020747" h="2862158">
                <a:moveTo>
                  <a:pt x="0" y="0"/>
                </a:moveTo>
                <a:lnTo>
                  <a:pt x="3020747" y="0"/>
                </a:lnTo>
                <a:lnTo>
                  <a:pt x="3020747" y="2862158"/>
                </a:lnTo>
                <a:lnTo>
                  <a:pt x="0" y="286215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sz="1200"/>
          </a:p>
        </p:txBody>
      </p:sp>
      <p:sp>
        <p:nvSpPr>
          <p:cNvPr id="11" name="Freeform 11"/>
          <p:cNvSpPr/>
          <p:nvPr>
            <p:custDataLst>
              <p:tags r:id="rId25"/>
            </p:custDataLst>
          </p:nvPr>
        </p:nvSpPr>
        <p:spPr>
          <a:xfrm rot="-98283">
            <a:off x="2705311" y="5472014"/>
            <a:ext cx="1012983" cy="1027105"/>
          </a:xfrm>
          <a:custGeom>
            <a:rect l="l" t="t" r="r" b="b"/>
            <a:pathLst>
              <a:path w="1519474" h="1540658">
                <a:moveTo>
                  <a:pt x="0" y="0"/>
                </a:moveTo>
                <a:lnTo>
                  <a:pt x="1519474" y="0"/>
                </a:lnTo>
                <a:lnTo>
                  <a:pt x="1519474" y="1540658"/>
                </a:lnTo>
                <a:lnTo>
                  <a:pt x="0" y="154065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sz="1200"/>
          </a:p>
        </p:txBody>
      </p:sp>
      <p:sp>
        <p:nvSpPr>
          <p:cNvPr id="12" name="Freeform 12"/>
          <p:cNvSpPr/>
          <p:nvPr>
            <p:custDataLst>
              <p:tags r:id="rId28"/>
            </p:custDataLst>
          </p:nvPr>
        </p:nvSpPr>
        <p:spPr>
          <a:xfrm rot="65258" flipH="1">
            <a:off x="8483833" y="5807050"/>
            <a:ext cx="1107637" cy="1123079"/>
          </a:xfrm>
          <a:custGeom>
            <a:rect l="l" t="t" r="r" b="b"/>
            <a:pathLst>
              <a:path w="1661455" h="1684617">
                <a:moveTo>
                  <a:pt x="1661455" y="0"/>
                </a:moveTo>
                <a:lnTo>
                  <a:pt x="0" y="0"/>
                </a:lnTo>
                <a:lnTo>
                  <a:pt x="0" y="1684618"/>
                </a:lnTo>
                <a:lnTo>
                  <a:pt x="1661455" y="1684618"/>
                </a:lnTo>
                <a:lnTo>
                  <a:pt x="1661455"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sz="1200"/>
          </a:p>
        </p:txBody>
      </p:sp>
      <p:sp>
        <p:nvSpPr>
          <p:cNvPr id="13" name="Freeform 13"/>
          <p:cNvSpPr/>
          <p:nvPr>
            <p:custDataLst>
              <p:tags r:id="rId31"/>
            </p:custDataLst>
          </p:nvPr>
        </p:nvSpPr>
        <p:spPr>
          <a:xfrm rot="-110512">
            <a:off x="4045641" y="4703558"/>
            <a:ext cx="4123708" cy="898318"/>
          </a:xfrm>
          <a:custGeom>
            <a:rect l="l" t="t" r="r" b="b"/>
            <a:pathLst>
              <a:path w="6185562" h="1347477">
                <a:moveTo>
                  <a:pt x="0" y="0"/>
                </a:moveTo>
                <a:lnTo>
                  <a:pt x="6185562" y="0"/>
                </a:lnTo>
                <a:lnTo>
                  <a:pt x="6185562" y="1347477"/>
                </a:lnTo>
                <a:lnTo>
                  <a:pt x="0" y="1347477"/>
                </a:lnTo>
                <a:lnTo>
                  <a:pt x="0" y="0"/>
                </a:lnTo>
                <a:close/>
              </a:path>
            </a:pathLst>
          </a:custGeom>
          <a:blipFill>
            <a:blip r:embed="rId32">
              <a:alphaModFix amt="65000"/>
            </a:blip>
            <a:stretch>
              <a:fillRect/>
            </a:stretch>
          </a:blipFill>
        </p:spPr>
        <p:txBody>
          <a:bodyPr/>
          <a:lstStyle/>
          <a:p>
            <a:endParaRPr lang="en-US" sz="1200"/>
          </a:p>
        </p:txBody>
      </p:sp>
      <p:sp>
        <p:nvSpPr>
          <p:cNvPr id="18" name="Hộp Văn bản 17">
            <a:extLst>
              <a:ext uri="{FF2B5EF4-FFF2-40B4-BE49-F238E27FC236}">
                <a16:creationId xmlns:a16="http://schemas.microsoft.com/office/drawing/2014/main" id="{B531C65E-69A8-9C23-FE72-6772E9173AAE}"/>
              </a:ext>
            </a:extLst>
          </p:cNvPr>
          <p:cNvSpPr txBox="1">
            <a:spLocks noChangeAspect="1"/>
          </p:cNvSpPr>
          <p:nvPr>
            <p:custDataLst>
              <p:tags r:id="rId33"/>
            </p:custDataLst>
          </p:nvPr>
        </p:nvSpPr>
        <p:spPr>
          <a:xfrm>
            <a:off x="4052869" y="979785"/>
            <a:ext cx="4267200" cy="827087"/>
          </a:xfrm>
          <a:custGeom>
            <a:rect l="l" t="t" r="r" b="b"/>
            <a:pathLst>
              <a:path w="6400800" h="1240631">
                <a:moveTo>
                  <a:pt x="5132784" y="1082278"/>
                </a:moveTo>
                <a:lnTo>
                  <a:pt x="5291137" y="1082278"/>
                </a:lnTo>
                <a:lnTo>
                  <a:pt x="5291137" y="1138237"/>
                </a:lnTo>
                <a:lnTo>
                  <a:pt x="6400800" y="1138237"/>
                </a:lnTo>
                <a:lnTo>
                  <a:pt x="6400800" y="1204912"/>
                </a:lnTo>
                <a:lnTo>
                  <a:pt x="5291137" y="1204912"/>
                </a:lnTo>
                <a:lnTo>
                  <a:pt x="5291137" y="1240631"/>
                </a:lnTo>
                <a:lnTo>
                  <a:pt x="5132784" y="1240631"/>
                </a:lnTo>
                <a:lnTo>
                  <a:pt x="5132784" y="1204912"/>
                </a:lnTo>
                <a:lnTo>
                  <a:pt x="3200400" y="1204912"/>
                </a:lnTo>
                <a:lnTo>
                  <a:pt x="0" y="1204912"/>
                </a:lnTo>
                <a:lnTo>
                  <a:pt x="0" y="1138237"/>
                </a:lnTo>
                <a:lnTo>
                  <a:pt x="3200400" y="1138237"/>
                </a:lnTo>
                <a:lnTo>
                  <a:pt x="5132784" y="1138237"/>
                </a:lnTo>
                <a:close/>
                <a:moveTo>
                  <a:pt x="5207198" y="330398"/>
                </a:moveTo>
                <a:cubicBezTo>
                  <a:pt x="5122664" y="330398"/>
                  <a:pt x="5080397" y="378618"/>
                  <a:pt x="5080397" y="475059"/>
                </a:cubicBezTo>
                <a:lnTo>
                  <a:pt x="5080397" y="838795"/>
                </a:lnTo>
                <a:cubicBezTo>
                  <a:pt x="5080397" y="921742"/>
                  <a:pt x="5124252" y="963612"/>
                  <a:pt x="5211961" y="964406"/>
                </a:cubicBezTo>
                <a:cubicBezTo>
                  <a:pt x="5296495" y="964406"/>
                  <a:pt x="5338762" y="915987"/>
                  <a:pt x="5338762" y="819150"/>
                </a:cubicBezTo>
                <a:lnTo>
                  <a:pt x="5338762" y="456009"/>
                </a:lnTo>
                <a:cubicBezTo>
                  <a:pt x="5338762" y="372268"/>
                  <a:pt x="5294907" y="330398"/>
                  <a:pt x="5207198" y="330398"/>
                </a:cubicBezTo>
                <a:close/>
                <a:moveTo>
                  <a:pt x="3140274" y="330398"/>
                </a:moveTo>
                <a:cubicBezTo>
                  <a:pt x="3052564" y="330398"/>
                  <a:pt x="3008709" y="372268"/>
                  <a:pt x="3008709" y="456009"/>
                </a:cubicBezTo>
                <a:lnTo>
                  <a:pt x="3008709" y="819150"/>
                </a:lnTo>
                <a:cubicBezTo>
                  <a:pt x="3008709" y="915987"/>
                  <a:pt x="3050976" y="964406"/>
                  <a:pt x="3135511" y="964406"/>
                </a:cubicBezTo>
                <a:cubicBezTo>
                  <a:pt x="3214489" y="956865"/>
                  <a:pt x="3257947" y="919757"/>
                  <a:pt x="3265884" y="853082"/>
                </a:cubicBezTo>
                <a:lnTo>
                  <a:pt x="3265884" y="448270"/>
                </a:lnTo>
                <a:cubicBezTo>
                  <a:pt x="3258740" y="369689"/>
                  <a:pt x="3216870" y="330398"/>
                  <a:pt x="3140274" y="330398"/>
                </a:cubicBezTo>
                <a:close/>
                <a:moveTo>
                  <a:pt x="2273499" y="330398"/>
                </a:moveTo>
                <a:cubicBezTo>
                  <a:pt x="2188964" y="330398"/>
                  <a:pt x="2146698" y="378618"/>
                  <a:pt x="2146698" y="475059"/>
                </a:cubicBezTo>
                <a:lnTo>
                  <a:pt x="2146698" y="838795"/>
                </a:lnTo>
                <a:cubicBezTo>
                  <a:pt x="2146698" y="921742"/>
                  <a:pt x="2190552" y="963612"/>
                  <a:pt x="2278262" y="964406"/>
                </a:cubicBezTo>
                <a:cubicBezTo>
                  <a:pt x="2362796" y="964406"/>
                  <a:pt x="2405062" y="915987"/>
                  <a:pt x="2405062" y="819150"/>
                </a:cubicBezTo>
                <a:lnTo>
                  <a:pt x="2405062" y="456009"/>
                </a:lnTo>
                <a:cubicBezTo>
                  <a:pt x="2405062" y="372268"/>
                  <a:pt x="2361208" y="330398"/>
                  <a:pt x="2273499" y="330398"/>
                </a:cubicBezTo>
                <a:close/>
                <a:moveTo>
                  <a:pt x="3108424" y="254719"/>
                </a:moveTo>
                <a:cubicBezTo>
                  <a:pt x="3126482" y="254967"/>
                  <a:pt x="3144838" y="257373"/>
                  <a:pt x="3163490" y="261937"/>
                </a:cubicBezTo>
                <a:cubicBezTo>
                  <a:pt x="3200797" y="271065"/>
                  <a:pt x="3234928" y="288131"/>
                  <a:pt x="3265884" y="313134"/>
                </a:cubicBezTo>
                <a:lnTo>
                  <a:pt x="3265884" y="266700"/>
                </a:lnTo>
                <a:lnTo>
                  <a:pt x="3519488" y="266700"/>
                </a:lnTo>
                <a:lnTo>
                  <a:pt x="3519488" y="1023937"/>
                </a:lnTo>
                <a:lnTo>
                  <a:pt x="3265884" y="1023937"/>
                </a:lnTo>
                <a:lnTo>
                  <a:pt x="3265884" y="984647"/>
                </a:lnTo>
                <a:cubicBezTo>
                  <a:pt x="3226197" y="1022350"/>
                  <a:pt x="3182740" y="1041201"/>
                  <a:pt x="3135511" y="1041201"/>
                </a:cubicBezTo>
                <a:cubicBezTo>
                  <a:pt x="3081932" y="1041201"/>
                  <a:pt x="3031926" y="1031180"/>
                  <a:pt x="2985492" y="1011138"/>
                </a:cubicBezTo>
                <a:cubicBezTo>
                  <a:pt x="2939058" y="991096"/>
                  <a:pt x="2898378" y="964009"/>
                  <a:pt x="2863453" y="929878"/>
                </a:cubicBezTo>
                <a:cubicBezTo>
                  <a:pt x="2829322" y="894953"/>
                  <a:pt x="2802136" y="854174"/>
                  <a:pt x="2781895" y="807541"/>
                </a:cubicBezTo>
                <a:cubicBezTo>
                  <a:pt x="2761654" y="760908"/>
                  <a:pt x="2751534" y="704254"/>
                  <a:pt x="2751534" y="637579"/>
                </a:cubicBezTo>
                <a:cubicBezTo>
                  <a:pt x="2751534" y="584001"/>
                  <a:pt x="2761654" y="533995"/>
                  <a:pt x="2781895" y="487561"/>
                </a:cubicBezTo>
                <a:cubicBezTo>
                  <a:pt x="2802136" y="441126"/>
                  <a:pt x="2829322" y="400843"/>
                  <a:pt x="2863453" y="366712"/>
                </a:cubicBezTo>
                <a:cubicBezTo>
                  <a:pt x="2890441" y="341709"/>
                  <a:pt x="2920404" y="319782"/>
                  <a:pt x="2953345" y="300930"/>
                </a:cubicBezTo>
                <a:cubicBezTo>
                  <a:pt x="2986286" y="282078"/>
                  <a:pt x="3020219" y="268585"/>
                  <a:pt x="3055144" y="260449"/>
                </a:cubicBezTo>
                <a:cubicBezTo>
                  <a:pt x="3072606" y="256381"/>
                  <a:pt x="3090366" y="254471"/>
                  <a:pt x="3108424" y="254719"/>
                </a:cubicBezTo>
                <a:close/>
                <a:moveTo>
                  <a:pt x="5211961" y="253603"/>
                </a:moveTo>
                <a:cubicBezTo>
                  <a:pt x="5264745" y="255190"/>
                  <a:pt x="5314553" y="265509"/>
                  <a:pt x="5361384" y="284559"/>
                </a:cubicBezTo>
                <a:cubicBezTo>
                  <a:pt x="5408216" y="303609"/>
                  <a:pt x="5448895" y="330398"/>
                  <a:pt x="5483423" y="364926"/>
                </a:cubicBezTo>
                <a:cubicBezTo>
                  <a:pt x="5517951" y="399454"/>
                  <a:pt x="5545336" y="440729"/>
                  <a:pt x="5565576" y="488751"/>
                </a:cubicBezTo>
                <a:cubicBezTo>
                  <a:pt x="5585817" y="536773"/>
                  <a:pt x="5595937" y="589557"/>
                  <a:pt x="5595937" y="647104"/>
                </a:cubicBezTo>
                <a:cubicBezTo>
                  <a:pt x="5595937" y="705842"/>
                  <a:pt x="5585817" y="759122"/>
                  <a:pt x="5565576" y="806946"/>
                </a:cubicBezTo>
                <a:cubicBezTo>
                  <a:pt x="5545336" y="854769"/>
                  <a:pt x="5517951" y="895747"/>
                  <a:pt x="5483423" y="929878"/>
                </a:cubicBezTo>
                <a:cubicBezTo>
                  <a:pt x="5448895" y="964009"/>
                  <a:pt x="5408216" y="990897"/>
                  <a:pt x="5361384" y="1010543"/>
                </a:cubicBezTo>
                <a:cubicBezTo>
                  <a:pt x="5314553" y="1030188"/>
                  <a:pt x="5264745" y="1040408"/>
                  <a:pt x="5211961" y="1041201"/>
                </a:cubicBezTo>
                <a:cubicBezTo>
                  <a:pt x="5158383" y="1040408"/>
                  <a:pt x="5108178" y="1030188"/>
                  <a:pt x="5061347" y="1010543"/>
                </a:cubicBezTo>
                <a:cubicBezTo>
                  <a:pt x="5014515" y="990897"/>
                  <a:pt x="4973836" y="964009"/>
                  <a:pt x="4939308" y="929878"/>
                </a:cubicBezTo>
                <a:cubicBezTo>
                  <a:pt x="4904780" y="895747"/>
                  <a:pt x="4877593" y="854769"/>
                  <a:pt x="4857750" y="806946"/>
                </a:cubicBezTo>
                <a:cubicBezTo>
                  <a:pt x="4837906" y="759122"/>
                  <a:pt x="4827984" y="705842"/>
                  <a:pt x="4827984" y="647104"/>
                </a:cubicBezTo>
                <a:cubicBezTo>
                  <a:pt x="4827984" y="590351"/>
                  <a:pt x="4837906" y="537765"/>
                  <a:pt x="4857750" y="489346"/>
                </a:cubicBezTo>
                <a:cubicBezTo>
                  <a:pt x="4877593" y="440928"/>
                  <a:pt x="4904780" y="399256"/>
                  <a:pt x="4939308" y="364331"/>
                </a:cubicBezTo>
                <a:cubicBezTo>
                  <a:pt x="4973836" y="329406"/>
                  <a:pt x="5014515" y="302220"/>
                  <a:pt x="5061347" y="282773"/>
                </a:cubicBezTo>
                <a:cubicBezTo>
                  <a:pt x="5108178" y="263326"/>
                  <a:pt x="5158383" y="253603"/>
                  <a:pt x="5211961" y="253603"/>
                </a:cubicBezTo>
                <a:close/>
                <a:moveTo>
                  <a:pt x="2278262" y="253603"/>
                </a:moveTo>
                <a:cubicBezTo>
                  <a:pt x="2331046" y="255190"/>
                  <a:pt x="2380854" y="265509"/>
                  <a:pt x="2427685" y="284559"/>
                </a:cubicBezTo>
                <a:cubicBezTo>
                  <a:pt x="2474516" y="303609"/>
                  <a:pt x="2515195" y="330398"/>
                  <a:pt x="2549724" y="364926"/>
                </a:cubicBezTo>
                <a:cubicBezTo>
                  <a:pt x="2584252" y="399454"/>
                  <a:pt x="2611636" y="440729"/>
                  <a:pt x="2631876" y="488751"/>
                </a:cubicBezTo>
                <a:cubicBezTo>
                  <a:pt x="2652117" y="536773"/>
                  <a:pt x="2662238" y="589557"/>
                  <a:pt x="2662238" y="647104"/>
                </a:cubicBezTo>
                <a:cubicBezTo>
                  <a:pt x="2662238" y="705842"/>
                  <a:pt x="2652117" y="759122"/>
                  <a:pt x="2631876" y="806946"/>
                </a:cubicBezTo>
                <a:cubicBezTo>
                  <a:pt x="2611636" y="854769"/>
                  <a:pt x="2584252" y="895747"/>
                  <a:pt x="2549724" y="929878"/>
                </a:cubicBezTo>
                <a:cubicBezTo>
                  <a:pt x="2515195" y="964009"/>
                  <a:pt x="2474516" y="990897"/>
                  <a:pt x="2427685" y="1010543"/>
                </a:cubicBezTo>
                <a:cubicBezTo>
                  <a:pt x="2380854" y="1030188"/>
                  <a:pt x="2331046" y="1040408"/>
                  <a:pt x="2278262" y="1041201"/>
                </a:cubicBezTo>
                <a:cubicBezTo>
                  <a:pt x="2224683" y="1040408"/>
                  <a:pt x="2174478" y="1030188"/>
                  <a:pt x="2127648" y="1010543"/>
                </a:cubicBezTo>
                <a:cubicBezTo>
                  <a:pt x="2080816" y="990897"/>
                  <a:pt x="2040137" y="964009"/>
                  <a:pt x="2005608" y="929878"/>
                </a:cubicBezTo>
                <a:cubicBezTo>
                  <a:pt x="1971080" y="895747"/>
                  <a:pt x="1943894" y="854769"/>
                  <a:pt x="1924051" y="806946"/>
                </a:cubicBezTo>
                <a:cubicBezTo>
                  <a:pt x="1904207" y="759122"/>
                  <a:pt x="1894284" y="705842"/>
                  <a:pt x="1894284" y="647104"/>
                </a:cubicBezTo>
                <a:cubicBezTo>
                  <a:pt x="1894284" y="590351"/>
                  <a:pt x="1904207" y="537765"/>
                  <a:pt x="1924051" y="489346"/>
                </a:cubicBezTo>
                <a:cubicBezTo>
                  <a:pt x="1943894" y="440928"/>
                  <a:pt x="1971080" y="399256"/>
                  <a:pt x="2005608" y="364331"/>
                </a:cubicBezTo>
                <a:cubicBezTo>
                  <a:pt x="2040137" y="329406"/>
                  <a:pt x="2080816" y="302220"/>
                  <a:pt x="2127648" y="282773"/>
                </a:cubicBezTo>
                <a:cubicBezTo>
                  <a:pt x="2174478" y="263326"/>
                  <a:pt x="2224683" y="253603"/>
                  <a:pt x="2278262" y="253603"/>
                </a:cubicBezTo>
                <a:close/>
                <a:moveTo>
                  <a:pt x="6263283" y="224432"/>
                </a:moveTo>
                <a:lnTo>
                  <a:pt x="6344840" y="387548"/>
                </a:lnTo>
                <a:lnTo>
                  <a:pt x="6263283" y="432792"/>
                </a:lnTo>
                <a:cubicBezTo>
                  <a:pt x="6216848" y="363736"/>
                  <a:pt x="6149777" y="329207"/>
                  <a:pt x="6062067" y="329207"/>
                </a:cubicBezTo>
                <a:cubicBezTo>
                  <a:pt x="5977533" y="329207"/>
                  <a:pt x="5935265" y="376634"/>
                  <a:pt x="5935265" y="471487"/>
                </a:cubicBezTo>
                <a:lnTo>
                  <a:pt x="5935265" y="839986"/>
                </a:lnTo>
                <a:cubicBezTo>
                  <a:pt x="5935265" y="922932"/>
                  <a:pt x="5979121" y="964803"/>
                  <a:pt x="6066830" y="965597"/>
                </a:cubicBezTo>
                <a:cubicBezTo>
                  <a:pt x="6147396" y="965597"/>
                  <a:pt x="6211293" y="927298"/>
                  <a:pt x="6258520" y="850701"/>
                </a:cubicBezTo>
                <a:lnTo>
                  <a:pt x="6328767" y="883443"/>
                </a:lnTo>
                <a:cubicBezTo>
                  <a:pt x="6284317" y="947737"/>
                  <a:pt x="6242844" y="990004"/>
                  <a:pt x="6204347" y="1010245"/>
                </a:cubicBezTo>
                <a:cubicBezTo>
                  <a:pt x="6167041" y="1030883"/>
                  <a:pt x="6121202" y="1041201"/>
                  <a:pt x="6066830" y="1041201"/>
                </a:cubicBezTo>
                <a:cubicBezTo>
                  <a:pt x="6013251" y="1041201"/>
                  <a:pt x="5963444" y="1031180"/>
                  <a:pt x="5917406" y="1011138"/>
                </a:cubicBezTo>
                <a:cubicBezTo>
                  <a:pt x="5871369" y="991096"/>
                  <a:pt x="5830888" y="964009"/>
                  <a:pt x="5795962" y="929878"/>
                </a:cubicBezTo>
                <a:cubicBezTo>
                  <a:pt x="5761832" y="895747"/>
                  <a:pt x="5734844" y="855761"/>
                  <a:pt x="5715000" y="809922"/>
                </a:cubicBezTo>
                <a:cubicBezTo>
                  <a:pt x="5695157" y="764083"/>
                  <a:pt x="5685234" y="713184"/>
                  <a:pt x="5685234" y="657225"/>
                </a:cubicBezTo>
                <a:cubicBezTo>
                  <a:pt x="5685234" y="601662"/>
                  <a:pt x="5690890" y="556021"/>
                  <a:pt x="5702201" y="520303"/>
                </a:cubicBezTo>
                <a:cubicBezTo>
                  <a:pt x="5713512" y="484584"/>
                  <a:pt x="5729486" y="451246"/>
                  <a:pt x="5750123" y="420290"/>
                </a:cubicBezTo>
                <a:cubicBezTo>
                  <a:pt x="5792986" y="358775"/>
                  <a:pt x="5848945" y="312935"/>
                  <a:pt x="5918001" y="282773"/>
                </a:cubicBezTo>
                <a:cubicBezTo>
                  <a:pt x="5959673" y="262532"/>
                  <a:pt x="6006108" y="252412"/>
                  <a:pt x="6057305" y="252412"/>
                </a:cubicBezTo>
                <a:lnTo>
                  <a:pt x="6118026" y="252412"/>
                </a:lnTo>
                <a:lnTo>
                  <a:pt x="6142434" y="252412"/>
                </a:lnTo>
                <a:cubicBezTo>
                  <a:pt x="6154738" y="252412"/>
                  <a:pt x="6162080" y="252809"/>
                  <a:pt x="6164461" y="253603"/>
                </a:cubicBezTo>
                <a:cubicBezTo>
                  <a:pt x="6189464" y="253603"/>
                  <a:pt x="6222405" y="243879"/>
                  <a:pt x="6263283" y="224432"/>
                </a:cubicBezTo>
                <a:close/>
                <a:moveTo>
                  <a:pt x="4023122" y="0"/>
                </a:moveTo>
                <a:lnTo>
                  <a:pt x="4276725" y="0"/>
                </a:lnTo>
                <a:lnTo>
                  <a:pt x="4276725" y="301228"/>
                </a:lnTo>
                <a:cubicBezTo>
                  <a:pt x="4324747" y="269478"/>
                  <a:pt x="4383683" y="252412"/>
                  <a:pt x="4453533" y="250031"/>
                </a:cubicBezTo>
                <a:cubicBezTo>
                  <a:pt x="4524970" y="246459"/>
                  <a:pt x="4586684" y="263425"/>
                  <a:pt x="4638675" y="300930"/>
                </a:cubicBezTo>
                <a:cubicBezTo>
                  <a:pt x="4690666" y="338435"/>
                  <a:pt x="4716661" y="409971"/>
                  <a:pt x="4716661" y="515540"/>
                </a:cubicBezTo>
                <a:lnTo>
                  <a:pt x="4716661" y="1023937"/>
                </a:lnTo>
                <a:lnTo>
                  <a:pt x="4459486" y="1023937"/>
                </a:lnTo>
                <a:lnTo>
                  <a:pt x="4459486" y="431601"/>
                </a:lnTo>
                <a:cubicBezTo>
                  <a:pt x="4459486" y="364132"/>
                  <a:pt x="4430713" y="330398"/>
                  <a:pt x="4373165" y="330398"/>
                </a:cubicBezTo>
                <a:cubicBezTo>
                  <a:pt x="4316015" y="330398"/>
                  <a:pt x="4283869" y="361553"/>
                  <a:pt x="4276725" y="423862"/>
                </a:cubicBezTo>
                <a:lnTo>
                  <a:pt x="4276725" y="1023937"/>
                </a:lnTo>
                <a:lnTo>
                  <a:pt x="4023122" y="1023937"/>
                </a:lnTo>
                <a:close/>
                <a:moveTo>
                  <a:pt x="1089422" y="0"/>
                </a:moveTo>
                <a:lnTo>
                  <a:pt x="1343026" y="0"/>
                </a:lnTo>
                <a:lnTo>
                  <a:pt x="1343026" y="301228"/>
                </a:lnTo>
                <a:cubicBezTo>
                  <a:pt x="1391047" y="269478"/>
                  <a:pt x="1449983" y="252412"/>
                  <a:pt x="1519833" y="250031"/>
                </a:cubicBezTo>
                <a:cubicBezTo>
                  <a:pt x="1591271" y="246459"/>
                  <a:pt x="1652985" y="263425"/>
                  <a:pt x="1704975" y="300930"/>
                </a:cubicBezTo>
                <a:cubicBezTo>
                  <a:pt x="1756966" y="338435"/>
                  <a:pt x="1782962" y="409971"/>
                  <a:pt x="1782962" y="515540"/>
                </a:cubicBezTo>
                <a:lnTo>
                  <a:pt x="1782962" y="1023937"/>
                </a:lnTo>
                <a:lnTo>
                  <a:pt x="1525787" y="1023937"/>
                </a:lnTo>
                <a:lnTo>
                  <a:pt x="1525787" y="431601"/>
                </a:lnTo>
                <a:cubicBezTo>
                  <a:pt x="1525787" y="364132"/>
                  <a:pt x="1497013" y="330398"/>
                  <a:pt x="1439466" y="330398"/>
                </a:cubicBezTo>
                <a:cubicBezTo>
                  <a:pt x="1382316" y="330398"/>
                  <a:pt x="1350169" y="361553"/>
                  <a:pt x="1343026" y="423862"/>
                </a:cubicBezTo>
                <a:lnTo>
                  <a:pt x="1343026" y="1023937"/>
                </a:lnTo>
                <a:lnTo>
                  <a:pt x="1089422" y="1023937"/>
                </a:lnTo>
                <a:close/>
                <a:moveTo>
                  <a:pt x="58341" y="0"/>
                </a:moveTo>
                <a:lnTo>
                  <a:pt x="385168" y="0"/>
                </a:lnTo>
                <a:lnTo>
                  <a:pt x="385168" y="365521"/>
                </a:lnTo>
                <a:lnTo>
                  <a:pt x="753071" y="0"/>
                </a:lnTo>
                <a:lnTo>
                  <a:pt x="898327" y="0"/>
                </a:lnTo>
                <a:lnTo>
                  <a:pt x="641152" y="255984"/>
                </a:lnTo>
                <a:lnTo>
                  <a:pt x="926306" y="1023937"/>
                </a:lnTo>
                <a:lnTo>
                  <a:pt x="554832" y="1023937"/>
                </a:lnTo>
                <a:lnTo>
                  <a:pt x="385168" y="506015"/>
                </a:lnTo>
                <a:lnTo>
                  <a:pt x="385168" y="1023937"/>
                </a:lnTo>
                <a:lnTo>
                  <a:pt x="58341" y="1023937"/>
                </a:lnTo>
                <a:close/>
              </a:path>
            </a:pathLst>
          </a:custGeom>
          <a:solidFill>
            <a:srgbClr val="70523C"/>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algn="ctr">
              <a:lnSpc>
                <a:spcPts val="12960"/>
              </a:lnSpc>
            </a:pPr>
            <a:endParaRPr lang="en-US" sz="6400" u="sng" spc="323">
              <a:solidFill>
                <a:srgbClr val="70523C"/>
              </a:solidFill>
              <a:latin typeface="UTM Guanine" panose="02040603050506020204" pitchFamily="18" charset="0"/>
            </a:endParaRPr>
          </a:p>
        </p:txBody>
      </p:sp>
      <p:sp>
        <p:nvSpPr>
          <p:cNvPr id="15" name="TextBox 15"/>
          <p:cNvSpPr txBox="1"/>
          <p:nvPr>
            <p:custDataLst>
              <p:tags r:id="rId34"/>
            </p:custDataLst>
          </p:nvPr>
        </p:nvSpPr>
        <p:spPr>
          <a:xfrm>
            <a:off x="4404260" y="5099210"/>
            <a:ext cx="3583599" cy="320601"/>
          </a:xfrm>
          <a:prstGeom prst="rect">
            <a:avLst/>
          </a:prstGeom>
        </p:spPr>
        <p:txBody>
          <a:bodyPr lIns="0" tIns="0" rIns="0" bIns="0" rtlCol="0" anchor="t">
            <a:spAutoFit/>
          </a:bodyPr>
          <a:lstStyle/>
          <a:p>
            <a:pPr algn="ctr">
              <a:lnSpc>
                <a:spcPts val="2522"/>
              </a:lnSpc>
            </a:pPr>
            <a:r>
              <a:rPr lang="vi-VN" sz="2933" b="1" spc="168">
                <a:solidFill>
                  <a:sysClr val="windowText" lastClr="000000"/>
                </a:solidFill>
                <a:latin typeface="Arial" panose="020b0604020202020204" pitchFamily="34" charset="0"/>
                <a:cs typeface="Arial" panose="020b0604020202020204" pitchFamily="34" charset="0"/>
              </a:rPr>
              <a:t>Tiết 1</a:t>
            </a:r>
            <a:endParaRPr lang="en-US" sz="2933" b="1" spc="168">
              <a:solidFill>
                <a:sysClr val="windowText" lastClr="000000"/>
              </a:solidFill>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B53E2D9F-3EAA-75CC-7FD2-4AEE28641885}"/>
              </a:ext>
            </a:extLst>
          </p:cNvPr>
          <p:cNvSpPr txBox="1">
            <a:spLocks noChangeAspect="1"/>
          </p:cNvSpPr>
          <p:nvPr>
            <p:custDataLst>
              <p:tags r:id="rId35"/>
            </p:custDataLst>
          </p:nvPr>
        </p:nvSpPr>
        <p:spPr>
          <a:xfrm>
            <a:off x="1416362" y="1991845"/>
            <a:ext cx="9508969" cy="2103981"/>
          </a:xfrm>
          <a:custGeom>
            <a:rect l="l" t="t" r="r" b="b"/>
            <a:pathLst>
              <a:path w="14263454" h="3155971">
                <a:moveTo>
                  <a:pt x="4093368" y="2930580"/>
                </a:moveTo>
                <a:lnTo>
                  <a:pt x="4246108" y="2930580"/>
                </a:lnTo>
                <a:lnTo>
                  <a:pt x="4246108" y="3082747"/>
                </a:lnTo>
                <a:lnTo>
                  <a:pt x="4093368" y="3082747"/>
                </a:lnTo>
                <a:close/>
                <a:moveTo>
                  <a:pt x="12879878" y="2208070"/>
                </a:moveTo>
                <a:cubicBezTo>
                  <a:pt x="12795593" y="2208070"/>
                  <a:pt x="12753453" y="2248305"/>
                  <a:pt x="12753453" y="2328775"/>
                </a:cubicBezTo>
                <a:lnTo>
                  <a:pt x="12753453" y="2677730"/>
                </a:lnTo>
                <a:cubicBezTo>
                  <a:pt x="12753453" y="2770785"/>
                  <a:pt x="12794069" y="2817312"/>
                  <a:pt x="12875301" y="2817312"/>
                </a:cubicBezTo>
                <a:cubicBezTo>
                  <a:pt x="12951193" y="2810066"/>
                  <a:pt x="12992955" y="2774408"/>
                  <a:pt x="13000582" y="2710337"/>
                </a:cubicBezTo>
                <a:lnTo>
                  <a:pt x="13000582" y="2321338"/>
                </a:lnTo>
                <a:cubicBezTo>
                  <a:pt x="12993717" y="2245826"/>
                  <a:pt x="12953482" y="2208070"/>
                  <a:pt x="12879878" y="2208070"/>
                </a:cubicBezTo>
                <a:close/>
                <a:moveTo>
                  <a:pt x="12070253" y="2208070"/>
                </a:moveTo>
                <a:cubicBezTo>
                  <a:pt x="11985969" y="2208070"/>
                  <a:pt x="11943828" y="2248305"/>
                  <a:pt x="11943828" y="2328775"/>
                </a:cubicBezTo>
                <a:lnTo>
                  <a:pt x="11943828" y="2677730"/>
                </a:lnTo>
                <a:cubicBezTo>
                  <a:pt x="11943828" y="2770785"/>
                  <a:pt x="11984444" y="2817312"/>
                  <a:pt x="12065676" y="2817312"/>
                </a:cubicBezTo>
                <a:cubicBezTo>
                  <a:pt x="12141569" y="2816550"/>
                  <a:pt x="12183330" y="2784133"/>
                  <a:pt x="12190957" y="2720062"/>
                </a:cubicBezTo>
                <a:lnTo>
                  <a:pt x="12190957" y="2321338"/>
                </a:lnTo>
                <a:cubicBezTo>
                  <a:pt x="12184092" y="2245826"/>
                  <a:pt x="12143857" y="2208070"/>
                  <a:pt x="12070253" y="2208070"/>
                </a:cubicBezTo>
                <a:close/>
                <a:moveTo>
                  <a:pt x="9470300" y="2208070"/>
                </a:moveTo>
                <a:cubicBezTo>
                  <a:pt x="9389068" y="2208070"/>
                  <a:pt x="9348451" y="2254407"/>
                  <a:pt x="9348451" y="2347081"/>
                </a:cubicBezTo>
                <a:lnTo>
                  <a:pt x="9348451" y="2696608"/>
                </a:lnTo>
                <a:cubicBezTo>
                  <a:pt x="9348451" y="2776315"/>
                  <a:pt x="9390593" y="2816550"/>
                  <a:pt x="9474876" y="2817312"/>
                </a:cubicBezTo>
                <a:cubicBezTo>
                  <a:pt x="9556108" y="2817312"/>
                  <a:pt x="9596725" y="2770785"/>
                  <a:pt x="9596725" y="2677730"/>
                </a:cubicBezTo>
                <a:lnTo>
                  <a:pt x="9596725" y="2328775"/>
                </a:lnTo>
                <a:cubicBezTo>
                  <a:pt x="9596725" y="2248305"/>
                  <a:pt x="9554583" y="2208070"/>
                  <a:pt x="9470300" y="2208070"/>
                </a:cubicBezTo>
                <a:close/>
                <a:moveTo>
                  <a:pt x="6288950" y="2208070"/>
                </a:moveTo>
                <a:cubicBezTo>
                  <a:pt x="6207718" y="2208070"/>
                  <a:pt x="6167102" y="2254407"/>
                  <a:pt x="6167102" y="2347081"/>
                </a:cubicBezTo>
                <a:lnTo>
                  <a:pt x="6167102" y="2696608"/>
                </a:lnTo>
                <a:cubicBezTo>
                  <a:pt x="6167102" y="2776315"/>
                  <a:pt x="6209244" y="2816550"/>
                  <a:pt x="6293526" y="2817312"/>
                </a:cubicBezTo>
                <a:cubicBezTo>
                  <a:pt x="6374758" y="2817312"/>
                  <a:pt x="6415374" y="2770785"/>
                  <a:pt x="6415374" y="2677730"/>
                </a:cubicBezTo>
                <a:lnTo>
                  <a:pt x="6415374" y="2328775"/>
                </a:lnTo>
                <a:cubicBezTo>
                  <a:pt x="6415374" y="2248305"/>
                  <a:pt x="6373233" y="2208070"/>
                  <a:pt x="6288950" y="2208070"/>
                </a:cubicBezTo>
                <a:close/>
                <a:moveTo>
                  <a:pt x="4164875" y="2208070"/>
                </a:moveTo>
                <a:cubicBezTo>
                  <a:pt x="4083643" y="2208070"/>
                  <a:pt x="4043028" y="2254407"/>
                  <a:pt x="4043028" y="2347081"/>
                </a:cubicBezTo>
                <a:lnTo>
                  <a:pt x="4043028" y="2436322"/>
                </a:lnTo>
                <a:lnTo>
                  <a:pt x="4291300" y="2436322"/>
                </a:lnTo>
                <a:lnTo>
                  <a:pt x="4291300" y="2328775"/>
                </a:lnTo>
                <a:cubicBezTo>
                  <a:pt x="4291300" y="2248305"/>
                  <a:pt x="4249158" y="2208070"/>
                  <a:pt x="4164875" y="2208070"/>
                </a:cubicBezTo>
                <a:close/>
                <a:moveTo>
                  <a:pt x="2498000" y="2208070"/>
                </a:moveTo>
                <a:cubicBezTo>
                  <a:pt x="2416768" y="2208070"/>
                  <a:pt x="2376153" y="2254407"/>
                  <a:pt x="2376153" y="2347081"/>
                </a:cubicBezTo>
                <a:lnTo>
                  <a:pt x="2376153" y="2696608"/>
                </a:lnTo>
                <a:cubicBezTo>
                  <a:pt x="2376153" y="2776315"/>
                  <a:pt x="2418294" y="2816550"/>
                  <a:pt x="2502577" y="2817312"/>
                </a:cubicBezTo>
                <a:cubicBezTo>
                  <a:pt x="2583809" y="2817312"/>
                  <a:pt x="2624426" y="2770785"/>
                  <a:pt x="2624426" y="2677730"/>
                </a:cubicBezTo>
                <a:lnTo>
                  <a:pt x="2624426" y="2328775"/>
                </a:lnTo>
                <a:cubicBezTo>
                  <a:pt x="2624426" y="2248305"/>
                  <a:pt x="2582283" y="2208070"/>
                  <a:pt x="2498000" y="2208070"/>
                </a:cubicBezTo>
                <a:close/>
                <a:moveTo>
                  <a:pt x="1697529" y="2208070"/>
                </a:moveTo>
                <a:cubicBezTo>
                  <a:pt x="1613245" y="2208070"/>
                  <a:pt x="1571104" y="2248305"/>
                  <a:pt x="1571104" y="2328775"/>
                </a:cubicBezTo>
                <a:lnTo>
                  <a:pt x="1571104" y="2677730"/>
                </a:lnTo>
                <a:cubicBezTo>
                  <a:pt x="1571104" y="2770785"/>
                  <a:pt x="1611720" y="2817312"/>
                  <a:pt x="1692952" y="2817312"/>
                </a:cubicBezTo>
                <a:cubicBezTo>
                  <a:pt x="1768845" y="2810066"/>
                  <a:pt x="1810605" y="2774408"/>
                  <a:pt x="1818232" y="2710337"/>
                </a:cubicBezTo>
                <a:lnTo>
                  <a:pt x="1818232" y="2321338"/>
                </a:lnTo>
                <a:cubicBezTo>
                  <a:pt x="1811368" y="2245826"/>
                  <a:pt x="1771133" y="2208070"/>
                  <a:pt x="1697529" y="2208070"/>
                </a:cubicBezTo>
                <a:close/>
                <a:moveTo>
                  <a:pt x="919939" y="2208070"/>
                </a:moveTo>
                <a:cubicBezTo>
                  <a:pt x="846334" y="2208070"/>
                  <a:pt x="806099" y="2245826"/>
                  <a:pt x="799235" y="2321338"/>
                </a:cubicBezTo>
                <a:lnTo>
                  <a:pt x="799235" y="2720062"/>
                </a:lnTo>
                <a:cubicBezTo>
                  <a:pt x="806862" y="2784133"/>
                  <a:pt x="848622" y="2816550"/>
                  <a:pt x="924515" y="2817312"/>
                </a:cubicBezTo>
                <a:cubicBezTo>
                  <a:pt x="1005748" y="2817312"/>
                  <a:pt x="1046364" y="2770785"/>
                  <a:pt x="1046364" y="2677730"/>
                </a:cubicBezTo>
                <a:lnTo>
                  <a:pt x="1046364" y="2328775"/>
                </a:lnTo>
                <a:cubicBezTo>
                  <a:pt x="1046364" y="2248305"/>
                  <a:pt x="1004222" y="2208070"/>
                  <a:pt x="919939" y="2208070"/>
                </a:cubicBezTo>
                <a:close/>
                <a:moveTo>
                  <a:pt x="11022875" y="2204638"/>
                </a:moveTo>
                <a:cubicBezTo>
                  <a:pt x="10944693" y="2203494"/>
                  <a:pt x="10905603" y="2249449"/>
                  <a:pt x="10905603" y="2342504"/>
                </a:cubicBezTo>
                <a:lnTo>
                  <a:pt x="10905603" y="2692032"/>
                </a:lnTo>
                <a:cubicBezTo>
                  <a:pt x="10905603" y="2772120"/>
                  <a:pt x="10947744" y="2812164"/>
                  <a:pt x="11032028" y="2812164"/>
                </a:cubicBezTo>
                <a:cubicBezTo>
                  <a:pt x="11105632" y="2812164"/>
                  <a:pt x="11145867" y="2774408"/>
                  <a:pt x="11152732" y="2698896"/>
                </a:cubicBezTo>
                <a:lnTo>
                  <a:pt x="11152732" y="2300172"/>
                </a:lnTo>
                <a:cubicBezTo>
                  <a:pt x="11145105" y="2236483"/>
                  <a:pt x="11101819" y="2204638"/>
                  <a:pt x="11022875" y="2204638"/>
                </a:cubicBezTo>
                <a:close/>
                <a:moveTo>
                  <a:pt x="6737262" y="2146860"/>
                </a:moveTo>
                <a:lnTo>
                  <a:pt x="6980958" y="2146860"/>
                </a:lnTo>
                <a:lnTo>
                  <a:pt x="6980958" y="2874518"/>
                </a:lnTo>
                <a:lnTo>
                  <a:pt x="6737262" y="2874518"/>
                </a:lnTo>
                <a:close/>
                <a:moveTo>
                  <a:pt x="3126088" y="2146860"/>
                </a:moveTo>
                <a:lnTo>
                  <a:pt x="3372073" y="2146860"/>
                </a:lnTo>
                <a:lnTo>
                  <a:pt x="3537397" y="2647411"/>
                </a:lnTo>
                <a:lnTo>
                  <a:pt x="3706154" y="2146860"/>
                </a:lnTo>
                <a:lnTo>
                  <a:pt x="3784527" y="2146860"/>
                </a:lnTo>
                <a:lnTo>
                  <a:pt x="3531677" y="2874518"/>
                </a:lnTo>
                <a:lnTo>
                  <a:pt x="3374362" y="2874518"/>
                </a:lnTo>
                <a:close/>
                <a:moveTo>
                  <a:pt x="12849273" y="2135348"/>
                </a:moveTo>
                <a:cubicBezTo>
                  <a:pt x="12866625" y="2135586"/>
                  <a:pt x="12884263" y="2137898"/>
                  <a:pt x="12902188" y="2142284"/>
                </a:cubicBezTo>
                <a:cubicBezTo>
                  <a:pt x="12938036" y="2151055"/>
                  <a:pt x="12970835" y="2167454"/>
                  <a:pt x="13000582" y="2191481"/>
                </a:cubicBezTo>
                <a:lnTo>
                  <a:pt x="13000582" y="2146860"/>
                </a:lnTo>
                <a:lnTo>
                  <a:pt x="13244279" y="2146860"/>
                </a:lnTo>
                <a:lnTo>
                  <a:pt x="13244279" y="2874518"/>
                </a:lnTo>
                <a:lnTo>
                  <a:pt x="13000582" y="2874518"/>
                </a:lnTo>
                <a:lnTo>
                  <a:pt x="13000582" y="2836762"/>
                </a:lnTo>
                <a:cubicBezTo>
                  <a:pt x="12962445" y="2872993"/>
                  <a:pt x="12920684" y="2891108"/>
                  <a:pt x="12875301" y="2891108"/>
                </a:cubicBezTo>
                <a:cubicBezTo>
                  <a:pt x="12823816" y="2891108"/>
                  <a:pt x="12775763" y="2881478"/>
                  <a:pt x="12731143" y="2862219"/>
                </a:cubicBezTo>
                <a:cubicBezTo>
                  <a:pt x="12686522" y="2842960"/>
                  <a:pt x="12647431" y="2816931"/>
                  <a:pt x="12613871" y="2784133"/>
                </a:cubicBezTo>
                <a:cubicBezTo>
                  <a:pt x="12581072" y="2750572"/>
                  <a:pt x="12554949" y="2711386"/>
                  <a:pt x="12535499" y="2666575"/>
                </a:cubicBezTo>
                <a:cubicBezTo>
                  <a:pt x="12516049" y="2621764"/>
                  <a:pt x="12506324" y="2567323"/>
                  <a:pt x="12506324" y="2503252"/>
                </a:cubicBezTo>
                <a:cubicBezTo>
                  <a:pt x="12506324" y="2451767"/>
                  <a:pt x="12516049" y="2403714"/>
                  <a:pt x="12535499" y="2359094"/>
                </a:cubicBezTo>
                <a:cubicBezTo>
                  <a:pt x="12554949" y="2314473"/>
                  <a:pt x="12581073" y="2275764"/>
                  <a:pt x="12613871" y="2242966"/>
                </a:cubicBezTo>
                <a:cubicBezTo>
                  <a:pt x="12639804" y="2218940"/>
                  <a:pt x="12668598" y="2197869"/>
                  <a:pt x="12700251" y="2179754"/>
                </a:cubicBezTo>
                <a:cubicBezTo>
                  <a:pt x="12731905" y="2161638"/>
                  <a:pt x="12764513" y="2148672"/>
                  <a:pt x="12798073" y="2140854"/>
                </a:cubicBezTo>
                <a:cubicBezTo>
                  <a:pt x="12814853" y="2136945"/>
                  <a:pt x="12831919" y="2135109"/>
                  <a:pt x="12849273" y="2135348"/>
                </a:cubicBezTo>
                <a:close/>
                <a:moveTo>
                  <a:pt x="1666923" y="2135348"/>
                </a:moveTo>
                <a:cubicBezTo>
                  <a:pt x="1684276" y="2135586"/>
                  <a:pt x="1701914" y="2137898"/>
                  <a:pt x="1719839" y="2142284"/>
                </a:cubicBezTo>
                <a:cubicBezTo>
                  <a:pt x="1755688" y="2151055"/>
                  <a:pt x="1788486" y="2167454"/>
                  <a:pt x="1818232" y="2191481"/>
                </a:cubicBezTo>
                <a:lnTo>
                  <a:pt x="1818232" y="2146860"/>
                </a:lnTo>
                <a:lnTo>
                  <a:pt x="2061929" y="2146860"/>
                </a:lnTo>
                <a:lnTo>
                  <a:pt x="2061929" y="2874518"/>
                </a:lnTo>
                <a:lnTo>
                  <a:pt x="1818232" y="2874518"/>
                </a:lnTo>
                <a:lnTo>
                  <a:pt x="1818232" y="2836762"/>
                </a:lnTo>
                <a:cubicBezTo>
                  <a:pt x="1780095" y="2872993"/>
                  <a:pt x="1738335" y="2891108"/>
                  <a:pt x="1692952" y="2891108"/>
                </a:cubicBezTo>
                <a:cubicBezTo>
                  <a:pt x="1641467" y="2891108"/>
                  <a:pt x="1593414" y="2881478"/>
                  <a:pt x="1548793" y="2862219"/>
                </a:cubicBezTo>
                <a:cubicBezTo>
                  <a:pt x="1504173" y="2842960"/>
                  <a:pt x="1465082" y="2816931"/>
                  <a:pt x="1431522" y="2784133"/>
                </a:cubicBezTo>
                <a:cubicBezTo>
                  <a:pt x="1398723" y="2750572"/>
                  <a:pt x="1372600" y="2711386"/>
                  <a:pt x="1353149" y="2666575"/>
                </a:cubicBezTo>
                <a:cubicBezTo>
                  <a:pt x="1333700" y="2621764"/>
                  <a:pt x="1323975" y="2567323"/>
                  <a:pt x="1323975" y="2503252"/>
                </a:cubicBezTo>
                <a:cubicBezTo>
                  <a:pt x="1323975" y="2451767"/>
                  <a:pt x="1333700" y="2403714"/>
                  <a:pt x="1353149" y="2359094"/>
                </a:cubicBezTo>
                <a:cubicBezTo>
                  <a:pt x="1372600" y="2314473"/>
                  <a:pt x="1398723" y="2275764"/>
                  <a:pt x="1431522" y="2242966"/>
                </a:cubicBezTo>
                <a:cubicBezTo>
                  <a:pt x="1457454" y="2218940"/>
                  <a:pt x="1486248" y="2197869"/>
                  <a:pt x="1517902" y="2179754"/>
                </a:cubicBezTo>
                <a:cubicBezTo>
                  <a:pt x="1549556" y="2161638"/>
                  <a:pt x="1582163" y="2148672"/>
                  <a:pt x="1615724" y="2140854"/>
                </a:cubicBezTo>
                <a:cubicBezTo>
                  <a:pt x="1632505" y="2136945"/>
                  <a:pt x="1649571" y="2135109"/>
                  <a:pt x="1666923" y="2135348"/>
                </a:cubicBezTo>
                <a:close/>
                <a:moveTo>
                  <a:pt x="6293526" y="2134275"/>
                </a:moveTo>
                <a:cubicBezTo>
                  <a:pt x="6344248" y="2135800"/>
                  <a:pt x="6392111" y="2145716"/>
                  <a:pt x="6437113" y="2164022"/>
                </a:cubicBezTo>
                <a:cubicBezTo>
                  <a:pt x="6482114" y="2182328"/>
                  <a:pt x="6521206" y="2208070"/>
                  <a:pt x="6554384" y="2241250"/>
                </a:cubicBezTo>
                <a:cubicBezTo>
                  <a:pt x="6587564" y="2274429"/>
                  <a:pt x="6613879" y="2314092"/>
                  <a:pt x="6633328" y="2360238"/>
                </a:cubicBezTo>
                <a:cubicBezTo>
                  <a:pt x="6652778" y="2406384"/>
                  <a:pt x="6662504" y="2457106"/>
                  <a:pt x="6662504" y="2512405"/>
                </a:cubicBezTo>
                <a:cubicBezTo>
                  <a:pt x="6662504" y="2568848"/>
                  <a:pt x="6652778" y="2620048"/>
                  <a:pt x="6633328" y="2666003"/>
                </a:cubicBezTo>
                <a:cubicBezTo>
                  <a:pt x="6613879" y="2711958"/>
                  <a:pt x="6587564" y="2751335"/>
                  <a:pt x="6554384" y="2784133"/>
                </a:cubicBezTo>
                <a:cubicBezTo>
                  <a:pt x="6521206" y="2816931"/>
                  <a:pt x="6482114" y="2842769"/>
                  <a:pt x="6437113" y="2861647"/>
                </a:cubicBezTo>
                <a:cubicBezTo>
                  <a:pt x="6392110" y="2880525"/>
                  <a:pt x="6344248" y="2890345"/>
                  <a:pt x="6293526" y="2891108"/>
                </a:cubicBezTo>
                <a:cubicBezTo>
                  <a:pt x="6242041" y="2890345"/>
                  <a:pt x="6193798" y="2880525"/>
                  <a:pt x="6148796" y="2861647"/>
                </a:cubicBezTo>
                <a:cubicBezTo>
                  <a:pt x="6103793" y="2842769"/>
                  <a:pt x="6064704" y="2816931"/>
                  <a:pt x="6031524" y="2784133"/>
                </a:cubicBezTo>
                <a:cubicBezTo>
                  <a:pt x="5998345" y="2751335"/>
                  <a:pt x="5972222" y="2711958"/>
                  <a:pt x="5953152" y="2666003"/>
                </a:cubicBezTo>
                <a:cubicBezTo>
                  <a:pt x="5934084" y="2620048"/>
                  <a:pt x="5924549" y="2568848"/>
                  <a:pt x="5924549" y="2512405"/>
                </a:cubicBezTo>
                <a:cubicBezTo>
                  <a:pt x="5924549" y="2457869"/>
                  <a:pt x="5934084" y="2407337"/>
                  <a:pt x="5953152" y="2360810"/>
                </a:cubicBezTo>
                <a:cubicBezTo>
                  <a:pt x="5972220" y="2314283"/>
                  <a:pt x="5998345" y="2274238"/>
                  <a:pt x="6031524" y="2240678"/>
                </a:cubicBezTo>
                <a:cubicBezTo>
                  <a:pt x="6064704" y="2207117"/>
                  <a:pt x="6103794" y="2180993"/>
                  <a:pt x="6148796" y="2162306"/>
                </a:cubicBezTo>
                <a:cubicBezTo>
                  <a:pt x="6193798" y="2143619"/>
                  <a:pt x="6242041" y="2134275"/>
                  <a:pt x="6293526" y="2134275"/>
                </a:cubicBezTo>
                <a:close/>
                <a:moveTo>
                  <a:pt x="4169452" y="2134275"/>
                </a:moveTo>
                <a:cubicBezTo>
                  <a:pt x="4220937" y="2134275"/>
                  <a:pt x="4268990" y="2144000"/>
                  <a:pt x="4313610" y="2163450"/>
                </a:cubicBezTo>
                <a:cubicBezTo>
                  <a:pt x="4358231" y="2182900"/>
                  <a:pt x="4396940" y="2209405"/>
                  <a:pt x="4429738" y="2242966"/>
                </a:cubicBezTo>
                <a:cubicBezTo>
                  <a:pt x="4496097" y="2308562"/>
                  <a:pt x="4529276" y="2402761"/>
                  <a:pt x="4529276" y="2525563"/>
                </a:cubicBezTo>
                <a:lnTo>
                  <a:pt x="4043028" y="2525563"/>
                </a:lnTo>
                <a:lnTo>
                  <a:pt x="4043028" y="2696608"/>
                </a:lnTo>
                <a:cubicBezTo>
                  <a:pt x="4043028" y="2777078"/>
                  <a:pt x="4087553" y="2818838"/>
                  <a:pt x="4176603" y="2821889"/>
                </a:cubicBezTo>
                <a:cubicBezTo>
                  <a:pt x="4265653" y="2824940"/>
                  <a:pt x="4346027" y="2770594"/>
                  <a:pt x="4417726" y="2658852"/>
                </a:cubicBezTo>
                <a:lnTo>
                  <a:pt x="4513831" y="2695464"/>
                </a:lnTo>
                <a:cubicBezTo>
                  <a:pt x="4469210" y="2764111"/>
                  <a:pt x="4415818" y="2814452"/>
                  <a:pt x="4353655" y="2846487"/>
                </a:cubicBezTo>
                <a:cubicBezTo>
                  <a:pt x="4291872" y="2877760"/>
                  <a:pt x="4232760" y="2893015"/>
                  <a:pt x="4176316" y="2892252"/>
                </a:cubicBezTo>
                <a:cubicBezTo>
                  <a:pt x="4092033" y="2890726"/>
                  <a:pt x="4020430" y="2869465"/>
                  <a:pt x="3961508" y="2828467"/>
                </a:cubicBezTo>
                <a:cubicBezTo>
                  <a:pt x="3902587" y="2787470"/>
                  <a:pt x="3858252" y="2733792"/>
                  <a:pt x="3828505" y="2667433"/>
                </a:cubicBezTo>
                <a:cubicBezTo>
                  <a:pt x="3809819" y="2622050"/>
                  <a:pt x="3800475" y="2570755"/>
                  <a:pt x="3800475" y="2513549"/>
                </a:cubicBezTo>
                <a:cubicBezTo>
                  <a:pt x="3800475" y="2455962"/>
                  <a:pt x="3809819" y="2404858"/>
                  <a:pt x="3828505" y="2360238"/>
                </a:cubicBezTo>
                <a:cubicBezTo>
                  <a:pt x="3842616" y="2327440"/>
                  <a:pt x="3861017" y="2297216"/>
                  <a:pt x="3883708" y="2269567"/>
                </a:cubicBezTo>
                <a:cubicBezTo>
                  <a:pt x="3906401" y="2241917"/>
                  <a:pt x="3932334" y="2218081"/>
                  <a:pt x="3961508" y="2198059"/>
                </a:cubicBezTo>
                <a:cubicBezTo>
                  <a:pt x="3990683" y="2178037"/>
                  <a:pt x="4022910" y="2162401"/>
                  <a:pt x="4058187" y="2151151"/>
                </a:cubicBezTo>
                <a:cubicBezTo>
                  <a:pt x="4093463" y="2139900"/>
                  <a:pt x="4130553" y="2134275"/>
                  <a:pt x="4169452" y="2134275"/>
                </a:cubicBezTo>
                <a:close/>
                <a:moveTo>
                  <a:pt x="2502577" y="2134275"/>
                </a:moveTo>
                <a:cubicBezTo>
                  <a:pt x="2553300" y="2135800"/>
                  <a:pt x="2601162" y="2145716"/>
                  <a:pt x="2646164" y="2164022"/>
                </a:cubicBezTo>
                <a:cubicBezTo>
                  <a:pt x="2691165" y="2182328"/>
                  <a:pt x="2730256" y="2208070"/>
                  <a:pt x="2763436" y="2241250"/>
                </a:cubicBezTo>
                <a:cubicBezTo>
                  <a:pt x="2796615" y="2274429"/>
                  <a:pt x="2822930" y="2314092"/>
                  <a:pt x="2842380" y="2360238"/>
                </a:cubicBezTo>
                <a:cubicBezTo>
                  <a:pt x="2861830" y="2406384"/>
                  <a:pt x="2871554" y="2457106"/>
                  <a:pt x="2871554" y="2512405"/>
                </a:cubicBezTo>
                <a:cubicBezTo>
                  <a:pt x="2871554" y="2568848"/>
                  <a:pt x="2861830" y="2620048"/>
                  <a:pt x="2842380" y="2666003"/>
                </a:cubicBezTo>
                <a:cubicBezTo>
                  <a:pt x="2822930" y="2711958"/>
                  <a:pt x="2796615" y="2751335"/>
                  <a:pt x="2763436" y="2784133"/>
                </a:cubicBezTo>
                <a:cubicBezTo>
                  <a:pt x="2730256" y="2816931"/>
                  <a:pt x="2691165" y="2842769"/>
                  <a:pt x="2646164" y="2861647"/>
                </a:cubicBezTo>
                <a:cubicBezTo>
                  <a:pt x="2601162" y="2880525"/>
                  <a:pt x="2553300" y="2890345"/>
                  <a:pt x="2502577" y="2891108"/>
                </a:cubicBezTo>
                <a:cubicBezTo>
                  <a:pt x="2451092" y="2890345"/>
                  <a:pt x="2402849" y="2880525"/>
                  <a:pt x="2357846" y="2861647"/>
                </a:cubicBezTo>
                <a:cubicBezTo>
                  <a:pt x="2312844" y="2842769"/>
                  <a:pt x="2273754" y="2816931"/>
                  <a:pt x="2240574" y="2784133"/>
                </a:cubicBezTo>
                <a:cubicBezTo>
                  <a:pt x="2207395" y="2751335"/>
                  <a:pt x="2181271" y="2711958"/>
                  <a:pt x="2162203" y="2666003"/>
                </a:cubicBezTo>
                <a:cubicBezTo>
                  <a:pt x="2143133" y="2620048"/>
                  <a:pt x="2133600" y="2568848"/>
                  <a:pt x="2133600" y="2512405"/>
                </a:cubicBezTo>
                <a:cubicBezTo>
                  <a:pt x="2133600" y="2457869"/>
                  <a:pt x="2143133" y="2407337"/>
                  <a:pt x="2162203" y="2360810"/>
                </a:cubicBezTo>
                <a:cubicBezTo>
                  <a:pt x="2181271" y="2314283"/>
                  <a:pt x="2207395" y="2274238"/>
                  <a:pt x="2240574" y="2240678"/>
                </a:cubicBezTo>
                <a:cubicBezTo>
                  <a:pt x="2273754" y="2207117"/>
                  <a:pt x="2312844" y="2180993"/>
                  <a:pt x="2357846" y="2162306"/>
                </a:cubicBezTo>
                <a:cubicBezTo>
                  <a:pt x="2402849" y="2143619"/>
                  <a:pt x="2451092" y="2134275"/>
                  <a:pt x="2502577" y="2134275"/>
                </a:cubicBezTo>
                <a:close/>
                <a:moveTo>
                  <a:pt x="8226763" y="2132738"/>
                </a:moveTo>
                <a:cubicBezTo>
                  <a:pt x="8258298" y="2135669"/>
                  <a:pt x="8284363" y="2148576"/>
                  <a:pt x="8304957" y="2171459"/>
                </a:cubicBezTo>
                <a:lnTo>
                  <a:pt x="8230017" y="2295595"/>
                </a:lnTo>
                <a:cubicBezTo>
                  <a:pt x="8212856" y="2245636"/>
                  <a:pt x="8183871" y="2226948"/>
                  <a:pt x="8143064" y="2239534"/>
                </a:cubicBezTo>
                <a:cubicBezTo>
                  <a:pt x="8103402" y="2256695"/>
                  <a:pt x="8084333" y="2294261"/>
                  <a:pt x="8085859" y="2352229"/>
                </a:cubicBezTo>
                <a:lnTo>
                  <a:pt x="8085859" y="2874518"/>
                </a:lnTo>
                <a:lnTo>
                  <a:pt x="7842162" y="2874518"/>
                </a:lnTo>
                <a:lnTo>
                  <a:pt x="7842162" y="2146860"/>
                </a:lnTo>
                <a:lnTo>
                  <a:pt x="8085859" y="2146860"/>
                </a:lnTo>
                <a:lnTo>
                  <a:pt x="8085859" y="2217223"/>
                </a:lnTo>
                <a:cubicBezTo>
                  <a:pt x="8111792" y="2165738"/>
                  <a:pt x="8147641" y="2137707"/>
                  <a:pt x="8193406" y="2133131"/>
                </a:cubicBezTo>
                <a:cubicBezTo>
                  <a:pt x="8205133" y="2131891"/>
                  <a:pt x="8216252" y="2131760"/>
                  <a:pt x="8226763" y="2132738"/>
                </a:cubicBezTo>
                <a:close/>
                <a:moveTo>
                  <a:pt x="10357514" y="2130481"/>
                </a:moveTo>
                <a:cubicBezTo>
                  <a:pt x="10415536" y="2131795"/>
                  <a:pt x="10466405" y="2148219"/>
                  <a:pt x="10510120" y="2179754"/>
                </a:cubicBezTo>
                <a:cubicBezTo>
                  <a:pt x="10560080" y="2215793"/>
                  <a:pt x="10585060" y="2284536"/>
                  <a:pt x="10585060" y="2385981"/>
                </a:cubicBezTo>
                <a:lnTo>
                  <a:pt x="10585060" y="2874518"/>
                </a:lnTo>
                <a:lnTo>
                  <a:pt x="10337931" y="2874518"/>
                </a:lnTo>
                <a:lnTo>
                  <a:pt x="10337931" y="2305320"/>
                </a:lnTo>
                <a:cubicBezTo>
                  <a:pt x="10337931" y="2240487"/>
                  <a:pt x="10310281" y="2208070"/>
                  <a:pt x="10254982" y="2208070"/>
                </a:cubicBezTo>
                <a:cubicBezTo>
                  <a:pt x="10200065" y="2208070"/>
                  <a:pt x="10169173" y="2238008"/>
                  <a:pt x="10162309" y="2297884"/>
                </a:cubicBezTo>
                <a:lnTo>
                  <a:pt x="10162309" y="2874518"/>
                </a:lnTo>
                <a:lnTo>
                  <a:pt x="9918612" y="2874518"/>
                </a:lnTo>
                <a:lnTo>
                  <a:pt x="9918612" y="2146860"/>
                </a:lnTo>
                <a:lnTo>
                  <a:pt x="10162309" y="2146860"/>
                </a:lnTo>
                <a:lnTo>
                  <a:pt x="10162309" y="2180040"/>
                </a:lnTo>
                <a:cubicBezTo>
                  <a:pt x="10208455" y="2149530"/>
                  <a:pt x="10265088" y="2133131"/>
                  <a:pt x="10332210" y="2130843"/>
                </a:cubicBezTo>
                <a:cubicBezTo>
                  <a:pt x="10340791" y="2130414"/>
                  <a:pt x="10349225" y="2130293"/>
                  <a:pt x="10357514" y="2130481"/>
                </a:cubicBezTo>
                <a:close/>
                <a:moveTo>
                  <a:pt x="11005069" y="2129627"/>
                </a:moveTo>
                <a:cubicBezTo>
                  <a:pt x="11022564" y="2129007"/>
                  <a:pt x="11040036" y="2130080"/>
                  <a:pt x="11057484" y="2132845"/>
                </a:cubicBezTo>
                <a:cubicBezTo>
                  <a:pt x="11092380" y="2138375"/>
                  <a:pt x="11124129" y="2155250"/>
                  <a:pt x="11152732" y="2183472"/>
                </a:cubicBezTo>
                <a:lnTo>
                  <a:pt x="11152732" y="2145716"/>
                </a:lnTo>
                <a:lnTo>
                  <a:pt x="11396429" y="2145716"/>
                </a:lnTo>
                <a:lnTo>
                  <a:pt x="11396429" y="2869942"/>
                </a:lnTo>
                <a:cubicBezTo>
                  <a:pt x="11396429" y="2926003"/>
                  <a:pt x="11383653" y="2977489"/>
                  <a:pt x="11358101" y="3024397"/>
                </a:cubicBezTo>
                <a:cubicBezTo>
                  <a:pt x="11332930" y="3071306"/>
                  <a:pt x="11292314" y="3104867"/>
                  <a:pt x="11236252" y="3125080"/>
                </a:cubicBezTo>
                <a:cubicBezTo>
                  <a:pt x="11177521" y="3145674"/>
                  <a:pt x="11118027" y="3155971"/>
                  <a:pt x="11057770" y="3155971"/>
                </a:cubicBezTo>
                <a:cubicBezTo>
                  <a:pt x="11025735" y="3155971"/>
                  <a:pt x="10997227" y="3154731"/>
                  <a:pt x="10972248" y="3152252"/>
                </a:cubicBezTo>
                <a:cubicBezTo>
                  <a:pt x="10947268" y="3149773"/>
                  <a:pt x="10923909" y="3146246"/>
                  <a:pt x="10902170" y="3141669"/>
                </a:cubicBezTo>
                <a:cubicBezTo>
                  <a:pt x="10880432" y="3137093"/>
                  <a:pt x="10860124" y="3130705"/>
                  <a:pt x="10841246" y="3122505"/>
                </a:cubicBezTo>
                <a:cubicBezTo>
                  <a:pt x="10822368" y="3114306"/>
                  <a:pt x="10803586" y="3104295"/>
                  <a:pt x="10784899" y="3092472"/>
                </a:cubicBezTo>
                <a:cubicBezTo>
                  <a:pt x="10747524" y="3068827"/>
                  <a:pt x="10730744" y="3034885"/>
                  <a:pt x="10734557" y="2990646"/>
                </a:cubicBezTo>
                <a:cubicBezTo>
                  <a:pt x="10739134" y="2946025"/>
                  <a:pt x="10759919" y="2912465"/>
                  <a:pt x="10796912" y="2889964"/>
                </a:cubicBezTo>
                <a:lnTo>
                  <a:pt x="10918760" y="2946025"/>
                </a:lnTo>
                <a:cubicBezTo>
                  <a:pt x="10889013" y="2970815"/>
                  <a:pt x="10882721" y="2997320"/>
                  <a:pt x="10899882" y="3025541"/>
                </a:cubicBezTo>
                <a:cubicBezTo>
                  <a:pt x="10917044" y="3054526"/>
                  <a:pt x="10949079" y="3071401"/>
                  <a:pt x="10995988" y="3076169"/>
                </a:cubicBezTo>
                <a:cubicBezTo>
                  <a:pt x="11042897" y="3080936"/>
                  <a:pt x="11080748" y="3073880"/>
                  <a:pt x="11109542" y="3055002"/>
                </a:cubicBezTo>
                <a:cubicBezTo>
                  <a:pt x="11138335" y="3036125"/>
                  <a:pt x="11152732" y="3000562"/>
                  <a:pt x="11152732" y="2948314"/>
                </a:cubicBezTo>
                <a:lnTo>
                  <a:pt x="11152732" y="2840767"/>
                </a:lnTo>
                <a:cubicBezTo>
                  <a:pt x="11106586" y="2870895"/>
                  <a:pt x="11061775" y="2885959"/>
                  <a:pt x="11018298" y="2885959"/>
                </a:cubicBezTo>
                <a:cubicBezTo>
                  <a:pt x="10974441" y="2885959"/>
                  <a:pt x="10932680" y="2877760"/>
                  <a:pt x="10893018" y="2861361"/>
                </a:cubicBezTo>
                <a:cubicBezTo>
                  <a:pt x="10834286" y="2836572"/>
                  <a:pt x="10787378" y="2804250"/>
                  <a:pt x="10752291" y="2764397"/>
                </a:cubicBezTo>
                <a:cubicBezTo>
                  <a:pt x="10717205" y="2724544"/>
                  <a:pt x="10691462" y="2678874"/>
                  <a:pt x="10675063" y="2627389"/>
                </a:cubicBezTo>
                <a:cubicBezTo>
                  <a:pt x="10670106" y="2614804"/>
                  <a:pt x="10666292" y="2599930"/>
                  <a:pt x="10663622" y="2582768"/>
                </a:cubicBezTo>
                <a:cubicBezTo>
                  <a:pt x="10660953" y="2565607"/>
                  <a:pt x="10659236" y="2547873"/>
                  <a:pt x="10658474" y="2529567"/>
                </a:cubicBezTo>
                <a:cubicBezTo>
                  <a:pt x="10657711" y="2511261"/>
                  <a:pt x="10657902" y="2492669"/>
                  <a:pt x="10659046" y="2473791"/>
                </a:cubicBezTo>
                <a:cubicBezTo>
                  <a:pt x="10660190" y="2454914"/>
                  <a:pt x="10662669" y="2437275"/>
                  <a:pt x="10666483" y="2420876"/>
                </a:cubicBezTo>
                <a:cubicBezTo>
                  <a:pt x="10674491" y="2385790"/>
                  <a:pt x="10686695" y="2352420"/>
                  <a:pt x="10703094" y="2320766"/>
                </a:cubicBezTo>
                <a:cubicBezTo>
                  <a:pt x="10719493" y="2289112"/>
                  <a:pt x="10740469" y="2261272"/>
                  <a:pt x="10766021" y="2237245"/>
                </a:cubicBezTo>
                <a:cubicBezTo>
                  <a:pt x="10790428" y="2212838"/>
                  <a:pt x="10818841" y="2191671"/>
                  <a:pt x="10851257" y="2173747"/>
                </a:cubicBezTo>
                <a:cubicBezTo>
                  <a:pt x="10883674" y="2155822"/>
                  <a:pt x="10917425" y="2143428"/>
                  <a:pt x="10952512" y="2136563"/>
                </a:cubicBezTo>
                <a:cubicBezTo>
                  <a:pt x="10970055" y="2132559"/>
                  <a:pt x="10987573" y="2130247"/>
                  <a:pt x="11005069" y="2129627"/>
                </a:cubicBezTo>
                <a:close/>
                <a:moveTo>
                  <a:pt x="5222406" y="2129412"/>
                </a:moveTo>
                <a:cubicBezTo>
                  <a:pt x="5283425" y="2126934"/>
                  <a:pt x="5329381" y="2134752"/>
                  <a:pt x="5360273" y="2152867"/>
                </a:cubicBezTo>
                <a:cubicBezTo>
                  <a:pt x="5391163" y="2170982"/>
                  <a:pt x="5411949" y="2194722"/>
                  <a:pt x="5422626" y="2224088"/>
                </a:cubicBezTo>
                <a:cubicBezTo>
                  <a:pt x="5440551" y="2189765"/>
                  <a:pt x="5464768" y="2165833"/>
                  <a:pt x="5495278" y="2152295"/>
                </a:cubicBezTo>
                <a:cubicBezTo>
                  <a:pt x="5525788" y="2138756"/>
                  <a:pt x="5569073" y="2132368"/>
                  <a:pt x="5625135" y="2133131"/>
                </a:cubicBezTo>
                <a:cubicBezTo>
                  <a:pt x="5683103" y="2134656"/>
                  <a:pt x="5735161" y="2154106"/>
                  <a:pt x="5781307" y="2191481"/>
                </a:cubicBezTo>
                <a:cubicBezTo>
                  <a:pt x="5828978" y="2229618"/>
                  <a:pt x="5852815" y="2294451"/>
                  <a:pt x="5852815" y="2385981"/>
                </a:cubicBezTo>
                <a:lnTo>
                  <a:pt x="5852815" y="2874518"/>
                </a:lnTo>
                <a:lnTo>
                  <a:pt x="5605685" y="2874518"/>
                </a:lnTo>
                <a:lnTo>
                  <a:pt x="5605685" y="2305320"/>
                </a:lnTo>
                <a:cubicBezTo>
                  <a:pt x="5605685" y="2240487"/>
                  <a:pt x="5581850" y="2208070"/>
                  <a:pt x="5534178" y="2208070"/>
                </a:cubicBezTo>
                <a:cubicBezTo>
                  <a:pt x="5487269" y="2208070"/>
                  <a:pt x="5463814" y="2237627"/>
                  <a:pt x="5463814" y="2296739"/>
                </a:cubicBezTo>
                <a:lnTo>
                  <a:pt x="5463814" y="2874518"/>
                </a:lnTo>
                <a:lnTo>
                  <a:pt x="5216686" y="2874518"/>
                </a:lnTo>
                <a:lnTo>
                  <a:pt x="5216686" y="2305320"/>
                </a:lnTo>
                <a:cubicBezTo>
                  <a:pt x="5216686" y="2240487"/>
                  <a:pt x="5194756" y="2208070"/>
                  <a:pt x="5150900" y="2208070"/>
                </a:cubicBezTo>
                <a:cubicBezTo>
                  <a:pt x="5107804" y="2208070"/>
                  <a:pt x="5082824" y="2238008"/>
                  <a:pt x="5075960" y="2297884"/>
                </a:cubicBezTo>
                <a:lnTo>
                  <a:pt x="5075960" y="2874518"/>
                </a:lnTo>
                <a:lnTo>
                  <a:pt x="4832262" y="2874518"/>
                </a:lnTo>
                <a:lnTo>
                  <a:pt x="4832262" y="2146860"/>
                </a:lnTo>
                <a:lnTo>
                  <a:pt x="5075960" y="2146860"/>
                </a:lnTo>
                <a:lnTo>
                  <a:pt x="5075960" y="2189193"/>
                </a:lnTo>
                <a:cubicBezTo>
                  <a:pt x="5112571" y="2151818"/>
                  <a:pt x="5161386" y="2131891"/>
                  <a:pt x="5222406" y="2129412"/>
                </a:cubicBezTo>
                <a:close/>
                <a:moveTo>
                  <a:pt x="9688254" y="2005562"/>
                </a:moveTo>
                <a:lnTo>
                  <a:pt x="9830124" y="2005562"/>
                </a:lnTo>
                <a:lnTo>
                  <a:pt x="9830124" y="2118257"/>
                </a:lnTo>
                <a:cubicBezTo>
                  <a:pt x="9830124" y="2157539"/>
                  <a:pt x="9826406" y="2191862"/>
                  <a:pt x="9818969" y="2221228"/>
                </a:cubicBezTo>
                <a:cubicBezTo>
                  <a:pt x="9811532" y="2250593"/>
                  <a:pt x="9801521" y="2276336"/>
                  <a:pt x="9788936" y="2298456"/>
                </a:cubicBezTo>
                <a:cubicBezTo>
                  <a:pt x="9787792" y="2300362"/>
                  <a:pt x="9786648" y="2302269"/>
                  <a:pt x="9785504" y="2304176"/>
                </a:cubicBezTo>
                <a:cubicBezTo>
                  <a:pt x="9796564" y="2321719"/>
                  <a:pt x="9806289" y="2340407"/>
                  <a:pt x="9814679" y="2360238"/>
                </a:cubicBezTo>
                <a:cubicBezTo>
                  <a:pt x="9834129" y="2406384"/>
                  <a:pt x="9843854" y="2457106"/>
                  <a:pt x="9843854" y="2512405"/>
                </a:cubicBezTo>
                <a:cubicBezTo>
                  <a:pt x="9843854" y="2568848"/>
                  <a:pt x="9834129" y="2620048"/>
                  <a:pt x="9814679" y="2666003"/>
                </a:cubicBezTo>
                <a:cubicBezTo>
                  <a:pt x="9795229" y="2711958"/>
                  <a:pt x="9768819" y="2751335"/>
                  <a:pt x="9735449" y="2784133"/>
                </a:cubicBezTo>
                <a:cubicBezTo>
                  <a:pt x="9702079" y="2816931"/>
                  <a:pt x="9662988" y="2842769"/>
                  <a:pt x="9618177" y="2861647"/>
                </a:cubicBezTo>
                <a:cubicBezTo>
                  <a:pt x="9573366" y="2880525"/>
                  <a:pt x="9525599" y="2890345"/>
                  <a:pt x="9474876" y="2891108"/>
                </a:cubicBezTo>
                <a:cubicBezTo>
                  <a:pt x="9423391" y="2890345"/>
                  <a:pt x="9375147" y="2880525"/>
                  <a:pt x="9330146" y="2861647"/>
                </a:cubicBezTo>
                <a:cubicBezTo>
                  <a:pt x="9285144" y="2842769"/>
                  <a:pt x="9246053" y="2816931"/>
                  <a:pt x="9212874" y="2784133"/>
                </a:cubicBezTo>
                <a:cubicBezTo>
                  <a:pt x="9179694" y="2751335"/>
                  <a:pt x="9153570" y="2711958"/>
                  <a:pt x="9134502" y="2666003"/>
                </a:cubicBezTo>
                <a:cubicBezTo>
                  <a:pt x="9115433" y="2620048"/>
                  <a:pt x="9105899" y="2568848"/>
                  <a:pt x="9105899" y="2512405"/>
                </a:cubicBezTo>
                <a:cubicBezTo>
                  <a:pt x="9105899" y="2457869"/>
                  <a:pt x="9115433" y="2407337"/>
                  <a:pt x="9134502" y="2360810"/>
                </a:cubicBezTo>
                <a:cubicBezTo>
                  <a:pt x="9153570" y="2314283"/>
                  <a:pt x="9179694" y="2274238"/>
                  <a:pt x="9212874" y="2240678"/>
                </a:cubicBezTo>
                <a:cubicBezTo>
                  <a:pt x="9246053" y="2207117"/>
                  <a:pt x="9285144" y="2180993"/>
                  <a:pt x="9330146" y="2162306"/>
                </a:cubicBezTo>
                <a:cubicBezTo>
                  <a:pt x="9375147" y="2143619"/>
                  <a:pt x="9423391" y="2134275"/>
                  <a:pt x="9474876" y="2134275"/>
                </a:cubicBezTo>
                <a:cubicBezTo>
                  <a:pt x="9525599" y="2135800"/>
                  <a:pt x="9573366" y="2145716"/>
                  <a:pt x="9618177" y="2164022"/>
                </a:cubicBezTo>
                <a:cubicBezTo>
                  <a:pt x="9662988" y="2182328"/>
                  <a:pt x="9702174" y="2208070"/>
                  <a:pt x="9735735" y="2241250"/>
                </a:cubicBezTo>
                <a:cubicBezTo>
                  <a:pt x="9737642" y="2243157"/>
                  <a:pt x="9739548" y="2245254"/>
                  <a:pt x="9741455" y="2247542"/>
                </a:cubicBezTo>
                <a:cubicBezTo>
                  <a:pt x="9753659" y="2222753"/>
                  <a:pt x="9759761" y="2194532"/>
                  <a:pt x="9759761" y="2162878"/>
                </a:cubicBezTo>
                <a:lnTo>
                  <a:pt x="9688254" y="2162878"/>
                </a:lnTo>
                <a:close/>
                <a:moveTo>
                  <a:pt x="8988436" y="1999841"/>
                </a:moveTo>
                <a:lnTo>
                  <a:pt x="9130307" y="1999841"/>
                </a:lnTo>
                <a:lnTo>
                  <a:pt x="9130307" y="2080502"/>
                </a:lnTo>
                <a:cubicBezTo>
                  <a:pt x="9130307" y="2119783"/>
                  <a:pt x="9126588" y="2154106"/>
                  <a:pt x="9119151" y="2183472"/>
                </a:cubicBezTo>
                <a:cubicBezTo>
                  <a:pt x="9111715" y="2212838"/>
                  <a:pt x="9101704" y="2238580"/>
                  <a:pt x="9089118" y="2260700"/>
                </a:cubicBezTo>
                <a:cubicBezTo>
                  <a:pt x="9076533" y="2282819"/>
                  <a:pt x="9061755" y="2301697"/>
                  <a:pt x="9044784" y="2317334"/>
                </a:cubicBezTo>
                <a:lnTo>
                  <a:pt x="9032485" y="2327555"/>
                </a:lnTo>
                <a:lnTo>
                  <a:pt x="9032485" y="2874518"/>
                </a:lnTo>
                <a:lnTo>
                  <a:pt x="8788788" y="2874518"/>
                </a:lnTo>
                <a:lnTo>
                  <a:pt x="8788788" y="2841911"/>
                </a:lnTo>
                <a:cubicBezTo>
                  <a:pt x="8742642" y="2872421"/>
                  <a:pt x="8685627" y="2888820"/>
                  <a:pt x="8617742" y="2891108"/>
                </a:cubicBezTo>
                <a:cubicBezTo>
                  <a:pt x="8549858" y="2894159"/>
                  <a:pt x="8490936" y="2877664"/>
                  <a:pt x="8440977" y="2841625"/>
                </a:cubicBezTo>
                <a:cubicBezTo>
                  <a:pt x="8391017" y="2805585"/>
                  <a:pt x="8366037" y="2736843"/>
                  <a:pt x="8366037" y="2635398"/>
                </a:cubicBezTo>
                <a:lnTo>
                  <a:pt x="8366037" y="2146860"/>
                </a:lnTo>
                <a:lnTo>
                  <a:pt x="8613166" y="2146860"/>
                </a:lnTo>
                <a:lnTo>
                  <a:pt x="8613166" y="2716630"/>
                </a:lnTo>
                <a:cubicBezTo>
                  <a:pt x="8613166" y="2781463"/>
                  <a:pt x="8640434" y="2813880"/>
                  <a:pt x="8694970" y="2813880"/>
                </a:cubicBezTo>
                <a:cubicBezTo>
                  <a:pt x="8750651" y="2813880"/>
                  <a:pt x="8781923" y="2783752"/>
                  <a:pt x="8788788" y="2723495"/>
                </a:cubicBezTo>
                <a:lnTo>
                  <a:pt x="8788788" y="2146860"/>
                </a:lnTo>
                <a:lnTo>
                  <a:pt x="9032485" y="2146860"/>
                </a:lnTo>
                <a:lnTo>
                  <a:pt x="9032485" y="2224282"/>
                </a:lnTo>
                <a:lnTo>
                  <a:pt x="9041602" y="2209429"/>
                </a:lnTo>
                <a:cubicBezTo>
                  <a:pt x="9053830" y="2184974"/>
                  <a:pt x="9059943" y="2156871"/>
                  <a:pt x="9059943" y="2125122"/>
                </a:cubicBezTo>
                <a:lnTo>
                  <a:pt x="8988436" y="2125122"/>
                </a:lnTo>
                <a:close/>
                <a:moveTo>
                  <a:pt x="9327285" y="1927762"/>
                </a:moveTo>
                <a:lnTo>
                  <a:pt x="9595580" y="2062768"/>
                </a:lnTo>
                <a:lnTo>
                  <a:pt x="9553248" y="2114253"/>
                </a:lnTo>
                <a:lnTo>
                  <a:pt x="9260354" y="2017003"/>
                </a:lnTo>
                <a:close/>
                <a:moveTo>
                  <a:pt x="12923354" y="1917465"/>
                </a:moveTo>
                <a:lnTo>
                  <a:pt x="13110989" y="2060480"/>
                </a:lnTo>
                <a:lnTo>
                  <a:pt x="13064080" y="2113109"/>
                </a:lnTo>
                <a:lnTo>
                  <a:pt x="12923354" y="2048466"/>
                </a:lnTo>
                <a:lnTo>
                  <a:pt x="12781484" y="2113109"/>
                </a:lnTo>
                <a:lnTo>
                  <a:pt x="12734575" y="2060480"/>
                </a:lnTo>
                <a:close/>
                <a:moveTo>
                  <a:pt x="6290094" y="1917465"/>
                </a:moveTo>
                <a:lnTo>
                  <a:pt x="6477729" y="2060480"/>
                </a:lnTo>
                <a:lnTo>
                  <a:pt x="6430820" y="2113109"/>
                </a:lnTo>
                <a:lnTo>
                  <a:pt x="6290094" y="2048466"/>
                </a:lnTo>
                <a:lnTo>
                  <a:pt x="6148224" y="2113109"/>
                </a:lnTo>
                <a:lnTo>
                  <a:pt x="6101315" y="2060480"/>
                </a:lnTo>
                <a:close/>
                <a:moveTo>
                  <a:pt x="4166019" y="1917465"/>
                </a:moveTo>
                <a:lnTo>
                  <a:pt x="4353655" y="2060480"/>
                </a:lnTo>
                <a:lnTo>
                  <a:pt x="4306745" y="2113109"/>
                </a:lnTo>
                <a:lnTo>
                  <a:pt x="4166019" y="2048466"/>
                </a:lnTo>
                <a:lnTo>
                  <a:pt x="4024149" y="2113109"/>
                </a:lnTo>
                <a:lnTo>
                  <a:pt x="3977240" y="2060480"/>
                </a:lnTo>
                <a:close/>
                <a:moveTo>
                  <a:pt x="12190957" y="1890578"/>
                </a:moveTo>
                <a:lnTo>
                  <a:pt x="12434654" y="1890578"/>
                </a:lnTo>
                <a:lnTo>
                  <a:pt x="12434654" y="1994693"/>
                </a:lnTo>
                <a:lnTo>
                  <a:pt x="12475842" y="1994693"/>
                </a:lnTo>
                <a:lnTo>
                  <a:pt x="12475842" y="2094231"/>
                </a:lnTo>
                <a:lnTo>
                  <a:pt x="12434654" y="2094231"/>
                </a:lnTo>
                <a:lnTo>
                  <a:pt x="12434654" y="2874518"/>
                </a:lnTo>
                <a:lnTo>
                  <a:pt x="12190957" y="2874518"/>
                </a:lnTo>
                <a:lnTo>
                  <a:pt x="12190957" y="2836762"/>
                </a:lnTo>
                <a:cubicBezTo>
                  <a:pt x="12152820" y="2872993"/>
                  <a:pt x="12111059" y="2891108"/>
                  <a:pt x="12065676" y="2891108"/>
                </a:cubicBezTo>
                <a:cubicBezTo>
                  <a:pt x="12014954" y="2890345"/>
                  <a:pt x="11967092" y="2880525"/>
                  <a:pt x="11922090" y="2861647"/>
                </a:cubicBezTo>
                <a:cubicBezTo>
                  <a:pt x="11877088" y="2842769"/>
                  <a:pt x="11837997" y="2816931"/>
                  <a:pt x="11804818" y="2784133"/>
                </a:cubicBezTo>
                <a:cubicBezTo>
                  <a:pt x="11771638" y="2751335"/>
                  <a:pt x="11745324" y="2711958"/>
                  <a:pt x="11725874" y="2666003"/>
                </a:cubicBezTo>
                <a:cubicBezTo>
                  <a:pt x="11706424" y="2620048"/>
                  <a:pt x="11696699" y="2568848"/>
                  <a:pt x="11696699" y="2512405"/>
                </a:cubicBezTo>
                <a:cubicBezTo>
                  <a:pt x="11696699" y="2454055"/>
                  <a:pt x="11706424" y="2402761"/>
                  <a:pt x="11725874" y="2358522"/>
                </a:cubicBezTo>
                <a:cubicBezTo>
                  <a:pt x="11745324" y="2314283"/>
                  <a:pt x="11771448" y="2275764"/>
                  <a:pt x="11804246" y="2242966"/>
                </a:cubicBezTo>
                <a:cubicBezTo>
                  <a:pt x="11830179" y="2218940"/>
                  <a:pt x="11858973" y="2197869"/>
                  <a:pt x="11890626" y="2179754"/>
                </a:cubicBezTo>
                <a:cubicBezTo>
                  <a:pt x="11922280" y="2161638"/>
                  <a:pt x="11954888" y="2148672"/>
                  <a:pt x="11988448" y="2140854"/>
                </a:cubicBezTo>
                <a:cubicBezTo>
                  <a:pt x="12022009" y="2133035"/>
                  <a:pt x="12055951" y="2131891"/>
                  <a:pt x="12090275" y="2137421"/>
                </a:cubicBezTo>
                <a:cubicBezTo>
                  <a:pt x="12124598" y="2142951"/>
                  <a:pt x="12158159" y="2157157"/>
                  <a:pt x="12190957" y="2180040"/>
                </a:cubicBezTo>
                <a:lnTo>
                  <a:pt x="12190957" y="2094231"/>
                </a:lnTo>
                <a:lnTo>
                  <a:pt x="12013047" y="2094231"/>
                </a:lnTo>
                <a:lnTo>
                  <a:pt x="12013047" y="1994693"/>
                </a:lnTo>
                <a:lnTo>
                  <a:pt x="12190957" y="1994693"/>
                </a:lnTo>
                <a:close/>
                <a:moveTo>
                  <a:pt x="555538" y="1890578"/>
                </a:moveTo>
                <a:lnTo>
                  <a:pt x="799235" y="1890578"/>
                </a:lnTo>
                <a:lnTo>
                  <a:pt x="799235" y="2180040"/>
                </a:lnTo>
                <a:cubicBezTo>
                  <a:pt x="844618" y="2149530"/>
                  <a:pt x="889620" y="2134275"/>
                  <a:pt x="934240" y="2134275"/>
                </a:cubicBezTo>
                <a:cubicBezTo>
                  <a:pt x="980768" y="2134275"/>
                  <a:pt x="1025197" y="2144000"/>
                  <a:pt x="1067530" y="2163450"/>
                </a:cubicBezTo>
                <a:cubicBezTo>
                  <a:pt x="1100328" y="2179086"/>
                  <a:pt x="1130552" y="2197869"/>
                  <a:pt x="1158201" y="2219798"/>
                </a:cubicBezTo>
                <a:cubicBezTo>
                  <a:pt x="1185850" y="2241727"/>
                  <a:pt x="1209686" y="2267278"/>
                  <a:pt x="1229708" y="2296453"/>
                </a:cubicBezTo>
                <a:cubicBezTo>
                  <a:pt x="1249730" y="2325628"/>
                  <a:pt x="1265366" y="2358236"/>
                  <a:pt x="1276617" y="2394275"/>
                </a:cubicBezTo>
                <a:cubicBezTo>
                  <a:pt x="1287867" y="2430315"/>
                  <a:pt x="1293493" y="2469692"/>
                  <a:pt x="1293493" y="2512405"/>
                </a:cubicBezTo>
                <a:cubicBezTo>
                  <a:pt x="1293493" y="2568848"/>
                  <a:pt x="1283768" y="2620048"/>
                  <a:pt x="1264318" y="2666003"/>
                </a:cubicBezTo>
                <a:cubicBezTo>
                  <a:pt x="1244868" y="2711958"/>
                  <a:pt x="1218553" y="2751335"/>
                  <a:pt x="1185374" y="2784133"/>
                </a:cubicBezTo>
                <a:cubicBezTo>
                  <a:pt x="1152194" y="2816931"/>
                  <a:pt x="1113104" y="2842769"/>
                  <a:pt x="1068101" y="2861647"/>
                </a:cubicBezTo>
                <a:cubicBezTo>
                  <a:pt x="1023100" y="2880525"/>
                  <a:pt x="975238" y="2890345"/>
                  <a:pt x="924515" y="2891108"/>
                </a:cubicBezTo>
                <a:cubicBezTo>
                  <a:pt x="879132" y="2891108"/>
                  <a:pt x="837372" y="2872993"/>
                  <a:pt x="799235" y="2836762"/>
                </a:cubicBezTo>
                <a:lnTo>
                  <a:pt x="799235" y="2874518"/>
                </a:lnTo>
                <a:lnTo>
                  <a:pt x="555538" y="2874518"/>
                </a:lnTo>
                <a:close/>
                <a:moveTo>
                  <a:pt x="13567082" y="1856255"/>
                </a:moveTo>
                <a:lnTo>
                  <a:pt x="13623144" y="1856255"/>
                </a:lnTo>
                <a:lnTo>
                  <a:pt x="13623144" y="2146860"/>
                </a:lnTo>
                <a:lnTo>
                  <a:pt x="13741560" y="2146860"/>
                </a:lnTo>
                <a:lnTo>
                  <a:pt x="13741560" y="2219512"/>
                </a:lnTo>
                <a:lnTo>
                  <a:pt x="13623144" y="2219512"/>
                </a:lnTo>
                <a:lnTo>
                  <a:pt x="13623144" y="2739512"/>
                </a:lnTo>
                <a:cubicBezTo>
                  <a:pt x="13623144" y="2778031"/>
                  <a:pt x="13631725" y="2801199"/>
                  <a:pt x="13648887" y="2809017"/>
                </a:cubicBezTo>
                <a:cubicBezTo>
                  <a:pt x="13666048" y="2816836"/>
                  <a:pt x="13681303" y="2818456"/>
                  <a:pt x="13694651" y="2813880"/>
                </a:cubicBezTo>
                <a:cubicBezTo>
                  <a:pt x="13707999" y="2808159"/>
                  <a:pt x="13716199" y="2798720"/>
                  <a:pt x="13719250" y="2785563"/>
                </a:cubicBezTo>
                <a:cubicBezTo>
                  <a:pt x="13722301" y="2772406"/>
                  <a:pt x="13717534" y="2760679"/>
                  <a:pt x="13704948" y="2750382"/>
                </a:cubicBezTo>
                <a:lnTo>
                  <a:pt x="13815355" y="2708049"/>
                </a:lnTo>
                <a:cubicBezTo>
                  <a:pt x="13819932" y="2782417"/>
                  <a:pt x="13801435" y="2830851"/>
                  <a:pt x="13759866" y="2853352"/>
                </a:cubicBezTo>
                <a:cubicBezTo>
                  <a:pt x="13719440" y="2875090"/>
                  <a:pt x="13664904" y="2884815"/>
                  <a:pt x="13596257" y="2882527"/>
                </a:cubicBezTo>
                <a:cubicBezTo>
                  <a:pt x="13528373" y="2880239"/>
                  <a:pt x="13475267" y="2862314"/>
                  <a:pt x="13436939" y="2828753"/>
                </a:cubicBezTo>
                <a:cubicBezTo>
                  <a:pt x="13398611" y="2795193"/>
                  <a:pt x="13379447" y="2734745"/>
                  <a:pt x="13379447" y="2647411"/>
                </a:cubicBezTo>
                <a:lnTo>
                  <a:pt x="13379447" y="2219512"/>
                </a:lnTo>
                <a:lnTo>
                  <a:pt x="13310228" y="2219512"/>
                </a:lnTo>
                <a:lnTo>
                  <a:pt x="13310228" y="2146860"/>
                </a:lnTo>
                <a:lnTo>
                  <a:pt x="13379447" y="2146860"/>
                </a:lnTo>
                <a:lnTo>
                  <a:pt x="13379447" y="2043890"/>
                </a:lnTo>
                <a:cubicBezTo>
                  <a:pt x="13427881" y="2043890"/>
                  <a:pt x="13471549" y="2025584"/>
                  <a:pt x="13510448" y="1988972"/>
                </a:cubicBezTo>
                <a:cubicBezTo>
                  <a:pt x="13549730" y="1951216"/>
                  <a:pt x="13568608" y="1906977"/>
                  <a:pt x="13567082" y="1856255"/>
                </a:cubicBezTo>
                <a:close/>
                <a:moveTo>
                  <a:pt x="7537757" y="1856255"/>
                </a:moveTo>
                <a:lnTo>
                  <a:pt x="7593819" y="1856255"/>
                </a:lnTo>
                <a:lnTo>
                  <a:pt x="7593819" y="2146860"/>
                </a:lnTo>
                <a:lnTo>
                  <a:pt x="7712235" y="2146860"/>
                </a:lnTo>
                <a:lnTo>
                  <a:pt x="7712235" y="2219512"/>
                </a:lnTo>
                <a:lnTo>
                  <a:pt x="7593819" y="2219512"/>
                </a:lnTo>
                <a:lnTo>
                  <a:pt x="7593819" y="2739512"/>
                </a:lnTo>
                <a:cubicBezTo>
                  <a:pt x="7593819" y="2778031"/>
                  <a:pt x="7602400" y="2801199"/>
                  <a:pt x="7619562" y="2809017"/>
                </a:cubicBezTo>
                <a:cubicBezTo>
                  <a:pt x="7636723" y="2816836"/>
                  <a:pt x="7651978" y="2818456"/>
                  <a:pt x="7665326" y="2813880"/>
                </a:cubicBezTo>
                <a:cubicBezTo>
                  <a:pt x="7678674" y="2808159"/>
                  <a:pt x="7686874" y="2798720"/>
                  <a:pt x="7689925" y="2785563"/>
                </a:cubicBezTo>
                <a:cubicBezTo>
                  <a:pt x="7692976" y="2772406"/>
                  <a:pt x="7688209" y="2760679"/>
                  <a:pt x="7675623" y="2750382"/>
                </a:cubicBezTo>
                <a:lnTo>
                  <a:pt x="7786030" y="2708049"/>
                </a:lnTo>
                <a:cubicBezTo>
                  <a:pt x="7790607" y="2782417"/>
                  <a:pt x="7772110" y="2830851"/>
                  <a:pt x="7730541" y="2853352"/>
                </a:cubicBezTo>
                <a:cubicBezTo>
                  <a:pt x="7690115" y="2875090"/>
                  <a:pt x="7635579" y="2884815"/>
                  <a:pt x="7566932" y="2882527"/>
                </a:cubicBezTo>
                <a:cubicBezTo>
                  <a:pt x="7499048" y="2880239"/>
                  <a:pt x="7445942" y="2862314"/>
                  <a:pt x="7407614" y="2828753"/>
                </a:cubicBezTo>
                <a:cubicBezTo>
                  <a:pt x="7369286" y="2795193"/>
                  <a:pt x="7350122" y="2734745"/>
                  <a:pt x="7350122" y="2647411"/>
                </a:cubicBezTo>
                <a:lnTo>
                  <a:pt x="7350122" y="2219512"/>
                </a:lnTo>
                <a:lnTo>
                  <a:pt x="7280903" y="2219512"/>
                </a:lnTo>
                <a:lnTo>
                  <a:pt x="7280903" y="2146860"/>
                </a:lnTo>
                <a:lnTo>
                  <a:pt x="7350122" y="2146860"/>
                </a:lnTo>
                <a:lnTo>
                  <a:pt x="7350122" y="2043890"/>
                </a:lnTo>
                <a:cubicBezTo>
                  <a:pt x="7398556" y="2043890"/>
                  <a:pt x="7442224" y="2025584"/>
                  <a:pt x="7481123" y="1988972"/>
                </a:cubicBezTo>
                <a:cubicBezTo>
                  <a:pt x="7520405" y="1951216"/>
                  <a:pt x="7539283" y="1906977"/>
                  <a:pt x="7537757" y="1856255"/>
                </a:cubicBezTo>
                <a:close/>
                <a:moveTo>
                  <a:pt x="6737262" y="1856255"/>
                </a:moveTo>
                <a:lnTo>
                  <a:pt x="6980958" y="1856255"/>
                </a:lnTo>
                <a:lnTo>
                  <a:pt x="6980958" y="2056475"/>
                </a:lnTo>
                <a:lnTo>
                  <a:pt x="6737262" y="2056475"/>
                </a:lnTo>
                <a:close/>
                <a:moveTo>
                  <a:pt x="13026897" y="1759577"/>
                </a:moveTo>
                <a:lnTo>
                  <a:pt x="13097260" y="1847674"/>
                </a:lnTo>
                <a:lnTo>
                  <a:pt x="12805510" y="1944924"/>
                </a:lnTo>
                <a:lnTo>
                  <a:pt x="12763178" y="1893439"/>
                </a:lnTo>
                <a:close/>
                <a:moveTo>
                  <a:pt x="1655768" y="1694362"/>
                </a:moveTo>
                <a:lnTo>
                  <a:pt x="1727276" y="1694362"/>
                </a:lnTo>
                <a:cubicBezTo>
                  <a:pt x="1806219" y="1755382"/>
                  <a:pt x="1827386" y="1824029"/>
                  <a:pt x="1790774" y="1900303"/>
                </a:cubicBezTo>
                <a:cubicBezTo>
                  <a:pt x="1753018" y="1977722"/>
                  <a:pt x="1756069" y="2041030"/>
                  <a:pt x="1799927" y="2090227"/>
                </a:cubicBezTo>
                <a:lnTo>
                  <a:pt x="1724987" y="2090227"/>
                </a:lnTo>
                <a:cubicBezTo>
                  <a:pt x="1651001" y="2020054"/>
                  <a:pt x="1633839" y="1944352"/>
                  <a:pt x="1673502" y="1863119"/>
                </a:cubicBezTo>
                <a:cubicBezTo>
                  <a:pt x="1713165" y="1782650"/>
                  <a:pt x="1707253" y="1726398"/>
                  <a:pt x="1655768" y="1694362"/>
                </a:cubicBezTo>
                <a:close/>
                <a:moveTo>
                  <a:pt x="5074364" y="1018264"/>
                </a:moveTo>
                <a:lnTo>
                  <a:pt x="5292318" y="1018264"/>
                </a:lnTo>
                <a:lnTo>
                  <a:pt x="5292318" y="1196174"/>
                </a:lnTo>
                <a:cubicBezTo>
                  <a:pt x="5292318" y="1231642"/>
                  <a:pt x="5288982" y="1262628"/>
                  <a:pt x="5282307" y="1289134"/>
                </a:cubicBezTo>
                <a:cubicBezTo>
                  <a:pt x="5275633" y="1315639"/>
                  <a:pt x="5266671" y="1338807"/>
                  <a:pt x="5255422" y="1358639"/>
                </a:cubicBezTo>
                <a:cubicBezTo>
                  <a:pt x="5244171" y="1378470"/>
                  <a:pt x="5230918" y="1395441"/>
                  <a:pt x="5215663" y="1409552"/>
                </a:cubicBezTo>
                <a:cubicBezTo>
                  <a:pt x="5200408" y="1423663"/>
                  <a:pt x="5184581" y="1435485"/>
                  <a:pt x="5168182" y="1445019"/>
                </a:cubicBezTo>
                <a:lnTo>
                  <a:pt x="5125849" y="1402687"/>
                </a:lnTo>
                <a:cubicBezTo>
                  <a:pt x="5155596" y="1383237"/>
                  <a:pt x="5180195" y="1360164"/>
                  <a:pt x="5199645" y="1333468"/>
                </a:cubicBezTo>
                <a:cubicBezTo>
                  <a:pt x="5219095" y="1306772"/>
                  <a:pt x="5228820" y="1274355"/>
                  <a:pt x="5228820" y="1236218"/>
                </a:cubicBezTo>
                <a:lnTo>
                  <a:pt x="5074364" y="1236218"/>
                </a:lnTo>
                <a:close/>
                <a:moveTo>
                  <a:pt x="13899053" y="569770"/>
                </a:moveTo>
                <a:cubicBezTo>
                  <a:pt x="13814769" y="569770"/>
                  <a:pt x="13772628" y="610005"/>
                  <a:pt x="13772628" y="690475"/>
                </a:cubicBezTo>
                <a:lnTo>
                  <a:pt x="13772628" y="1039430"/>
                </a:lnTo>
                <a:cubicBezTo>
                  <a:pt x="13772628" y="1132485"/>
                  <a:pt x="13813244" y="1179012"/>
                  <a:pt x="13894476" y="1179012"/>
                </a:cubicBezTo>
                <a:cubicBezTo>
                  <a:pt x="13970369" y="1171766"/>
                  <a:pt x="14012130" y="1136108"/>
                  <a:pt x="14019757" y="1072038"/>
                </a:cubicBezTo>
                <a:lnTo>
                  <a:pt x="14019757" y="683038"/>
                </a:lnTo>
                <a:cubicBezTo>
                  <a:pt x="14012892" y="607526"/>
                  <a:pt x="13972657" y="569770"/>
                  <a:pt x="13899053" y="569770"/>
                </a:cubicBezTo>
                <a:close/>
                <a:moveTo>
                  <a:pt x="11679728" y="569770"/>
                </a:moveTo>
                <a:cubicBezTo>
                  <a:pt x="11595444" y="569770"/>
                  <a:pt x="11553303" y="610005"/>
                  <a:pt x="11553303" y="690475"/>
                </a:cubicBezTo>
                <a:lnTo>
                  <a:pt x="11553303" y="1039430"/>
                </a:lnTo>
                <a:cubicBezTo>
                  <a:pt x="11553303" y="1132485"/>
                  <a:pt x="11593919" y="1179012"/>
                  <a:pt x="11675151" y="1179012"/>
                </a:cubicBezTo>
                <a:cubicBezTo>
                  <a:pt x="11751044" y="1171766"/>
                  <a:pt x="11792805" y="1136108"/>
                  <a:pt x="11800432" y="1072038"/>
                </a:cubicBezTo>
                <a:lnTo>
                  <a:pt x="11800432" y="683038"/>
                </a:lnTo>
                <a:cubicBezTo>
                  <a:pt x="11793567" y="607526"/>
                  <a:pt x="11753332" y="569770"/>
                  <a:pt x="11679728" y="569770"/>
                </a:cubicBezTo>
                <a:close/>
                <a:moveTo>
                  <a:pt x="10870103" y="569770"/>
                </a:moveTo>
                <a:cubicBezTo>
                  <a:pt x="10785819" y="569770"/>
                  <a:pt x="10743678" y="610005"/>
                  <a:pt x="10743678" y="690475"/>
                </a:cubicBezTo>
                <a:lnTo>
                  <a:pt x="10743678" y="1039430"/>
                </a:lnTo>
                <a:cubicBezTo>
                  <a:pt x="10743678" y="1132485"/>
                  <a:pt x="10784294" y="1179012"/>
                  <a:pt x="10865526" y="1179012"/>
                </a:cubicBezTo>
                <a:cubicBezTo>
                  <a:pt x="10941419" y="1178250"/>
                  <a:pt x="10983180" y="1145833"/>
                  <a:pt x="10990807" y="1081762"/>
                </a:cubicBezTo>
                <a:lnTo>
                  <a:pt x="10990807" y="683038"/>
                </a:lnTo>
                <a:cubicBezTo>
                  <a:pt x="10983942" y="607526"/>
                  <a:pt x="10943707" y="569770"/>
                  <a:pt x="10870103" y="569770"/>
                </a:cubicBezTo>
                <a:close/>
                <a:moveTo>
                  <a:pt x="9079775" y="569770"/>
                </a:moveTo>
                <a:cubicBezTo>
                  <a:pt x="8998543" y="569770"/>
                  <a:pt x="8957926" y="616107"/>
                  <a:pt x="8957926" y="708781"/>
                </a:cubicBezTo>
                <a:lnTo>
                  <a:pt x="8957926" y="1058308"/>
                </a:lnTo>
                <a:cubicBezTo>
                  <a:pt x="8957926" y="1138015"/>
                  <a:pt x="9000068" y="1178250"/>
                  <a:pt x="9084351" y="1179012"/>
                </a:cubicBezTo>
                <a:cubicBezTo>
                  <a:pt x="9165583" y="1179012"/>
                  <a:pt x="9206200" y="1132485"/>
                  <a:pt x="9206200" y="1039430"/>
                </a:cubicBezTo>
                <a:lnTo>
                  <a:pt x="9206200" y="690475"/>
                </a:lnTo>
                <a:cubicBezTo>
                  <a:pt x="9206200" y="610005"/>
                  <a:pt x="9164058" y="569770"/>
                  <a:pt x="9079775" y="569770"/>
                </a:cubicBezTo>
                <a:close/>
                <a:moveTo>
                  <a:pt x="6584225" y="569770"/>
                </a:moveTo>
                <a:cubicBezTo>
                  <a:pt x="6502993" y="569770"/>
                  <a:pt x="6462377" y="616107"/>
                  <a:pt x="6462377" y="708781"/>
                </a:cubicBezTo>
                <a:lnTo>
                  <a:pt x="6462377" y="1058308"/>
                </a:lnTo>
                <a:cubicBezTo>
                  <a:pt x="6462377" y="1138015"/>
                  <a:pt x="6504518" y="1178250"/>
                  <a:pt x="6588801" y="1179012"/>
                </a:cubicBezTo>
                <a:cubicBezTo>
                  <a:pt x="6670034" y="1179012"/>
                  <a:pt x="6710650" y="1132485"/>
                  <a:pt x="6710650" y="1039430"/>
                </a:cubicBezTo>
                <a:lnTo>
                  <a:pt x="6710650" y="690475"/>
                </a:lnTo>
                <a:cubicBezTo>
                  <a:pt x="6710650" y="610005"/>
                  <a:pt x="6668508" y="569770"/>
                  <a:pt x="6584225" y="569770"/>
                </a:cubicBezTo>
                <a:close/>
                <a:moveTo>
                  <a:pt x="3526701" y="569770"/>
                </a:moveTo>
                <a:cubicBezTo>
                  <a:pt x="3445469" y="569770"/>
                  <a:pt x="3404852" y="616107"/>
                  <a:pt x="3404852" y="708781"/>
                </a:cubicBezTo>
                <a:lnTo>
                  <a:pt x="3404852" y="798022"/>
                </a:lnTo>
                <a:lnTo>
                  <a:pt x="3653126" y="798022"/>
                </a:lnTo>
                <a:lnTo>
                  <a:pt x="3653126" y="690475"/>
                </a:lnTo>
                <a:cubicBezTo>
                  <a:pt x="3653126" y="610005"/>
                  <a:pt x="3610984" y="569770"/>
                  <a:pt x="3526701" y="569770"/>
                </a:cubicBezTo>
                <a:close/>
                <a:moveTo>
                  <a:pt x="12851112" y="508560"/>
                </a:moveTo>
                <a:lnTo>
                  <a:pt x="13097097" y="508560"/>
                </a:lnTo>
                <a:lnTo>
                  <a:pt x="13262422" y="1009111"/>
                </a:lnTo>
                <a:lnTo>
                  <a:pt x="13431179" y="508560"/>
                </a:lnTo>
                <a:lnTo>
                  <a:pt x="13509551" y="508560"/>
                </a:lnTo>
                <a:lnTo>
                  <a:pt x="13256701" y="1236218"/>
                </a:lnTo>
                <a:lnTo>
                  <a:pt x="13099385" y="1236218"/>
                </a:lnTo>
                <a:close/>
                <a:moveTo>
                  <a:pt x="7032537" y="508560"/>
                </a:moveTo>
                <a:lnTo>
                  <a:pt x="7276234" y="508560"/>
                </a:lnTo>
                <a:lnTo>
                  <a:pt x="7276234" y="1236218"/>
                </a:lnTo>
                <a:lnTo>
                  <a:pt x="7032537" y="1236218"/>
                </a:lnTo>
                <a:close/>
                <a:moveTo>
                  <a:pt x="5564488" y="508560"/>
                </a:moveTo>
                <a:lnTo>
                  <a:pt x="5813905" y="508560"/>
                </a:lnTo>
                <a:lnTo>
                  <a:pt x="5936898" y="746536"/>
                </a:lnTo>
                <a:lnTo>
                  <a:pt x="6094214" y="508560"/>
                </a:lnTo>
                <a:lnTo>
                  <a:pt x="6180594" y="508560"/>
                </a:lnTo>
                <a:lnTo>
                  <a:pt x="5979230" y="822620"/>
                </a:lnTo>
                <a:lnTo>
                  <a:pt x="6200616" y="1236218"/>
                </a:lnTo>
                <a:lnTo>
                  <a:pt x="5962640" y="1236218"/>
                </a:lnTo>
                <a:lnTo>
                  <a:pt x="5817337" y="971355"/>
                </a:lnTo>
                <a:lnTo>
                  <a:pt x="5648580" y="1236218"/>
                </a:lnTo>
                <a:lnTo>
                  <a:pt x="5564488" y="1236218"/>
                </a:lnTo>
                <a:lnTo>
                  <a:pt x="5779009" y="900992"/>
                </a:lnTo>
                <a:close/>
                <a:moveTo>
                  <a:pt x="2841538" y="508560"/>
                </a:moveTo>
                <a:lnTo>
                  <a:pt x="3085234" y="508560"/>
                </a:lnTo>
                <a:lnTo>
                  <a:pt x="3085234" y="1236218"/>
                </a:lnTo>
                <a:lnTo>
                  <a:pt x="2841538" y="1236218"/>
                </a:lnTo>
                <a:close/>
                <a:moveTo>
                  <a:pt x="13868448" y="497048"/>
                </a:moveTo>
                <a:cubicBezTo>
                  <a:pt x="13885800" y="497286"/>
                  <a:pt x="13903438" y="499598"/>
                  <a:pt x="13921363" y="503984"/>
                </a:cubicBezTo>
                <a:cubicBezTo>
                  <a:pt x="13957212" y="512755"/>
                  <a:pt x="13990010" y="529154"/>
                  <a:pt x="14019757" y="553181"/>
                </a:cubicBezTo>
                <a:lnTo>
                  <a:pt x="14019757" y="508560"/>
                </a:lnTo>
                <a:lnTo>
                  <a:pt x="14263454" y="508560"/>
                </a:lnTo>
                <a:lnTo>
                  <a:pt x="14263454" y="1236218"/>
                </a:lnTo>
                <a:lnTo>
                  <a:pt x="14019757" y="1236218"/>
                </a:lnTo>
                <a:lnTo>
                  <a:pt x="14019757" y="1198462"/>
                </a:lnTo>
                <a:cubicBezTo>
                  <a:pt x="13981620" y="1234693"/>
                  <a:pt x="13939859" y="1252808"/>
                  <a:pt x="13894476" y="1252808"/>
                </a:cubicBezTo>
                <a:cubicBezTo>
                  <a:pt x="13842991" y="1252808"/>
                  <a:pt x="13794938" y="1243178"/>
                  <a:pt x="13750318" y="1223919"/>
                </a:cubicBezTo>
                <a:cubicBezTo>
                  <a:pt x="13705697" y="1204660"/>
                  <a:pt x="13666606" y="1178631"/>
                  <a:pt x="13633046" y="1145833"/>
                </a:cubicBezTo>
                <a:cubicBezTo>
                  <a:pt x="13600248" y="1112272"/>
                  <a:pt x="13574124" y="1073086"/>
                  <a:pt x="13554674" y="1028275"/>
                </a:cubicBezTo>
                <a:cubicBezTo>
                  <a:pt x="13535224" y="983464"/>
                  <a:pt x="13525499" y="929023"/>
                  <a:pt x="13525499" y="864952"/>
                </a:cubicBezTo>
                <a:cubicBezTo>
                  <a:pt x="13525499" y="813467"/>
                  <a:pt x="13535224" y="765414"/>
                  <a:pt x="13554674" y="720794"/>
                </a:cubicBezTo>
                <a:cubicBezTo>
                  <a:pt x="13574124" y="676173"/>
                  <a:pt x="13600248" y="637464"/>
                  <a:pt x="13633046" y="604666"/>
                </a:cubicBezTo>
                <a:cubicBezTo>
                  <a:pt x="13658979" y="580640"/>
                  <a:pt x="13687773" y="559569"/>
                  <a:pt x="13719426" y="541454"/>
                </a:cubicBezTo>
                <a:cubicBezTo>
                  <a:pt x="13751080" y="523338"/>
                  <a:pt x="13783688" y="510372"/>
                  <a:pt x="13817248" y="502554"/>
                </a:cubicBezTo>
                <a:cubicBezTo>
                  <a:pt x="13834029" y="498645"/>
                  <a:pt x="13851095" y="496809"/>
                  <a:pt x="13868448" y="497048"/>
                </a:cubicBezTo>
                <a:close/>
                <a:moveTo>
                  <a:pt x="11649123" y="497048"/>
                </a:moveTo>
                <a:cubicBezTo>
                  <a:pt x="11666475" y="497286"/>
                  <a:pt x="11684113" y="499598"/>
                  <a:pt x="11702038" y="503984"/>
                </a:cubicBezTo>
                <a:cubicBezTo>
                  <a:pt x="11737887" y="512755"/>
                  <a:pt x="11770685" y="529154"/>
                  <a:pt x="11800432" y="553181"/>
                </a:cubicBezTo>
                <a:lnTo>
                  <a:pt x="11800432" y="508560"/>
                </a:lnTo>
                <a:lnTo>
                  <a:pt x="12044129" y="508560"/>
                </a:lnTo>
                <a:lnTo>
                  <a:pt x="12044129" y="1236218"/>
                </a:lnTo>
                <a:lnTo>
                  <a:pt x="11800432" y="1236218"/>
                </a:lnTo>
                <a:lnTo>
                  <a:pt x="11800432" y="1198462"/>
                </a:lnTo>
                <a:cubicBezTo>
                  <a:pt x="11762295" y="1234693"/>
                  <a:pt x="11720534" y="1252808"/>
                  <a:pt x="11675151" y="1252808"/>
                </a:cubicBezTo>
                <a:cubicBezTo>
                  <a:pt x="11623666" y="1252808"/>
                  <a:pt x="11575613" y="1243178"/>
                  <a:pt x="11530993" y="1223919"/>
                </a:cubicBezTo>
                <a:cubicBezTo>
                  <a:pt x="11486372" y="1204660"/>
                  <a:pt x="11447281" y="1178631"/>
                  <a:pt x="11413721" y="1145833"/>
                </a:cubicBezTo>
                <a:cubicBezTo>
                  <a:pt x="11380923" y="1112272"/>
                  <a:pt x="11354799" y="1073086"/>
                  <a:pt x="11335349" y="1028275"/>
                </a:cubicBezTo>
                <a:cubicBezTo>
                  <a:pt x="11315899" y="983464"/>
                  <a:pt x="11306174" y="929023"/>
                  <a:pt x="11306174" y="864952"/>
                </a:cubicBezTo>
                <a:cubicBezTo>
                  <a:pt x="11306174" y="813467"/>
                  <a:pt x="11315899" y="765414"/>
                  <a:pt x="11335349" y="720794"/>
                </a:cubicBezTo>
                <a:cubicBezTo>
                  <a:pt x="11354799" y="676173"/>
                  <a:pt x="11380923" y="637464"/>
                  <a:pt x="11413721" y="604666"/>
                </a:cubicBezTo>
                <a:cubicBezTo>
                  <a:pt x="11439654" y="580640"/>
                  <a:pt x="11468448" y="559569"/>
                  <a:pt x="11500101" y="541454"/>
                </a:cubicBezTo>
                <a:cubicBezTo>
                  <a:pt x="11531755" y="523338"/>
                  <a:pt x="11564363" y="510372"/>
                  <a:pt x="11597923" y="502554"/>
                </a:cubicBezTo>
                <a:cubicBezTo>
                  <a:pt x="11614704" y="498645"/>
                  <a:pt x="11631770" y="496809"/>
                  <a:pt x="11649123" y="497048"/>
                </a:cubicBezTo>
                <a:close/>
                <a:moveTo>
                  <a:pt x="9084351" y="495975"/>
                </a:moveTo>
                <a:cubicBezTo>
                  <a:pt x="9135074" y="497500"/>
                  <a:pt x="9182936" y="507416"/>
                  <a:pt x="9227938" y="525722"/>
                </a:cubicBezTo>
                <a:cubicBezTo>
                  <a:pt x="9272940" y="544028"/>
                  <a:pt x="9312030" y="569770"/>
                  <a:pt x="9345210" y="602950"/>
                </a:cubicBezTo>
                <a:cubicBezTo>
                  <a:pt x="9378389" y="636129"/>
                  <a:pt x="9404704" y="675792"/>
                  <a:pt x="9424154" y="721938"/>
                </a:cubicBezTo>
                <a:cubicBezTo>
                  <a:pt x="9443604" y="768084"/>
                  <a:pt x="9453329" y="818806"/>
                  <a:pt x="9453329" y="874105"/>
                </a:cubicBezTo>
                <a:cubicBezTo>
                  <a:pt x="9453329" y="930548"/>
                  <a:pt x="9443604" y="981748"/>
                  <a:pt x="9424154" y="1027703"/>
                </a:cubicBezTo>
                <a:cubicBezTo>
                  <a:pt x="9404704" y="1073658"/>
                  <a:pt x="9378389" y="1113035"/>
                  <a:pt x="9345210" y="1145833"/>
                </a:cubicBezTo>
                <a:cubicBezTo>
                  <a:pt x="9312030" y="1178631"/>
                  <a:pt x="9272940" y="1204469"/>
                  <a:pt x="9227938" y="1223347"/>
                </a:cubicBezTo>
                <a:cubicBezTo>
                  <a:pt x="9182936" y="1242225"/>
                  <a:pt x="9135074" y="1252045"/>
                  <a:pt x="9084351" y="1252808"/>
                </a:cubicBezTo>
                <a:cubicBezTo>
                  <a:pt x="9032866" y="1252045"/>
                  <a:pt x="8984622" y="1242225"/>
                  <a:pt x="8939621" y="1223347"/>
                </a:cubicBezTo>
                <a:cubicBezTo>
                  <a:pt x="8894619" y="1204469"/>
                  <a:pt x="8855528" y="1178631"/>
                  <a:pt x="8822349" y="1145833"/>
                </a:cubicBezTo>
                <a:cubicBezTo>
                  <a:pt x="8789169" y="1113035"/>
                  <a:pt x="8763045" y="1073658"/>
                  <a:pt x="8743977" y="1027703"/>
                </a:cubicBezTo>
                <a:cubicBezTo>
                  <a:pt x="8724908" y="981748"/>
                  <a:pt x="8715374" y="930548"/>
                  <a:pt x="8715374" y="874105"/>
                </a:cubicBezTo>
                <a:cubicBezTo>
                  <a:pt x="8715374" y="819569"/>
                  <a:pt x="8724908" y="769037"/>
                  <a:pt x="8743977" y="722510"/>
                </a:cubicBezTo>
                <a:cubicBezTo>
                  <a:pt x="8763045" y="675983"/>
                  <a:pt x="8789169" y="635939"/>
                  <a:pt x="8822349" y="602378"/>
                </a:cubicBezTo>
                <a:cubicBezTo>
                  <a:pt x="8855528" y="568817"/>
                  <a:pt x="8894619" y="542693"/>
                  <a:pt x="8939621" y="524006"/>
                </a:cubicBezTo>
                <a:cubicBezTo>
                  <a:pt x="8984622" y="505319"/>
                  <a:pt x="9032866" y="495975"/>
                  <a:pt x="9084351" y="495975"/>
                </a:cubicBezTo>
                <a:close/>
                <a:moveTo>
                  <a:pt x="6588801" y="495975"/>
                </a:moveTo>
                <a:cubicBezTo>
                  <a:pt x="6639524" y="497500"/>
                  <a:pt x="6687386" y="507416"/>
                  <a:pt x="6732388" y="525722"/>
                </a:cubicBezTo>
                <a:cubicBezTo>
                  <a:pt x="6777390" y="544028"/>
                  <a:pt x="6816481" y="569770"/>
                  <a:pt x="6849660" y="602950"/>
                </a:cubicBezTo>
                <a:cubicBezTo>
                  <a:pt x="6882839" y="636129"/>
                  <a:pt x="6909154" y="675792"/>
                  <a:pt x="6928604" y="721938"/>
                </a:cubicBezTo>
                <a:cubicBezTo>
                  <a:pt x="6948054" y="768084"/>
                  <a:pt x="6957780" y="818806"/>
                  <a:pt x="6957780" y="874105"/>
                </a:cubicBezTo>
                <a:cubicBezTo>
                  <a:pt x="6957780" y="930548"/>
                  <a:pt x="6948054" y="981748"/>
                  <a:pt x="6928604" y="1027703"/>
                </a:cubicBezTo>
                <a:cubicBezTo>
                  <a:pt x="6909154" y="1073658"/>
                  <a:pt x="6882839" y="1113035"/>
                  <a:pt x="6849660" y="1145833"/>
                </a:cubicBezTo>
                <a:cubicBezTo>
                  <a:pt x="6816481" y="1178631"/>
                  <a:pt x="6777390" y="1204469"/>
                  <a:pt x="6732388" y="1223347"/>
                </a:cubicBezTo>
                <a:cubicBezTo>
                  <a:pt x="6687386" y="1242225"/>
                  <a:pt x="6639524" y="1252045"/>
                  <a:pt x="6588801" y="1252808"/>
                </a:cubicBezTo>
                <a:cubicBezTo>
                  <a:pt x="6537316" y="1252045"/>
                  <a:pt x="6489072" y="1242225"/>
                  <a:pt x="6444070" y="1223347"/>
                </a:cubicBezTo>
                <a:cubicBezTo>
                  <a:pt x="6399068" y="1204469"/>
                  <a:pt x="6359978" y="1178631"/>
                  <a:pt x="6326798" y="1145833"/>
                </a:cubicBezTo>
                <a:cubicBezTo>
                  <a:pt x="6293619" y="1113035"/>
                  <a:pt x="6267496" y="1073658"/>
                  <a:pt x="6248427" y="1027703"/>
                </a:cubicBezTo>
                <a:cubicBezTo>
                  <a:pt x="6229358" y="981748"/>
                  <a:pt x="6219824" y="930548"/>
                  <a:pt x="6219824" y="874105"/>
                </a:cubicBezTo>
                <a:cubicBezTo>
                  <a:pt x="6219824" y="819569"/>
                  <a:pt x="6229358" y="769037"/>
                  <a:pt x="6248427" y="722510"/>
                </a:cubicBezTo>
                <a:cubicBezTo>
                  <a:pt x="6267496" y="675983"/>
                  <a:pt x="6293619" y="635939"/>
                  <a:pt x="6326798" y="602378"/>
                </a:cubicBezTo>
                <a:cubicBezTo>
                  <a:pt x="6359978" y="568817"/>
                  <a:pt x="6399068" y="542693"/>
                  <a:pt x="6444070" y="524006"/>
                </a:cubicBezTo>
                <a:cubicBezTo>
                  <a:pt x="6489072" y="505319"/>
                  <a:pt x="6537316" y="495975"/>
                  <a:pt x="6588801" y="495975"/>
                </a:cubicBezTo>
                <a:close/>
                <a:moveTo>
                  <a:pt x="3531277" y="495975"/>
                </a:moveTo>
                <a:cubicBezTo>
                  <a:pt x="3582762" y="495975"/>
                  <a:pt x="3630815" y="505700"/>
                  <a:pt x="3675435" y="525150"/>
                </a:cubicBezTo>
                <a:cubicBezTo>
                  <a:pt x="3720056" y="544600"/>
                  <a:pt x="3758765" y="571105"/>
                  <a:pt x="3791563" y="604666"/>
                </a:cubicBezTo>
                <a:cubicBezTo>
                  <a:pt x="3857923" y="670262"/>
                  <a:pt x="3891102" y="764461"/>
                  <a:pt x="3891102" y="887263"/>
                </a:cubicBezTo>
                <a:lnTo>
                  <a:pt x="3404852" y="887263"/>
                </a:lnTo>
                <a:lnTo>
                  <a:pt x="3404852" y="1058308"/>
                </a:lnTo>
                <a:cubicBezTo>
                  <a:pt x="3404852" y="1138778"/>
                  <a:pt x="3449378" y="1180538"/>
                  <a:pt x="3538427" y="1183589"/>
                </a:cubicBezTo>
                <a:cubicBezTo>
                  <a:pt x="3627478" y="1186640"/>
                  <a:pt x="3707853" y="1132294"/>
                  <a:pt x="3779550" y="1020552"/>
                </a:cubicBezTo>
                <a:lnTo>
                  <a:pt x="3875656" y="1057164"/>
                </a:lnTo>
                <a:cubicBezTo>
                  <a:pt x="3831035" y="1125811"/>
                  <a:pt x="3777644" y="1176152"/>
                  <a:pt x="3715480" y="1208187"/>
                </a:cubicBezTo>
                <a:cubicBezTo>
                  <a:pt x="3653698" y="1239460"/>
                  <a:pt x="3594584" y="1254715"/>
                  <a:pt x="3538142" y="1253952"/>
                </a:cubicBezTo>
                <a:cubicBezTo>
                  <a:pt x="3453859" y="1252427"/>
                  <a:pt x="3382256" y="1231165"/>
                  <a:pt x="3323334" y="1190168"/>
                </a:cubicBezTo>
                <a:cubicBezTo>
                  <a:pt x="3264412" y="1149170"/>
                  <a:pt x="3220077" y="1095492"/>
                  <a:pt x="3190330" y="1029133"/>
                </a:cubicBezTo>
                <a:cubicBezTo>
                  <a:pt x="3171644" y="983750"/>
                  <a:pt x="3162299" y="932455"/>
                  <a:pt x="3162299" y="875249"/>
                </a:cubicBezTo>
                <a:cubicBezTo>
                  <a:pt x="3162299" y="817662"/>
                  <a:pt x="3171644" y="766558"/>
                  <a:pt x="3190330" y="721938"/>
                </a:cubicBezTo>
                <a:cubicBezTo>
                  <a:pt x="3204442" y="689140"/>
                  <a:pt x="3222842" y="658916"/>
                  <a:pt x="3245534" y="631267"/>
                </a:cubicBezTo>
                <a:cubicBezTo>
                  <a:pt x="3268226" y="603617"/>
                  <a:pt x="3294159" y="579781"/>
                  <a:pt x="3323334" y="559759"/>
                </a:cubicBezTo>
                <a:cubicBezTo>
                  <a:pt x="3352509" y="539737"/>
                  <a:pt x="3384734" y="524101"/>
                  <a:pt x="3420011" y="512851"/>
                </a:cubicBezTo>
                <a:cubicBezTo>
                  <a:pt x="3455289" y="501600"/>
                  <a:pt x="3492377" y="495975"/>
                  <a:pt x="3531277" y="495975"/>
                </a:cubicBezTo>
                <a:close/>
                <a:moveTo>
                  <a:pt x="9966989" y="492181"/>
                </a:moveTo>
                <a:cubicBezTo>
                  <a:pt x="10025011" y="493495"/>
                  <a:pt x="10075880" y="509919"/>
                  <a:pt x="10119595" y="541454"/>
                </a:cubicBezTo>
                <a:cubicBezTo>
                  <a:pt x="10169555" y="577493"/>
                  <a:pt x="10194535" y="646236"/>
                  <a:pt x="10194535" y="747681"/>
                </a:cubicBezTo>
                <a:lnTo>
                  <a:pt x="10194535" y="1236218"/>
                </a:lnTo>
                <a:lnTo>
                  <a:pt x="9947406" y="1236218"/>
                </a:lnTo>
                <a:lnTo>
                  <a:pt x="9947406" y="667020"/>
                </a:lnTo>
                <a:cubicBezTo>
                  <a:pt x="9947406" y="602187"/>
                  <a:pt x="9919756" y="569770"/>
                  <a:pt x="9864457" y="569770"/>
                </a:cubicBezTo>
                <a:cubicBezTo>
                  <a:pt x="9809540" y="569770"/>
                  <a:pt x="9778648" y="599708"/>
                  <a:pt x="9771784" y="659584"/>
                </a:cubicBezTo>
                <a:lnTo>
                  <a:pt x="9771784" y="1236218"/>
                </a:lnTo>
                <a:lnTo>
                  <a:pt x="9528087" y="1236218"/>
                </a:lnTo>
                <a:lnTo>
                  <a:pt x="9528087" y="508560"/>
                </a:lnTo>
                <a:lnTo>
                  <a:pt x="9771784" y="508560"/>
                </a:lnTo>
                <a:lnTo>
                  <a:pt x="9771784" y="541740"/>
                </a:lnTo>
                <a:cubicBezTo>
                  <a:pt x="9817930" y="511230"/>
                  <a:pt x="9874563" y="494831"/>
                  <a:pt x="9941685" y="492543"/>
                </a:cubicBezTo>
                <a:cubicBezTo>
                  <a:pt x="9950266" y="492114"/>
                  <a:pt x="9958700" y="491993"/>
                  <a:pt x="9966989" y="492181"/>
                </a:cubicBezTo>
                <a:close/>
                <a:moveTo>
                  <a:pt x="1737390" y="492181"/>
                </a:moveTo>
                <a:cubicBezTo>
                  <a:pt x="1795412" y="493495"/>
                  <a:pt x="1846281" y="509919"/>
                  <a:pt x="1889996" y="541454"/>
                </a:cubicBezTo>
                <a:cubicBezTo>
                  <a:pt x="1939955" y="577493"/>
                  <a:pt x="1964935" y="646236"/>
                  <a:pt x="1964935" y="747681"/>
                </a:cubicBezTo>
                <a:lnTo>
                  <a:pt x="1964935" y="1236218"/>
                </a:lnTo>
                <a:lnTo>
                  <a:pt x="1717806" y="1236218"/>
                </a:lnTo>
                <a:lnTo>
                  <a:pt x="1717806" y="667020"/>
                </a:lnTo>
                <a:cubicBezTo>
                  <a:pt x="1717806" y="602187"/>
                  <a:pt x="1690157" y="569770"/>
                  <a:pt x="1634858" y="569770"/>
                </a:cubicBezTo>
                <a:cubicBezTo>
                  <a:pt x="1579940" y="569770"/>
                  <a:pt x="1549049" y="599708"/>
                  <a:pt x="1542185" y="659584"/>
                </a:cubicBezTo>
                <a:lnTo>
                  <a:pt x="1542185" y="1236218"/>
                </a:lnTo>
                <a:lnTo>
                  <a:pt x="1298487" y="1236218"/>
                </a:lnTo>
                <a:lnTo>
                  <a:pt x="1298487" y="508560"/>
                </a:lnTo>
                <a:lnTo>
                  <a:pt x="1542185" y="508560"/>
                </a:lnTo>
                <a:lnTo>
                  <a:pt x="1542185" y="541740"/>
                </a:lnTo>
                <a:cubicBezTo>
                  <a:pt x="1588330" y="511230"/>
                  <a:pt x="1644964" y="494831"/>
                  <a:pt x="1712086" y="492543"/>
                </a:cubicBezTo>
                <a:cubicBezTo>
                  <a:pt x="1720667" y="492114"/>
                  <a:pt x="1729101" y="491993"/>
                  <a:pt x="1737390" y="492181"/>
                </a:cubicBezTo>
                <a:close/>
                <a:moveTo>
                  <a:pt x="8013231" y="491112"/>
                </a:moveTo>
                <a:cubicBezTo>
                  <a:pt x="8074250" y="488634"/>
                  <a:pt x="8120205" y="496452"/>
                  <a:pt x="8151097" y="514567"/>
                </a:cubicBezTo>
                <a:cubicBezTo>
                  <a:pt x="8181988" y="532682"/>
                  <a:pt x="8202772" y="556422"/>
                  <a:pt x="8213451" y="585788"/>
                </a:cubicBezTo>
                <a:cubicBezTo>
                  <a:pt x="8231375" y="551465"/>
                  <a:pt x="8255593" y="527533"/>
                  <a:pt x="8286102" y="513995"/>
                </a:cubicBezTo>
                <a:cubicBezTo>
                  <a:pt x="8316612" y="500456"/>
                  <a:pt x="8359898" y="494068"/>
                  <a:pt x="8415959" y="494831"/>
                </a:cubicBezTo>
                <a:cubicBezTo>
                  <a:pt x="8473928" y="496356"/>
                  <a:pt x="8525985" y="515806"/>
                  <a:pt x="8572131" y="553181"/>
                </a:cubicBezTo>
                <a:cubicBezTo>
                  <a:pt x="8619803" y="591318"/>
                  <a:pt x="8643639" y="656151"/>
                  <a:pt x="8643639" y="747681"/>
                </a:cubicBezTo>
                <a:lnTo>
                  <a:pt x="8643639" y="1236218"/>
                </a:lnTo>
                <a:lnTo>
                  <a:pt x="8396509" y="1236218"/>
                </a:lnTo>
                <a:lnTo>
                  <a:pt x="8396509" y="667020"/>
                </a:lnTo>
                <a:cubicBezTo>
                  <a:pt x="8396509" y="602187"/>
                  <a:pt x="8372674" y="569770"/>
                  <a:pt x="8325002" y="569770"/>
                </a:cubicBezTo>
                <a:cubicBezTo>
                  <a:pt x="8278093" y="569770"/>
                  <a:pt x="8254639" y="599327"/>
                  <a:pt x="8254639" y="658439"/>
                </a:cubicBezTo>
                <a:lnTo>
                  <a:pt x="8254639" y="1236218"/>
                </a:lnTo>
                <a:lnTo>
                  <a:pt x="8007510" y="1236218"/>
                </a:lnTo>
                <a:lnTo>
                  <a:pt x="8007510" y="667020"/>
                </a:lnTo>
                <a:cubicBezTo>
                  <a:pt x="8007510" y="602187"/>
                  <a:pt x="7985581" y="569770"/>
                  <a:pt x="7941723" y="569770"/>
                </a:cubicBezTo>
                <a:cubicBezTo>
                  <a:pt x="7898628" y="569770"/>
                  <a:pt x="7873648" y="599708"/>
                  <a:pt x="7866784" y="659584"/>
                </a:cubicBezTo>
                <a:lnTo>
                  <a:pt x="7866784" y="1236218"/>
                </a:lnTo>
                <a:lnTo>
                  <a:pt x="7623087" y="1236218"/>
                </a:lnTo>
                <a:lnTo>
                  <a:pt x="7623087" y="508560"/>
                </a:lnTo>
                <a:lnTo>
                  <a:pt x="7866784" y="508560"/>
                </a:lnTo>
                <a:lnTo>
                  <a:pt x="7866784" y="550893"/>
                </a:lnTo>
                <a:cubicBezTo>
                  <a:pt x="7903395" y="513518"/>
                  <a:pt x="7952211" y="493591"/>
                  <a:pt x="8013231" y="491112"/>
                </a:cubicBezTo>
                <a:close/>
                <a:moveTo>
                  <a:pt x="4355631" y="491112"/>
                </a:moveTo>
                <a:cubicBezTo>
                  <a:pt x="4416650" y="488634"/>
                  <a:pt x="4462606" y="496452"/>
                  <a:pt x="4493497" y="514567"/>
                </a:cubicBezTo>
                <a:cubicBezTo>
                  <a:pt x="4524388" y="532682"/>
                  <a:pt x="4545173" y="556422"/>
                  <a:pt x="4555852" y="585788"/>
                </a:cubicBezTo>
                <a:cubicBezTo>
                  <a:pt x="4573776" y="551465"/>
                  <a:pt x="4597993" y="527533"/>
                  <a:pt x="4628503" y="513995"/>
                </a:cubicBezTo>
                <a:cubicBezTo>
                  <a:pt x="4659013" y="500456"/>
                  <a:pt x="4702298" y="494068"/>
                  <a:pt x="4758360" y="494831"/>
                </a:cubicBezTo>
                <a:cubicBezTo>
                  <a:pt x="4816329" y="496356"/>
                  <a:pt x="4868387" y="515806"/>
                  <a:pt x="4914532" y="553181"/>
                </a:cubicBezTo>
                <a:cubicBezTo>
                  <a:pt x="4962204" y="591318"/>
                  <a:pt x="4986039" y="656151"/>
                  <a:pt x="4986039" y="747681"/>
                </a:cubicBezTo>
                <a:lnTo>
                  <a:pt x="4986039" y="1236218"/>
                </a:lnTo>
                <a:lnTo>
                  <a:pt x="4738911" y="1236218"/>
                </a:lnTo>
                <a:lnTo>
                  <a:pt x="4738911" y="667020"/>
                </a:lnTo>
                <a:cubicBezTo>
                  <a:pt x="4738911" y="602187"/>
                  <a:pt x="4715074" y="569770"/>
                  <a:pt x="4667402" y="569770"/>
                </a:cubicBezTo>
                <a:cubicBezTo>
                  <a:pt x="4620494" y="569770"/>
                  <a:pt x="4597040" y="599327"/>
                  <a:pt x="4597040" y="658439"/>
                </a:cubicBezTo>
                <a:lnTo>
                  <a:pt x="4597040" y="1236218"/>
                </a:lnTo>
                <a:lnTo>
                  <a:pt x="4349911" y="1236218"/>
                </a:lnTo>
                <a:lnTo>
                  <a:pt x="4349911" y="667020"/>
                </a:lnTo>
                <a:cubicBezTo>
                  <a:pt x="4349911" y="602187"/>
                  <a:pt x="4327982" y="569770"/>
                  <a:pt x="4284124" y="569770"/>
                </a:cubicBezTo>
                <a:cubicBezTo>
                  <a:pt x="4241028" y="569770"/>
                  <a:pt x="4216049" y="599708"/>
                  <a:pt x="4209184" y="659584"/>
                </a:cubicBezTo>
                <a:lnTo>
                  <a:pt x="4209184" y="1236218"/>
                </a:lnTo>
                <a:lnTo>
                  <a:pt x="3965487" y="1236218"/>
                </a:lnTo>
                <a:lnTo>
                  <a:pt x="3965487" y="508560"/>
                </a:lnTo>
                <a:lnTo>
                  <a:pt x="4209184" y="508560"/>
                </a:lnTo>
                <a:lnTo>
                  <a:pt x="4209184" y="550893"/>
                </a:lnTo>
                <a:cubicBezTo>
                  <a:pt x="4245796" y="513518"/>
                  <a:pt x="4294612" y="493591"/>
                  <a:pt x="4355631" y="491112"/>
                </a:cubicBezTo>
                <a:close/>
                <a:moveTo>
                  <a:pt x="491970" y="336371"/>
                </a:moveTo>
                <a:cubicBezTo>
                  <a:pt x="381753" y="336371"/>
                  <a:pt x="326645" y="398916"/>
                  <a:pt x="326645" y="524006"/>
                </a:cubicBezTo>
                <a:lnTo>
                  <a:pt x="326645" y="990233"/>
                </a:lnTo>
                <a:cubicBezTo>
                  <a:pt x="326645" y="1098161"/>
                  <a:pt x="383660" y="1152888"/>
                  <a:pt x="497690" y="1154414"/>
                </a:cubicBezTo>
                <a:cubicBezTo>
                  <a:pt x="607907" y="1154414"/>
                  <a:pt x="663015" y="1091106"/>
                  <a:pt x="663015" y="964491"/>
                </a:cubicBezTo>
                <a:lnTo>
                  <a:pt x="663015" y="498263"/>
                </a:lnTo>
                <a:cubicBezTo>
                  <a:pt x="663015" y="390335"/>
                  <a:pt x="606000" y="336371"/>
                  <a:pt x="491970" y="336371"/>
                </a:cubicBezTo>
                <a:close/>
                <a:moveTo>
                  <a:pt x="13839559" y="289462"/>
                </a:moveTo>
                <a:lnTo>
                  <a:pt x="14107854" y="424468"/>
                </a:lnTo>
                <a:lnTo>
                  <a:pt x="14065522" y="475953"/>
                </a:lnTo>
                <a:lnTo>
                  <a:pt x="13772628" y="378703"/>
                </a:lnTo>
                <a:close/>
                <a:moveTo>
                  <a:pt x="8936760" y="289462"/>
                </a:moveTo>
                <a:lnTo>
                  <a:pt x="9205055" y="424468"/>
                </a:lnTo>
                <a:lnTo>
                  <a:pt x="9162723" y="475953"/>
                </a:lnTo>
                <a:lnTo>
                  <a:pt x="8869829" y="378703"/>
                </a:lnTo>
                <a:close/>
                <a:moveTo>
                  <a:pt x="6700352" y="288318"/>
                </a:moveTo>
                <a:lnTo>
                  <a:pt x="6770716" y="376415"/>
                </a:lnTo>
                <a:lnTo>
                  <a:pt x="6478966" y="473665"/>
                </a:lnTo>
                <a:lnTo>
                  <a:pt x="6436634" y="422179"/>
                </a:lnTo>
                <a:close/>
                <a:moveTo>
                  <a:pt x="11723204" y="279165"/>
                </a:moveTo>
                <a:lnTo>
                  <a:pt x="11910839" y="422179"/>
                </a:lnTo>
                <a:lnTo>
                  <a:pt x="11863930" y="474809"/>
                </a:lnTo>
                <a:lnTo>
                  <a:pt x="11723204" y="410166"/>
                </a:lnTo>
                <a:lnTo>
                  <a:pt x="11581334" y="474809"/>
                </a:lnTo>
                <a:lnTo>
                  <a:pt x="11534425" y="422179"/>
                </a:lnTo>
                <a:close/>
                <a:moveTo>
                  <a:pt x="3527845" y="279165"/>
                </a:moveTo>
                <a:lnTo>
                  <a:pt x="3715480" y="422179"/>
                </a:lnTo>
                <a:lnTo>
                  <a:pt x="3668571" y="474809"/>
                </a:lnTo>
                <a:lnTo>
                  <a:pt x="3527845" y="410166"/>
                </a:lnTo>
                <a:lnTo>
                  <a:pt x="3385975" y="474809"/>
                </a:lnTo>
                <a:lnTo>
                  <a:pt x="3339065" y="422179"/>
                </a:lnTo>
                <a:close/>
                <a:moveTo>
                  <a:pt x="10990807" y="252278"/>
                </a:moveTo>
                <a:lnTo>
                  <a:pt x="11234504" y="252278"/>
                </a:lnTo>
                <a:lnTo>
                  <a:pt x="11234504" y="356393"/>
                </a:lnTo>
                <a:lnTo>
                  <a:pt x="11275692" y="356393"/>
                </a:lnTo>
                <a:lnTo>
                  <a:pt x="11275692" y="455931"/>
                </a:lnTo>
                <a:lnTo>
                  <a:pt x="11234504" y="455931"/>
                </a:lnTo>
                <a:lnTo>
                  <a:pt x="11234504" y="1236218"/>
                </a:lnTo>
                <a:lnTo>
                  <a:pt x="10990807" y="1236218"/>
                </a:lnTo>
                <a:lnTo>
                  <a:pt x="10990807" y="1198462"/>
                </a:lnTo>
                <a:cubicBezTo>
                  <a:pt x="10952670" y="1234693"/>
                  <a:pt x="10910909" y="1252808"/>
                  <a:pt x="10865526" y="1252808"/>
                </a:cubicBezTo>
                <a:cubicBezTo>
                  <a:pt x="10814804" y="1252045"/>
                  <a:pt x="10766942" y="1242225"/>
                  <a:pt x="10721940" y="1223347"/>
                </a:cubicBezTo>
                <a:cubicBezTo>
                  <a:pt x="10676938" y="1204469"/>
                  <a:pt x="10637847" y="1178631"/>
                  <a:pt x="10604668" y="1145833"/>
                </a:cubicBezTo>
                <a:cubicBezTo>
                  <a:pt x="10571488" y="1113035"/>
                  <a:pt x="10545174" y="1073658"/>
                  <a:pt x="10525724" y="1027703"/>
                </a:cubicBezTo>
                <a:cubicBezTo>
                  <a:pt x="10506274" y="981748"/>
                  <a:pt x="10496549" y="930548"/>
                  <a:pt x="10496549" y="874105"/>
                </a:cubicBezTo>
                <a:cubicBezTo>
                  <a:pt x="10496549" y="815755"/>
                  <a:pt x="10506274" y="764461"/>
                  <a:pt x="10525724" y="720222"/>
                </a:cubicBezTo>
                <a:cubicBezTo>
                  <a:pt x="10545174" y="675983"/>
                  <a:pt x="10571298" y="637464"/>
                  <a:pt x="10604096" y="604666"/>
                </a:cubicBezTo>
                <a:cubicBezTo>
                  <a:pt x="10630029" y="580640"/>
                  <a:pt x="10658823" y="559569"/>
                  <a:pt x="10690476" y="541454"/>
                </a:cubicBezTo>
                <a:cubicBezTo>
                  <a:pt x="10722130" y="523338"/>
                  <a:pt x="10754738" y="510372"/>
                  <a:pt x="10788298" y="502554"/>
                </a:cubicBezTo>
                <a:cubicBezTo>
                  <a:pt x="10821859" y="494735"/>
                  <a:pt x="10855801" y="493591"/>
                  <a:pt x="10890125" y="499121"/>
                </a:cubicBezTo>
                <a:cubicBezTo>
                  <a:pt x="10924448" y="504651"/>
                  <a:pt x="10958009" y="518857"/>
                  <a:pt x="10990807" y="541740"/>
                </a:cubicBezTo>
                <a:lnTo>
                  <a:pt x="10990807" y="455931"/>
                </a:lnTo>
                <a:lnTo>
                  <a:pt x="10812897" y="455931"/>
                </a:lnTo>
                <a:lnTo>
                  <a:pt x="10812897" y="356393"/>
                </a:lnTo>
                <a:lnTo>
                  <a:pt x="10990807" y="356393"/>
                </a:lnTo>
                <a:close/>
                <a:moveTo>
                  <a:pt x="2079538" y="252278"/>
                </a:moveTo>
                <a:lnTo>
                  <a:pt x="2323234" y="252278"/>
                </a:lnTo>
                <a:lnTo>
                  <a:pt x="2323234" y="541740"/>
                </a:lnTo>
                <a:cubicBezTo>
                  <a:pt x="2369380" y="511230"/>
                  <a:pt x="2426014" y="494831"/>
                  <a:pt x="2493135" y="492543"/>
                </a:cubicBezTo>
                <a:cubicBezTo>
                  <a:pt x="2561783" y="489110"/>
                  <a:pt x="2621086" y="505414"/>
                  <a:pt x="2671046" y="541454"/>
                </a:cubicBezTo>
                <a:cubicBezTo>
                  <a:pt x="2721006" y="577493"/>
                  <a:pt x="2745985" y="646236"/>
                  <a:pt x="2745985" y="747681"/>
                </a:cubicBezTo>
                <a:lnTo>
                  <a:pt x="2745985" y="1236218"/>
                </a:lnTo>
                <a:lnTo>
                  <a:pt x="2498857" y="1236218"/>
                </a:lnTo>
                <a:lnTo>
                  <a:pt x="2498857" y="667020"/>
                </a:lnTo>
                <a:cubicBezTo>
                  <a:pt x="2498857" y="602187"/>
                  <a:pt x="2471207" y="569770"/>
                  <a:pt x="2415908" y="569770"/>
                </a:cubicBezTo>
                <a:cubicBezTo>
                  <a:pt x="2360990" y="569770"/>
                  <a:pt x="2330099" y="599708"/>
                  <a:pt x="2323234" y="659584"/>
                </a:cubicBezTo>
                <a:lnTo>
                  <a:pt x="2323234" y="1236218"/>
                </a:lnTo>
                <a:lnTo>
                  <a:pt x="2079538" y="1236218"/>
                </a:lnTo>
                <a:close/>
                <a:moveTo>
                  <a:pt x="497690" y="236833"/>
                </a:moveTo>
                <a:cubicBezTo>
                  <a:pt x="566718" y="236833"/>
                  <a:pt x="631457" y="249704"/>
                  <a:pt x="691904" y="275447"/>
                </a:cubicBezTo>
                <a:cubicBezTo>
                  <a:pt x="752351" y="301189"/>
                  <a:pt x="805267" y="336752"/>
                  <a:pt x="850650" y="382135"/>
                </a:cubicBezTo>
                <a:cubicBezTo>
                  <a:pt x="896033" y="427519"/>
                  <a:pt x="931787" y="481197"/>
                  <a:pt x="957911" y="543170"/>
                </a:cubicBezTo>
                <a:cubicBezTo>
                  <a:pt x="984035" y="605143"/>
                  <a:pt x="997097" y="672550"/>
                  <a:pt x="997097" y="745392"/>
                </a:cubicBezTo>
                <a:cubicBezTo>
                  <a:pt x="997097" y="818616"/>
                  <a:pt x="984035" y="886119"/>
                  <a:pt x="957911" y="947901"/>
                </a:cubicBezTo>
                <a:cubicBezTo>
                  <a:pt x="931787" y="1009683"/>
                  <a:pt x="896033" y="1062789"/>
                  <a:pt x="850650" y="1107219"/>
                </a:cubicBezTo>
                <a:cubicBezTo>
                  <a:pt x="805267" y="1151649"/>
                  <a:pt x="752351" y="1186831"/>
                  <a:pt x="691904" y="1212764"/>
                </a:cubicBezTo>
                <a:cubicBezTo>
                  <a:pt x="631457" y="1238697"/>
                  <a:pt x="566718" y="1252045"/>
                  <a:pt x="497690" y="1252808"/>
                </a:cubicBezTo>
                <a:cubicBezTo>
                  <a:pt x="429043" y="1252808"/>
                  <a:pt x="364496" y="1239937"/>
                  <a:pt x="304048" y="1214194"/>
                </a:cubicBezTo>
                <a:cubicBezTo>
                  <a:pt x="243601" y="1188451"/>
                  <a:pt x="190876" y="1153079"/>
                  <a:pt x="145874" y="1108077"/>
                </a:cubicBezTo>
                <a:cubicBezTo>
                  <a:pt x="100872" y="1063075"/>
                  <a:pt x="65310" y="1009492"/>
                  <a:pt x="39186" y="947329"/>
                </a:cubicBezTo>
                <a:cubicBezTo>
                  <a:pt x="13061" y="885165"/>
                  <a:pt x="0" y="817853"/>
                  <a:pt x="0" y="745392"/>
                </a:cubicBezTo>
                <a:cubicBezTo>
                  <a:pt x="0" y="672550"/>
                  <a:pt x="13061" y="605143"/>
                  <a:pt x="39186" y="543170"/>
                </a:cubicBezTo>
                <a:cubicBezTo>
                  <a:pt x="65310" y="481197"/>
                  <a:pt x="100872" y="427519"/>
                  <a:pt x="145874" y="382135"/>
                </a:cubicBezTo>
                <a:cubicBezTo>
                  <a:pt x="190876" y="336752"/>
                  <a:pt x="243601" y="301189"/>
                  <a:pt x="304048" y="275447"/>
                </a:cubicBezTo>
                <a:cubicBezTo>
                  <a:pt x="364496" y="249704"/>
                  <a:pt x="429043" y="236833"/>
                  <a:pt x="497690" y="236833"/>
                </a:cubicBezTo>
                <a:close/>
                <a:moveTo>
                  <a:pt x="12366932" y="217955"/>
                </a:moveTo>
                <a:lnTo>
                  <a:pt x="12422994" y="217955"/>
                </a:lnTo>
                <a:lnTo>
                  <a:pt x="12422994" y="508560"/>
                </a:lnTo>
                <a:lnTo>
                  <a:pt x="12541410" y="508560"/>
                </a:lnTo>
                <a:lnTo>
                  <a:pt x="12541410" y="581212"/>
                </a:lnTo>
                <a:lnTo>
                  <a:pt x="12422994" y="581212"/>
                </a:lnTo>
                <a:lnTo>
                  <a:pt x="12422994" y="1101212"/>
                </a:lnTo>
                <a:cubicBezTo>
                  <a:pt x="12422994" y="1139731"/>
                  <a:pt x="12431575" y="1162899"/>
                  <a:pt x="12448737" y="1170718"/>
                </a:cubicBezTo>
                <a:cubicBezTo>
                  <a:pt x="12465898" y="1178536"/>
                  <a:pt x="12481153" y="1180156"/>
                  <a:pt x="12494501" y="1175580"/>
                </a:cubicBezTo>
                <a:cubicBezTo>
                  <a:pt x="12507849" y="1169859"/>
                  <a:pt x="12516049" y="1160420"/>
                  <a:pt x="12519100" y="1147263"/>
                </a:cubicBezTo>
                <a:cubicBezTo>
                  <a:pt x="12522151" y="1134106"/>
                  <a:pt x="12517384" y="1122379"/>
                  <a:pt x="12504798" y="1112082"/>
                </a:cubicBezTo>
                <a:lnTo>
                  <a:pt x="12615205" y="1069749"/>
                </a:lnTo>
                <a:cubicBezTo>
                  <a:pt x="12619782" y="1144117"/>
                  <a:pt x="12601285" y="1192551"/>
                  <a:pt x="12559716" y="1215052"/>
                </a:cubicBezTo>
                <a:cubicBezTo>
                  <a:pt x="12519290" y="1236790"/>
                  <a:pt x="12464754" y="1246515"/>
                  <a:pt x="12396107" y="1244227"/>
                </a:cubicBezTo>
                <a:cubicBezTo>
                  <a:pt x="12328223" y="1241939"/>
                  <a:pt x="12275117" y="1224014"/>
                  <a:pt x="12236789" y="1190454"/>
                </a:cubicBezTo>
                <a:cubicBezTo>
                  <a:pt x="12198461" y="1156893"/>
                  <a:pt x="12179297" y="1096445"/>
                  <a:pt x="12179297" y="1009111"/>
                </a:cubicBezTo>
                <a:lnTo>
                  <a:pt x="12179297" y="581212"/>
                </a:lnTo>
                <a:lnTo>
                  <a:pt x="12110078" y="581212"/>
                </a:lnTo>
                <a:lnTo>
                  <a:pt x="12110078" y="508560"/>
                </a:lnTo>
                <a:lnTo>
                  <a:pt x="12179297" y="508560"/>
                </a:lnTo>
                <a:lnTo>
                  <a:pt x="12179297" y="405590"/>
                </a:lnTo>
                <a:cubicBezTo>
                  <a:pt x="12227731" y="405590"/>
                  <a:pt x="12271399" y="387284"/>
                  <a:pt x="12310298" y="350672"/>
                </a:cubicBezTo>
                <a:cubicBezTo>
                  <a:pt x="12349580" y="312916"/>
                  <a:pt x="12368458" y="268677"/>
                  <a:pt x="12366932" y="217955"/>
                </a:cubicBezTo>
                <a:close/>
                <a:moveTo>
                  <a:pt x="7032537" y="217955"/>
                </a:moveTo>
                <a:lnTo>
                  <a:pt x="7276234" y="217955"/>
                </a:lnTo>
                <a:lnTo>
                  <a:pt x="7276234" y="418175"/>
                </a:lnTo>
                <a:lnTo>
                  <a:pt x="7032537" y="418175"/>
                </a:lnTo>
                <a:close/>
                <a:moveTo>
                  <a:pt x="2841538" y="217955"/>
                </a:moveTo>
                <a:lnTo>
                  <a:pt x="3085234" y="217955"/>
                </a:lnTo>
                <a:lnTo>
                  <a:pt x="3085234" y="418175"/>
                </a:lnTo>
                <a:lnTo>
                  <a:pt x="2841538" y="418175"/>
                </a:lnTo>
                <a:close/>
                <a:moveTo>
                  <a:pt x="3546910" y="132396"/>
                </a:moveTo>
                <a:cubicBezTo>
                  <a:pt x="3575817" y="131324"/>
                  <a:pt x="3605501" y="138296"/>
                  <a:pt x="3635964" y="153312"/>
                </a:cubicBezTo>
                <a:cubicBezTo>
                  <a:pt x="3716434" y="192975"/>
                  <a:pt x="3772686" y="187064"/>
                  <a:pt x="3804721" y="135578"/>
                </a:cubicBezTo>
                <a:lnTo>
                  <a:pt x="3804721" y="207086"/>
                </a:lnTo>
                <a:cubicBezTo>
                  <a:pt x="3744083" y="286030"/>
                  <a:pt x="3675435" y="307196"/>
                  <a:pt x="3598780" y="270584"/>
                </a:cubicBezTo>
                <a:cubicBezTo>
                  <a:pt x="3521362" y="232828"/>
                  <a:pt x="3458054" y="235879"/>
                  <a:pt x="3408857" y="279737"/>
                </a:cubicBezTo>
                <a:lnTo>
                  <a:pt x="3408857" y="204797"/>
                </a:lnTo>
                <a:cubicBezTo>
                  <a:pt x="3452714" y="158318"/>
                  <a:pt x="3498732" y="134184"/>
                  <a:pt x="3546910" y="132396"/>
                </a:cubicBezTo>
                <a:close/>
                <a:moveTo>
                  <a:pt x="11826747" y="121277"/>
                </a:moveTo>
                <a:lnTo>
                  <a:pt x="11897110" y="209374"/>
                </a:lnTo>
                <a:lnTo>
                  <a:pt x="11605360" y="306624"/>
                </a:lnTo>
                <a:lnTo>
                  <a:pt x="11563028" y="255138"/>
                </a:lnTo>
                <a:close/>
                <a:moveTo>
                  <a:pt x="503983" y="0"/>
                </a:moveTo>
                <a:lnTo>
                  <a:pt x="691046" y="143015"/>
                </a:lnTo>
                <a:lnTo>
                  <a:pt x="644137" y="195644"/>
                </a:lnTo>
                <a:lnTo>
                  <a:pt x="503983" y="131574"/>
                </a:lnTo>
                <a:lnTo>
                  <a:pt x="362112" y="195644"/>
                </a:lnTo>
                <a:lnTo>
                  <a:pt x="315204" y="143015"/>
                </a:lnTo>
                <a:close/>
              </a:path>
            </a:pathLst>
          </a:custGeom>
          <a:solidFill>
            <a:srgbClr val="C00000"/>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algn="ctr" defTabSz="609630">
              <a:lnSpc>
                <a:spcPts val="8587"/>
              </a:lnSpc>
              <a:defRPr/>
            </a:pPr>
            <a:endParaRPr lang="en-US" sz="6134">
              <a:solidFill>
                <a:srgbClr val="000000"/>
              </a:solidFill>
              <a:latin typeface="UTM Guanine" panose="02040603050506020204" pitchFamily="18" charset="0"/>
            </a:endParaRPr>
          </a:p>
        </p:txBody>
      </p:sp>
    </p:spTree>
    <p:extLst>
      <p:ext uri="{BB962C8B-B14F-4D97-AF65-F5344CB8AC3E}">
        <p14:creationId xmlns:p14="http://schemas.microsoft.com/office/powerpoint/2010/main" val="2610818530"/>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2" name="Freeform 2"/>
          <p:cNvSpPr/>
          <p:nvPr>
            <p:custDataLst>
              <p:tags r:id="rId4"/>
            </p:custDataLst>
          </p:nvPr>
        </p:nvSpPr>
        <p:spPr>
          <a:xfrm>
            <a:off x="0" y="0"/>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5"/>
            <a:stretch>
              <a:fillRect l="-5783" t="-17128" r="-923" b="-9339"/>
            </a:stretch>
          </a:blipFill>
        </p:spPr>
        <p:txBody>
          <a:bodyPr/>
          <a:lstStyle/>
          <a:p>
            <a:endParaRPr lang="en-US" sz="1200"/>
          </a:p>
        </p:txBody>
      </p:sp>
      <p:sp>
        <p:nvSpPr>
          <p:cNvPr id="5" name="Freeform 5"/>
          <p:cNvSpPr/>
          <p:nvPr>
            <p:custDataLst>
              <p:tags r:id="rId6"/>
            </p:custDataLst>
          </p:nvPr>
        </p:nvSpPr>
        <p:spPr>
          <a:xfrm>
            <a:off x="-5209876" y="-2246622"/>
            <a:ext cx="7202420" cy="6680245"/>
          </a:xfrm>
          <a:custGeom>
            <a:rect l="l" t="t" r="r" b="b"/>
            <a:pathLst>
              <a:path w="10803630" h="10020367">
                <a:moveTo>
                  <a:pt x="0" y="0"/>
                </a:moveTo>
                <a:lnTo>
                  <a:pt x="10803630" y="0"/>
                </a:lnTo>
                <a:lnTo>
                  <a:pt x="10803630" y="10020367"/>
                </a:lnTo>
                <a:lnTo>
                  <a:pt x="0" y="10020367"/>
                </a:lnTo>
                <a:lnTo>
                  <a:pt x="0" y="0"/>
                </a:lnTo>
                <a:close/>
              </a:path>
            </a:pathLst>
          </a:custGeom>
          <a:blipFill>
            <a:blip r:embed="rId7"/>
            <a:stretch>
              <a:fillRect/>
            </a:stretch>
          </a:blipFill>
        </p:spPr>
        <p:txBody>
          <a:bodyPr/>
          <a:lstStyle/>
          <a:p>
            <a:endParaRPr lang="en-US" sz="1200"/>
          </a:p>
        </p:txBody>
      </p:sp>
      <p:sp>
        <p:nvSpPr>
          <p:cNvPr id="8" name="Freeform 8"/>
          <p:cNvSpPr/>
          <p:nvPr>
            <p:custDataLst>
              <p:tags r:id="rId8"/>
            </p:custDataLst>
          </p:nvPr>
        </p:nvSpPr>
        <p:spPr>
          <a:xfrm>
            <a:off x="-1094952" y="6398693"/>
            <a:ext cx="13494100" cy="2024115"/>
          </a:xfrm>
          <a:custGeom>
            <a:rect l="l" t="t" r="r" b="b"/>
            <a:pathLst>
              <a:path w="20241150" h="3036173">
                <a:moveTo>
                  <a:pt x="0" y="0"/>
                </a:moveTo>
                <a:lnTo>
                  <a:pt x="20241151" y="0"/>
                </a:lnTo>
                <a:lnTo>
                  <a:pt x="20241151" y="3036173"/>
                </a:lnTo>
                <a:lnTo>
                  <a:pt x="0" y="3036173"/>
                </a:lnTo>
                <a:lnTo>
                  <a:pt x="0" y="0"/>
                </a:lnTo>
                <a:close/>
              </a:path>
            </a:pathLst>
          </a:custGeom>
          <a:blipFill>
            <a:blip r:embed="rId9"/>
            <a:stretch>
              <a:fillRect/>
            </a:stretch>
          </a:blipFill>
        </p:spPr>
        <p:txBody>
          <a:bodyPr/>
          <a:lstStyle/>
          <a:p>
            <a:endParaRPr lang="en-US" sz="1200"/>
          </a:p>
        </p:txBody>
      </p:sp>
      <p:sp>
        <p:nvSpPr>
          <p:cNvPr id="9" name="Freeform 9"/>
          <p:cNvSpPr/>
          <p:nvPr>
            <p:custDataLst>
              <p:tags r:id="rId10"/>
            </p:custDataLst>
          </p:nvPr>
        </p:nvSpPr>
        <p:spPr>
          <a:xfrm flipH="1">
            <a:off x="10668499" y="390857"/>
            <a:ext cx="6129259" cy="5684888"/>
          </a:xfrm>
          <a:custGeom>
            <a:rect l="l" t="t" r="r" b="b"/>
            <a:pathLst>
              <a:path w="9193889" h="8527332">
                <a:moveTo>
                  <a:pt x="9193890" y="0"/>
                </a:moveTo>
                <a:lnTo>
                  <a:pt x="0" y="0"/>
                </a:lnTo>
                <a:lnTo>
                  <a:pt x="0" y="8527332"/>
                </a:lnTo>
                <a:lnTo>
                  <a:pt x="9193890" y="8527332"/>
                </a:lnTo>
                <a:lnTo>
                  <a:pt x="9193890" y="0"/>
                </a:lnTo>
                <a:close/>
              </a:path>
            </a:pathLst>
          </a:custGeom>
          <a:blipFill>
            <a:blip r:embed="rId7"/>
            <a:stretch>
              <a:fillRect/>
            </a:stretch>
          </a:blipFill>
        </p:spPr>
        <p:txBody>
          <a:bodyPr/>
          <a:lstStyle/>
          <a:p>
            <a:endParaRPr lang="en-US" sz="1200"/>
          </a:p>
        </p:txBody>
      </p:sp>
      <p:sp>
        <p:nvSpPr>
          <p:cNvPr id="10" name="Freeform 10"/>
          <p:cNvSpPr/>
          <p:nvPr>
            <p:custDataLst>
              <p:tags r:id="rId11"/>
            </p:custDataLst>
          </p:nvPr>
        </p:nvSpPr>
        <p:spPr>
          <a:xfrm>
            <a:off x="-349501" y="5192266"/>
            <a:ext cx="1995623" cy="1792734"/>
          </a:xfrm>
          <a:custGeom>
            <a:rect l="l" t="t" r="r" b="b"/>
            <a:pathLst>
              <a:path w="2993434" h="2689101">
                <a:moveTo>
                  <a:pt x="0" y="0"/>
                </a:moveTo>
                <a:lnTo>
                  <a:pt x="2993434" y="0"/>
                </a:lnTo>
                <a:lnTo>
                  <a:pt x="2993434" y="2689101"/>
                </a:lnTo>
                <a:lnTo>
                  <a:pt x="0" y="2689101"/>
                </a:lnTo>
                <a:lnTo>
                  <a:pt x="0" y="0"/>
                </a:lnTo>
                <a:close/>
              </a:path>
            </a:pathLst>
          </a:custGeom>
          <a:blipFill>
            <a:blip r:embed="rId12"/>
            <a:stretch>
              <a:fillRect/>
            </a:stretch>
          </a:blipFill>
        </p:spPr>
        <p:txBody>
          <a:bodyPr/>
          <a:lstStyle/>
          <a:p>
            <a:endParaRPr lang="en-US" sz="1200"/>
          </a:p>
        </p:txBody>
      </p:sp>
      <p:sp>
        <p:nvSpPr>
          <p:cNvPr id="11" name="Freeform 11"/>
          <p:cNvSpPr/>
          <p:nvPr>
            <p:custDataLst>
              <p:tags r:id="rId13"/>
            </p:custDataLst>
          </p:nvPr>
        </p:nvSpPr>
        <p:spPr>
          <a:xfrm flipH="1">
            <a:off x="9882795" y="5779843"/>
            <a:ext cx="3567517" cy="1270928"/>
          </a:xfrm>
          <a:custGeom>
            <a:rect l="l" t="t" r="r" b="b"/>
            <a:pathLst>
              <a:path w="5351275" h="1906392">
                <a:moveTo>
                  <a:pt x="5351275" y="0"/>
                </a:moveTo>
                <a:lnTo>
                  <a:pt x="0" y="0"/>
                </a:lnTo>
                <a:lnTo>
                  <a:pt x="0" y="1906392"/>
                </a:lnTo>
                <a:lnTo>
                  <a:pt x="5351275" y="1906392"/>
                </a:lnTo>
                <a:lnTo>
                  <a:pt x="5351275" y="0"/>
                </a:lnTo>
                <a:close/>
              </a:path>
            </a:pathLst>
          </a:custGeom>
          <a:blipFill>
            <a:blip r:embed="rId14"/>
            <a:stretch>
              <a:fillRect/>
            </a:stretch>
          </a:blipFill>
        </p:spPr>
        <p:txBody>
          <a:bodyPr/>
          <a:lstStyle/>
          <a:p>
            <a:endParaRPr lang="en-US" sz="1200"/>
          </a:p>
        </p:txBody>
      </p:sp>
      <p:grpSp>
        <p:nvGrpSpPr>
          <p:cNvPr id="12" name="Group 12"/>
          <p:cNvGrpSpPr/>
          <p:nvPr>
            <p:custDataLst>
              <p:tags r:id="rId15"/>
            </p:custDataLst>
          </p:nvPr>
        </p:nvGrpSpPr>
        <p:grpSpPr>
          <a:xfrm>
            <a:off x="2228093" y="1831381"/>
            <a:ext cx="7608815" cy="119267"/>
            <a:chExt cx="15217629" cy="238535"/>
          </a:xfrm>
        </p:grpSpPr>
        <p:sp>
          <p:nvSpPr>
            <p:cNvPr id="13" name="Freeform 13"/>
            <p:cNvSpPr/>
            <p:nvPr>
              <p:custDataLst>
                <p:tags r:id="rId16"/>
              </p:custDataLst>
            </p:nvPr>
          </p:nvSpPr>
          <p:spPr>
            <a:xfrm>
              <a:off x="0" y="0"/>
              <a:ext cx="4893026" cy="238535"/>
            </a:xfrm>
            <a:custGeom>
              <a:rect l="l" t="t" r="r" b="b"/>
              <a:pathLst>
                <a:path w="4893026" h="238535">
                  <a:moveTo>
                    <a:pt x="0" y="0"/>
                  </a:moveTo>
                  <a:lnTo>
                    <a:pt x="4893026" y="0"/>
                  </a:lnTo>
                  <a:lnTo>
                    <a:pt x="4893026" y="238535"/>
                  </a:lnTo>
                  <a:lnTo>
                    <a:pt x="0" y="23853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sz="1200"/>
            </a:p>
          </p:txBody>
        </p:sp>
        <p:sp>
          <p:nvSpPr>
            <p:cNvPr id="14" name="Freeform 14"/>
            <p:cNvSpPr/>
            <p:nvPr>
              <p:custDataLst>
                <p:tags r:id="rId19"/>
              </p:custDataLst>
            </p:nvPr>
          </p:nvSpPr>
          <p:spPr>
            <a:xfrm>
              <a:off x="5157582" y="0"/>
              <a:ext cx="4893026" cy="238535"/>
            </a:xfrm>
            <a:custGeom>
              <a:rect l="l" t="t" r="r" b="b"/>
              <a:pathLst>
                <a:path w="4893026" h="238535">
                  <a:moveTo>
                    <a:pt x="0" y="0"/>
                  </a:moveTo>
                  <a:lnTo>
                    <a:pt x="4893026" y="0"/>
                  </a:lnTo>
                  <a:lnTo>
                    <a:pt x="4893026" y="238535"/>
                  </a:lnTo>
                  <a:lnTo>
                    <a:pt x="0" y="23853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sz="1200"/>
            </a:p>
          </p:txBody>
        </p:sp>
        <p:sp>
          <p:nvSpPr>
            <p:cNvPr id="15" name="Freeform 15"/>
            <p:cNvSpPr/>
            <p:nvPr>
              <p:custDataLst>
                <p:tags r:id="rId22"/>
              </p:custDataLst>
            </p:nvPr>
          </p:nvSpPr>
          <p:spPr>
            <a:xfrm>
              <a:off x="10324603" y="0"/>
              <a:ext cx="4893026" cy="238535"/>
            </a:xfrm>
            <a:custGeom>
              <a:rect l="l" t="t" r="r" b="b"/>
              <a:pathLst>
                <a:path w="4893026" h="238535">
                  <a:moveTo>
                    <a:pt x="0" y="0"/>
                  </a:moveTo>
                  <a:lnTo>
                    <a:pt x="4893026" y="0"/>
                  </a:lnTo>
                  <a:lnTo>
                    <a:pt x="4893026" y="238535"/>
                  </a:lnTo>
                  <a:lnTo>
                    <a:pt x="0" y="238535"/>
                  </a:lnTo>
                  <a:lnTo>
                    <a:pt x="0" y="0"/>
                  </a:lnTo>
                  <a:close/>
                </a:path>
              </a:pathLst>
            </a:custGeom>
            <a:blipFill>
              <a:blip r:embed="rId20">
                <a:extLst>
                  <a:ext uri="{96DAC541-7B7A-43D3-8B79-37D633B846F1}">
                    <asvg:svgBlip xmlns:asvg="http://schemas.microsoft.com/office/drawing/2016/SVG/main" r:embed="rId23"/>
                  </a:ext>
                </a:extLst>
              </a:blip>
              <a:stretch>
                <a:fillRect/>
              </a:stretch>
            </a:blipFill>
          </p:spPr>
          <p:txBody>
            <a:bodyPr/>
            <a:lstStyle/>
            <a:p>
              <a:endParaRPr lang="en-US" sz="1200"/>
            </a:p>
          </p:txBody>
        </p:sp>
      </p:grpSp>
      <p:sp>
        <p:nvSpPr>
          <p:cNvPr id="16" name="Freeform 16"/>
          <p:cNvSpPr/>
          <p:nvPr>
            <p:custDataLst>
              <p:tags r:id="rId24"/>
            </p:custDataLst>
          </p:nvPr>
        </p:nvSpPr>
        <p:spPr>
          <a:xfrm>
            <a:off x="10074528" y="5644532"/>
            <a:ext cx="942702" cy="788335"/>
          </a:xfrm>
          <a:custGeom>
            <a:rect l="l" t="t" r="r" b="b"/>
            <a:pathLst>
              <a:path w="1414053" h="1182502">
                <a:moveTo>
                  <a:pt x="0" y="0"/>
                </a:moveTo>
                <a:lnTo>
                  <a:pt x="1414053" y="0"/>
                </a:lnTo>
                <a:lnTo>
                  <a:pt x="1414053" y="1182502"/>
                </a:lnTo>
                <a:lnTo>
                  <a:pt x="0" y="1182502"/>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sz="1200"/>
          </a:p>
        </p:txBody>
      </p:sp>
      <p:sp>
        <p:nvSpPr>
          <p:cNvPr id="27" name="Hộp Văn bản 26">
            <a:extLst>
              <a:ext uri="{FF2B5EF4-FFF2-40B4-BE49-F238E27FC236}">
                <a16:creationId xmlns:a16="http://schemas.microsoft.com/office/drawing/2014/main" id="{03820594-AEF6-0FA7-1B78-ACD99192BCE2}"/>
              </a:ext>
            </a:extLst>
          </p:cNvPr>
          <p:cNvSpPr txBox="1">
            <a:spLocks noChangeAspect="1"/>
          </p:cNvSpPr>
          <p:nvPr>
            <p:custDataLst>
              <p:tags r:id="rId27"/>
            </p:custDataLst>
          </p:nvPr>
        </p:nvSpPr>
        <p:spPr>
          <a:xfrm>
            <a:off x="2572982" y="687725"/>
            <a:ext cx="7012923" cy="925287"/>
          </a:xfrm>
          <a:custGeom>
            <a:rect l="l" t="t" r="r" b="b"/>
            <a:pathLst>
              <a:path w="10519385" h="1387930">
                <a:moveTo>
                  <a:pt x="9254633" y="1255556"/>
                </a:moveTo>
                <a:lnTo>
                  <a:pt x="9387007" y="1255556"/>
                </a:lnTo>
                <a:lnTo>
                  <a:pt x="9387007" y="1387930"/>
                </a:lnTo>
                <a:lnTo>
                  <a:pt x="9254633" y="1387930"/>
                </a:lnTo>
                <a:close/>
                <a:moveTo>
                  <a:pt x="9321318" y="619567"/>
                </a:moveTo>
                <a:lnTo>
                  <a:pt x="9209845" y="951993"/>
                </a:lnTo>
                <a:lnTo>
                  <a:pt x="9424330" y="951993"/>
                </a:lnTo>
                <a:close/>
                <a:moveTo>
                  <a:pt x="6530493" y="619567"/>
                </a:moveTo>
                <a:lnTo>
                  <a:pt x="6419021" y="951993"/>
                </a:lnTo>
                <a:lnTo>
                  <a:pt x="6633506" y="951993"/>
                </a:lnTo>
                <a:close/>
                <a:moveTo>
                  <a:pt x="3730143" y="619567"/>
                </a:moveTo>
                <a:lnTo>
                  <a:pt x="3618671" y="951993"/>
                </a:lnTo>
                <a:lnTo>
                  <a:pt x="3833156" y="951993"/>
                </a:lnTo>
                <a:close/>
                <a:moveTo>
                  <a:pt x="8459023" y="441411"/>
                </a:moveTo>
                <a:lnTo>
                  <a:pt x="8459023" y="725565"/>
                </a:lnTo>
                <a:lnTo>
                  <a:pt x="8516252" y="725565"/>
                </a:lnTo>
                <a:lnTo>
                  <a:pt x="8516252" y="812155"/>
                </a:lnTo>
                <a:lnTo>
                  <a:pt x="8459023" y="812155"/>
                </a:lnTo>
                <a:lnTo>
                  <a:pt x="8459023" y="1126169"/>
                </a:lnTo>
                <a:lnTo>
                  <a:pt x="8492862" y="1126169"/>
                </a:lnTo>
                <a:cubicBezTo>
                  <a:pt x="8606325" y="1126169"/>
                  <a:pt x="8663057" y="1012042"/>
                  <a:pt x="8663057" y="783790"/>
                </a:cubicBezTo>
                <a:cubicBezTo>
                  <a:pt x="8663057" y="555537"/>
                  <a:pt x="8606325" y="441411"/>
                  <a:pt x="8492862" y="441411"/>
                </a:cubicBezTo>
                <a:close/>
                <a:moveTo>
                  <a:pt x="9877424" y="350839"/>
                </a:moveTo>
                <a:lnTo>
                  <a:pt x="10519385" y="350839"/>
                </a:lnTo>
                <a:lnTo>
                  <a:pt x="10519385" y="440415"/>
                </a:lnTo>
                <a:lnTo>
                  <a:pt x="10338243" y="440415"/>
                </a:lnTo>
                <a:lnTo>
                  <a:pt x="10338243" y="1206787"/>
                </a:lnTo>
                <a:lnTo>
                  <a:pt x="10066031" y="1206787"/>
                </a:lnTo>
                <a:lnTo>
                  <a:pt x="10066031" y="440415"/>
                </a:lnTo>
                <a:lnTo>
                  <a:pt x="9877424" y="440415"/>
                </a:lnTo>
                <a:close/>
                <a:moveTo>
                  <a:pt x="9328285" y="350839"/>
                </a:moveTo>
                <a:lnTo>
                  <a:pt x="9511915" y="350839"/>
                </a:lnTo>
                <a:lnTo>
                  <a:pt x="9805526" y="1206787"/>
                </a:lnTo>
                <a:lnTo>
                  <a:pt x="9513906" y="1206787"/>
                </a:lnTo>
                <a:lnTo>
                  <a:pt x="9453691" y="1037588"/>
                </a:lnTo>
                <a:lnTo>
                  <a:pt x="9180484" y="1037588"/>
                </a:lnTo>
                <a:lnTo>
                  <a:pt x="9122260" y="1206787"/>
                </a:lnTo>
                <a:lnTo>
                  <a:pt x="9029698" y="1206787"/>
                </a:lnTo>
                <a:close/>
                <a:moveTo>
                  <a:pt x="8202238" y="350839"/>
                </a:moveTo>
                <a:lnTo>
                  <a:pt x="8497839" y="350839"/>
                </a:lnTo>
                <a:cubicBezTo>
                  <a:pt x="8790785" y="350839"/>
                  <a:pt x="8937259" y="493497"/>
                  <a:pt x="8937259" y="778813"/>
                </a:cubicBezTo>
                <a:cubicBezTo>
                  <a:pt x="8937259" y="1064129"/>
                  <a:pt x="8795928" y="1206787"/>
                  <a:pt x="8513266" y="1206787"/>
                </a:cubicBezTo>
                <a:lnTo>
                  <a:pt x="8202238" y="1206787"/>
                </a:lnTo>
                <a:lnTo>
                  <a:pt x="8202238" y="812155"/>
                </a:lnTo>
                <a:lnTo>
                  <a:pt x="8113657" y="812155"/>
                </a:lnTo>
                <a:lnTo>
                  <a:pt x="8113657" y="725565"/>
                </a:lnTo>
                <a:lnTo>
                  <a:pt x="8202238" y="725565"/>
                </a:lnTo>
                <a:close/>
                <a:moveTo>
                  <a:pt x="7126410" y="350839"/>
                </a:moveTo>
                <a:lnTo>
                  <a:pt x="7247835" y="350839"/>
                </a:lnTo>
                <a:lnTo>
                  <a:pt x="7711640" y="813151"/>
                </a:lnTo>
                <a:lnTo>
                  <a:pt x="7711640" y="350839"/>
                </a:lnTo>
                <a:lnTo>
                  <a:pt x="7798230" y="350839"/>
                </a:lnTo>
                <a:lnTo>
                  <a:pt x="7798230" y="1206787"/>
                </a:lnTo>
                <a:lnTo>
                  <a:pt x="7685762" y="1206787"/>
                </a:lnTo>
                <a:lnTo>
                  <a:pt x="7213000" y="733030"/>
                </a:lnTo>
                <a:lnTo>
                  <a:pt x="7213000" y="1206787"/>
                </a:lnTo>
                <a:lnTo>
                  <a:pt x="7126410" y="1206787"/>
                </a:lnTo>
                <a:close/>
                <a:moveTo>
                  <a:pt x="6537460" y="350839"/>
                </a:moveTo>
                <a:lnTo>
                  <a:pt x="6721091" y="350839"/>
                </a:lnTo>
                <a:lnTo>
                  <a:pt x="7014701" y="1206787"/>
                </a:lnTo>
                <a:lnTo>
                  <a:pt x="6723082" y="1206787"/>
                </a:lnTo>
                <a:lnTo>
                  <a:pt x="6662866" y="1037588"/>
                </a:lnTo>
                <a:lnTo>
                  <a:pt x="6389660" y="1037588"/>
                </a:lnTo>
                <a:lnTo>
                  <a:pt x="6331436" y="1206787"/>
                </a:lnTo>
                <a:lnTo>
                  <a:pt x="6238874" y="1206787"/>
                </a:lnTo>
                <a:close/>
                <a:moveTo>
                  <a:pt x="4323075" y="350839"/>
                </a:moveTo>
                <a:lnTo>
                  <a:pt x="4596281" y="350839"/>
                </a:lnTo>
                <a:lnTo>
                  <a:pt x="4596281" y="961946"/>
                </a:lnTo>
                <a:cubicBezTo>
                  <a:pt x="4596281" y="1076404"/>
                  <a:pt x="4655335" y="1133965"/>
                  <a:pt x="4773443" y="1134629"/>
                </a:cubicBezTo>
                <a:cubicBezTo>
                  <a:pt x="4892545" y="1135292"/>
                  <a:pt x="4952096" y="1077731"/>
                  <a:pt x="4952096" y="961946"/>
                </a:cubicBezTo>
                <a:lnTo>
                  <a:pt x="4952096" y="350839"/>
                </a:lnTo>
                <a:lnTo>
                  <a:pt x="5038686" y="350839"/>
                </a:lnTo>
                <a:lnTo>
                  <a:pt x="5038686" y="970406"/>
                </a:lnTo>
                <a:cubicBezTo>
                  <a:pt x="5038686" y="1136951"/>
                  <a:pt x="4919750" y="1220224"/>
                  <a:pt x="4681876" y="1220224"/>
                </a:cubicBezTo>
                <a:cubicBezTo>
                  <a:pt x="4442675" y="1220224"/>
                  <a:pt x="4323075" y="1143420"/>
                  <a:pt x="4323075" y="989814"/>
                </a:cubicBezTo>
                <a:close/>
                <a:moveTo>
                  <a:pt x="3737111" y="350839"/>
                </a:moveTo>
                <a:lnTo>
                  <a:pt x="3920741" y="350839"/>
                </a:lnTo>
                <a:lnTo>
                  <a:pt x="4214351" y="1206787"/>
                </a:lnTo>
                <a:lnTo>
                  <a:pt x="3922732" y="1206787"/>
                </a:lnTo>
                <a:lnTo>
                  <a:pt x="3862517" y="1037588"/>
                </a:lnTo>
                <a:lnTo>
                  <a:pt x="3589311" y="1037588"/>
                </a:lnTo>
                <a:lnTo>
                  <a:pt x="3531086" y="1206787"/>
                </a:lnTo>
                <a:lnTo>
                  <a:pt x="3438524" y="1206787"/>
                </a:lnTo>
                <a:close/>
                <a:moveTo>
                  <a:pt x="1532250" y="350839"/>
                </a:moveTo>
                <a:lnTo>
                  <a:pt x="1805457" y="350839"/>
                </a:lnTo>
                <a:lnTo>
                  <a:pt x="1805457" y="961946"/>
                </a:lnTo>
                <a:cubicBezTo>
                  <a:pt x="1805457" y="1076404"/>
                  <a:pt x="1864510" y="1133965"/>
                  <a:pt x="1982619" y="1134629"/>
                </a:cubicBezTo>
                <a:cubicBezTo>
                  <a:pt x="2101721" y="1135292"/>
                  <a:pt x="2161272" y="1077731"/>
                  <a:pt x="2161272" y="961946"/>
                </a:cubicBezTo>
                <a:lnTo>
                  <a:pt x="2161272" y="350839"/>
                </a:lnTo>
                <a:lnTo>
                  <a:pt x="2247862" y="350839"/>
                </a:lnTo>
                <a:lnTo>
                  <a:pt x="2247862" y="970406"/>
                </a:lnTo>
                <a:cubicBezTo>
                  <a:pt x="2247862" y="1136951"/>
                  <a:pt x="2128925" y="1220224"/>
                  <a:pt x="1891051" y="1220224"/>
                </a:cubicBezTo>
                <a:cubicBezTo>
                  <a:pt x="1651851" y="1220224"/>
                  <a:pt x="1532250" y="1143420"/>
                  <a:pt x="1532250" y="989814"/>
                </a:cubicBezTo>
                <a:close/>
                <a:moveTo>
                  <a:pt x="830386" y="350839"/>
                </a:moveTo>
                <a:lnTo>
                  <a:pt x="1376799" y="350839"/>
                </a:lnTo>
                <a:lnTo>
                  <a:pt x="1397203" y="437429"/>
                </a:lnTo>
                <a:lnTo>
                  <a:pt x="1103592" y="437429"/>
                </a:lnTo>
                <a:lnTo>
                  <a:pt x="1103592" y="519043"/>
                </a:lnTo>
                <a:lnTo>
                  <a:pt x="1398198" y="519043"/>
                </a:lnTo>
                <a:lnTo>
                  <a:pt x="1369334" y="627032"/>
                </a:lnTo>
                <a:lnTo>
                  <a:pt x="1315589" y="605633"/>
                </a:lnTo>
                <a:lnTo>
                  <a:pt x="1103592" y="605633"/>
                </a:lnTo>
                <a:lnTo>
                  <a:pt x="1103592" y="1122188"/>
                </a:lnTo>
                <a:lnTo>
                  <a:pt x="1382771" y="1122188"/>
                </a:lnTo>
                <a:lnTo>
                  <a:pt x="1382771" y="1206787"/>
                </a:lnTo>
                <a:lnTo>
                  <a:pt x="830386" y="1206787"/>
                </a:lnTo>
                <a:close/>
                <a:moveTo>
                  <a:pt x="0" y="350839"/>
                </a:moveTo>
                <a:lnTo>
                  <a:pt x="316999" y="350839"/>
                </a:lnTo>
                <a:lnTo>
                  <a:pt x="447381" y="693218"/>
                </a:lnTo>
                <a:lnTo>
                  <a:pt x="615585" y="350839"/>
                </a:lnTo>
                <a:lnTo>
                  <a:pt x="717602" y="350839"/>
                </a:lnTo>
                <a:lnTo>
                  <a:pt x="488188" y="819620"/>
                </a:lnTo>
                <a:lnTo>
                  <a:pt x="488188" y="1206787"/>
                </a:lnTo>
                <a:lnTo>
                  <a:pt x="215977" y="1206787"/>
                </a:lnTo>
                <a:lnTo>
                  <a:pt x="214982" y="823601"/>
                </a:lnTo>
                <a:close/>
                <a:moveTo>
                  <a:pt x="6063038" y="306051"/>
                </a:moveTo>
                <a:lnTo>
                  <a:pt x="6155600" y="491175"/>
                </a:lnTo>
                <a:lnTo>
                  <a:pt x="6063038" y="543428"/>
                </a:lnTo>
                <a:cubicBezTo>
                  <a:pt x="6009956" y="463805"/>
                  <a:pt x="5933816" y="423993"/>
                  <a:pt x="5834620" y="423993"/>
                </a:cubicBezTo>
                <a:cubicBezTo>
                  <a:pt x="5738740" y="423993"/>
                  <a:pt x="5690800" y="478402"/>
                  <a:pt x="5690800" y="587220"/>
                </a:cubicBezTo>
                <a:lnTo>
                  <a:pt x="5690800" y="992800"/>
                </a:lnTo>
                <a:cubicBezTo>
                  <a:pt x="5690800" y="1086689"/>
                  <a:pt x="5740398" y="1134297"/>
                  <a:pt x="5839596" y="1135624"/>
                </a:cubicBezTo>
                <a:cubicBezTo>
                  <a:pt x="5930830" y="1135624"/>
                  <a:pt x="6003652" y="1091997"/>
                  <a:pt x="6058062" y="1004744"/>
                </a:cubicBezTo>
                <a:lnTo>
                  <a:pt x="6138182" y="1041569"/>
                </a:lnTo>
                <a:cubicBezTo>
                  <a:pt x="6088750" y="1114225"/>
                  <a:pt x="6041308" y="1162497"/>
                  <a:pt x="5995856" y="1186384"/>
                </a:cubicBezTo>
                <a:cubicBezTo>
                  <a:pt x="5952395" y="1209607"/>
                  <a:pt x="5900308" y="1221219"/>
                  <a:pt x="5839596" y="1221219"/>
                </a:cubicBezTo>
                <a:cubicBezTo>
                  <a:pt x="5779878" y="1221219"/>
                  <a:pt x="5723728" y="1210022"/>
                  <a:pt x="5671144" y="1187628"/>
                </a:cubicBezTo>
                <a:cubicBezTo>
                  <a:pt x="5618559" y="1165234"/>
                  <a:pt x="5572692" y="1134463"/>
                  <a:pt x="5533545" y="1095315"/>
                </a:cubicBezTo>
                <a:cubicBezTo>
                  <a:pt x="5494396" y="1056167"/>
                  <a:pt x="5463460" y="1009554"/>
                  <a:pt x="5440734" y="955477"/>
                </a:cubicBezTo>
                <a:cubicBezTo>
                  <a:pt x="5418008" y="901399"/>
                  <a:pt x="5406646" y="842843"/>
                  <a:pt x="5406646" y="779809"/>
                </a:cubicBezTo>
                <a:cubicBezTo>
                  <a:pt x="5406646" y="731371"/>
                  <a:pt x="5413115" y="685920"/>
                  <a:pt x="5426054" y="643454"/>
                </a:cubicBezTo>
                <a:cubicBezTo>
                  <a:pt x="5438992" y="600988"/>
                  <a:pt x="5457156" y="562504"/>
                  <a:pt x="5480546" y="528001"/>
                </a:cubicBezTo>
                <a:cubicBezTo>
                  <a:pt x="5503935" y="493497"/>
                  <a:pt x="5531803" y="462975"/>
                  <a:pt x="5564150" y="436434"/>
                </a:cubicBezTo>
                <a:cubicBezTo>
                  <a:pt x="5596496" y="409893"/>
                  <a:pt x="5631912" y="388494"/>
                  <a:pt x="5670397" y="372238"/>
                </a:cubicBezTo>
                <a:cubicBezTo>
                  <a:pt x="5719498" y="349015"/>
                  <a:pt x="5772248" y="337403"/>
                  <a:pt x="5828648" y="337403"/>
                </a:cubicBezTo>
                <a:lnTo>
                  <a:pt x="5897820" y="337403"/>
                </a:lnTo>
                <a:lnTo>
                  <a:pt x="5926186" y="337403"/>
                </a:lnTo>
                <a:lnTo>
                  <a:pt x="5939622" y="337403"/>
                </a:lnTo>
                <a:cubicBezTo>
                  <a:pt x="5944930" y="337403"/>
                  <a:pt x="5948746" y="337735"/>
                  <a:pt x="5951068" y="338398"/>
                </a:cubicBezTo>
                <a:cubicBezTo>
                  <a:pt x="5975950" y="338398"/>
                  <a:pt x="6013274" y="327616"/>
                  <a:pt x="6063038" y="306051"/>
                </a:cubicBezTo>
                <a:close/>
                <a:moveTo>
                  <a:pt x="3262689" y="306051"/>
                </a:moveTo>
                <a:lnTo>
                  <a:pt x="3355250" y="491175"/>
                </a:lnTo>
                <a:lnTo>
                  <a:pt x="3262689" y="543428"/>
                </a:lnTo>
                <a:cubicBezTo>
                  <a:pt x="3209607" y="463805"/>
                  <a:pt x="3133467" y="423993"/>
                  <a:pt x="3034270" y="423993"/>
                </a:cubicBezTo>
                <a:cubicBezTo>
                  <a:pt x="2938391" y="423993"/>
                  <a:pt x="2890451" y="478402"/>
                  <a:pt x="2890451" y="587220"/>
                </a:cubicBezTo>
                <a:lnTo>
                  <a:pt x="2890451" y="992800"/>
                </a:lnTo>
                <a:cubicBezTo>
                  <a:pt x="2890451" y="1086689"/>
                  <a:pt x="2940049" y="1134297"/>
                  <a:pt x="3039247" y="1135624"/>
                </a:cubicBezTo>
                <a:cubicBezTo>
                  <a:pt x="3130481" y="1135624"/>
                  <a:pt x="3203303" y="1091997"/>
                  <a:pt x="3257712" y="1004744"/>
                </a:cubicBezTo>
                <a:lnTo>
                  <a:pt x="3337833" y="1041569"/>
                </a:lnTo>
                <a:cubicBezTo>
                  <a:pt x="3288400" y="1114225"/>
                  <a:pt x="3240959" y="1162497"/>
                  <a:pt x="3195507" y="1186384"/>
                </a:cubicBezTo>
                <a:cubicBezTo>
                  <a:pt x="3152046" y="1209607"/>
                  <a:pt x="3099959" y="1221219"/>
                  <a:pt x="3039247" y="1221219"/>
                </a:cubicBezTo>
                <a:cubicBezTo>
                  <a:pt x="2979529" y="1221219"/>
                  <a:pt x="2923379" y="1210022"/>
                  <a:pt x="2870794" y="1187628"/>
                </a:cubicBezTo>
                <a:cubicBezTo>
                  <a:pt x="2818210" y="1165234"/>
                  <a:pt x="2772344" y="1134463"/>
                  <a:pt x="2733195" y="1095315"/>
                </a:cubicBezTo>
                <a:cubicBezTo>
                  <a:pt x="2694047" y="1056167"/>
                  <a:pt x="2663111" y="1009554"/>
                  <a:pt x="2640385" y="955477"/>
                </a:cubicBezTo>
                <a:cubicBezTo>
                  <a:pt x="2617659" y="901399"/>
                  <a:pt x="2606297" y="842843"/>
                  <a:pt x="2606297" y="779809"/>
                </a:cubicBezTo>
                <a:cubicBezTo>
                  <a:pt x="2606297" y="731371"/>
                  <a:pt x="2612766" y="685920"/>
                  <a:pt x="2625704" y="643454"/>
                </a:cubicBezTo>
                <a:cubicBezTo>
                  <a:pt x="2638643" y="600988"/>
                  <a:pt x="2656807" y="562504"/>
                  <a:pt x="2680196" y="528001"/>
                </a:cubicBezTo>
                <a:cubicBezTo>
                  <a:pt x="2703586" y="493497"/>
                  <a:pt x="2731453" y="462975"/>
                  <a:pt x="2763801" y="436434"/>
                </a:cubicBezTo>
                <a:cubicBezTo>
                  <a:pt x="2796147" y="409893"/>
                  <a:pt x="2831564" y="388494"/>
                  <a:pt x="2870048" y="372238"/>
                </a:cubicBezTo>
                <a:cubicBezTo>
                  <a:pt x="2919148" y="349015"/>
                  <a:pt x="2971899" y="337403"/>
                  <a:pt x="3028298" y="337403"/>
                </a:cubicBezTo>
                <a:lnTo>
                  <a:pt x="3097471" y="337403"/>
                </a:lnTo>
                <a:lnTo>
                  <a:pt x="3125837" y="337403"/>
                </a:lnTo>
                <a:lnTo>
                  <a:pt x="3139274" y="337403"/>
                </a:lnTo>
                <a:cubicBezTo>
                  <a:pt x="3144581" y="337403"/>
                  <a:pt x="3148397" y="337735"/>
                  <a:pt x="3150719" y="338398"/>
                </a:cubicBezTo>
                <a:cubicBezTo>
                  <a:pt x="3175601" y="338398"/>
                  <a:pt x="3212924" y="327616"/>
                  <a:pt x="3262689" y="306051"/>
                </a:cubicBezTo>
                <a:close/>
                <a:moveTo>
                  <a:pt x="6626538" y="131378"/>
                </a:moveTo>
                <a:lnTo>
                  <a:pt x="6789766" y="255789"/>
                </a:lnTo>
                <a:lnTo>
                  <a:pt x="6748959" y="301573"/>
                </a:lnTo>
                <a:lnTo>
                  <a:pt x="6626538" y="245836"/>
                </a:lnTo>
                <a:lnTo>
                  <a:pt x="6503620" y="301573"/>
                </a:lnTo>
                <a:lnTo>
                  <a:pt x="6462814" y="255789"/>
                </a:lnTo>
                <a:close/>
                <a:moveTo>
                  <a:pt x="3826189" y="131378"/>
                </a:moveTo>
                <a:lnTo>
                  <a:pt x="3989417" y="255789"/>
                </a:lnTo>
                <a:lnTo>
                  <a:pt x="3948610" y="301573"/>
                </a:lnTo>
                <a:lnTo>
                  <a:pt x="3826189" y="245836"/>
                </a:lnTo>
                <a:lnTo>
                  <a:pt x="3703271" y="301573"/>
                </a:lnTo>
                <a:lnTo>
                  <a:pt x="3662464" y="255789"/>
                </a:lnTo>
                <a:close/>
                <a:moveTo>
                  <a:pt x="1124991" y="131378"/>
                </a:moveTo>
                <a:lnTo>
                  <a:pt x="1288219" y="255789"/>
                </a:lnTo>
                <a:lnTo>
                  <a:pt x="1247412" y="301573"/>
                </a:lnTo>
                <a:lnTo>
                  <a:pt x="1124991" y="245836"/>
                </a:lnTo>
                <a:lnTo>
                  <a:pt x="1001575" y="301573"/>
                </a:lnTo>
                <a:lnTo>
                  <a:pt x="960769" y="255789"/>
                </a:lnTo>
                <a:close/>
                <a:moveTo>
                  <a:pt x="6562342" y="0"/>
                </a:moveTo>
                <a:lnTo>
                  <a:pt x="6795738" y="116947"/>
                </a:lnTo>
                <a:lnTo>
                  <a:pt x="6758912" y="161735"/>
                </a:lnTo>
                <a:lnTo>
                  <a:pt x="6504118" y="77135"/>
                </a:lnTo>
                <a:close/>
                <a:moveTo>
                  <a:pt x="3761993" y="0"/>
                </a:moveTo>
                <a:lnTo>
                  <a:pt x="3995388" y="116947"/>
                </a:lnTo>
                <a:lnTo>
                  <a:pt x="3958563" y="161735"/>
                </a:lnTo>
                <a:lnTo>
                  <a:pt x="3703768" y="77135"/>
                </a:lnTo>
                <a:close/>
              </a:path>
            </a:pathLst>
          </a:custGeom>
          <a:solidFill>
            <a:srgbClr val="895D42"/>
          </a:solidFill>
          <a:ln>
            <a:noFill/>
          </a:ln>
          <a:effectLst/>
        </p:spPr>
        <p:txBody>
          <a:bodyPr rot="0" spcFirstLastPara="0" vertOverflow="overflow" horzOverflow="overflow" vert="horz" wrap="square" lIns="60960" tIns="30480" rIns="60960" bIns="30480" numCol="1" spcCol="0" rtlCol="0" fromWordArt="0" anchor="t" anchorCtr="0" forceAA="0" compatLnSpc="1">
            <a:prstTxWarp prst="textNoShape">
              <a:avLst/>
            </a:prstTxWarp>
            <a:noAutofit/>
          </a:bodyPr>
          <a:lstStyle/>
          <a:p>
            <a:pPr algn="ctr">
              <a:lnSpc>
                <a:spcPts val="8640"/>
              </a:lnSpc>
            </a:pPr>
            <a:endParaRPr lang="en-US" sz="5334" spc="287">
              <a:solidFill>
                <a:srgbClr val="895D42"/>
              </a:solidFill>
              <a:latin typeface="UTM Guanine" panose="02040603050506020204" pitchFamily="18" charset="0"/>
            </a:endParaRPr>
          </a:p>
        </p:txBody>
      </p:sp>
      <p:sp>
        <p:nvSpPr>
          <p:cNvPr id="30" name="Hộp Văn bản 29">
            <a:extLst>
              <a:ext uri="{FF2B5EF4-FFF2-40B4-BE49-F238E27FC236}">
                <a16:creationId xmlns:a16="http://schemas.microsoft.com/office/drawing/2014/main" id="{93A82182-1746-6621-1801-852033FCD17E}"/>
              </a:ext>
            </a:extLst>
          </p:cNvPr>
          <p:cNvSpPr txBox="1"/>
          <p:nvPr>
            <p:custDataLst>
              <p:tags r:id="rId28"/>
            </p:custDataLst>
          </p:nvPr>
        </p:nvSpPr>
        <p:spPr>
          <a:xfrm>
            <a:off x="832208" y="2371655"/>
            <a:ext cx="10182714" cy="3221395"/>
          </a:xfrm>
          <a:prstGeom prst="rect">
            <a:avLst/>
          </a:prstGeom>
          <a:noFill/>
        </p:spPr>
        <p:txBody>
          <a:bodyPr wrap="square">
            <a:spAutoFit/>
          </a:bodyPr>
          <a:lstStyle/>
          <a:p>
            <a:pPr marL="750608" indent="-571529" algn="just">
              <a:spcBef>
                <a:spcPts val="410"/>
              </a:spcBef>
              <a:buFont typeface="Wingdings" panose="05000000000000000000" pitchFamily="2" charset="2"/>
              <a:buChar char="Ø"/>
            </a:pPr>
            <a:r>
              <a:rPr lang="vi-VN" sz="4000">
                <a:latin typeface="+mj-lt"/>
                <a:ea typeface="Times New Roman" panose="02020603050405020304" pitchFamily="18" charset="0"/>
                <a:cs typeface="Times New Roman" panose="02020603050405020304" pitchFamily="18" charset="0"/>
              </a:rPr>
              <a:t>Nêu được nguyên nhân, tác hại và biện pháp phòng chống ô nhiễm đất,xói mòn đất</a:t>
            </a:r>
          </a:p>
          <a:p>
            <a:pPr marL="750608" indent="-571529" algn="just">
              <a:spcBef>
                <a:spcPts val="410"/>
              </a:spcBef>
              <a:buFont typeface="Wingdings" panose="05000000000000000000" pitchFamily="2" charset="2"/>
              <a:buChar char="Ø"/>
            </a:pPr>
            <a:r>
              <a:rPr lang="vi-VN" sz="4000">
                <a:latin typeface="+mj-lt"/>
                <a:ea typeface="Times New Roman" panose="02020603050405020304" pitchFamily="18" charset="0"/>
                <a:cs typeface="Times New Roman" panose="02020603050405020304" pitchFamily="18" charset="0"/>
              </a:rPr>
              <a:t>Đề xuất thực hiện được việc làm giúp bảo vệ môi trường đất và vận động những người xung quanh cùng thực hiện.</a:t>
            </a:r>
          </a:p>
        </p:txBody>
      </p:sp>
    </p:spTree>
    <p:extLst>
      <p:ext uri="{BB962C8B-B14F-4D97-AF65-F5344CB8AC3E}">
        <p14:creationId xmlns:p14="http://schemas.microsoft.com/office/powerpoint/2010/main" val="1740404329"/>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5" name="Hộp Văn bản 4">
            <a:extLst>
              <a:ext uri="{FF2B5EF4-FFF2-40B4-BE49-F238E27FC236}">
                <a16:creationId xmlns:a16="http://schemas.microsoft.com/office/drawing/2014/main" id="{B3CEF46B-2A15-86B9-FDC6-B90770E70F45}"/>
              </a:ext>
            </a:extLst>
          </p:cNvPr>
          <p:cNvSpPr txBox="1"/>
          <p:nvPr>
            <p:custDataLst>
              <p:tags r:id="rId4"/>
            </p:custDataLst>
          </p:nvPr>
        </p:nvSpPr>
        <p:spPr>
          <a:xfrm>
            <a:off x="1042737" y="151397"/>
            <a:ext cx="6756400" cy="646331"/>
          </a:xfrm>
          <a:prstGeom prst="rect">
            <a:avLst/>
          </a:prstGeom>
          <a:noFill/>
        </p:spPr>
        <p:txBody>
          <a:bodyPr wrap="square">
            <a:spAutoFit/>
          </a:bodyPr>
          <a:lstStyle/>
          <a:p>
            <a:pPr algn="just"/>
            <a:r>
              <a:rPr lang="vi-VN" sz="3600" b="1"/>
              <a:t>Nguyên nhân gây ô nhiễm đất</a:t>
            </a:r>
            <a:endParaRPr lang="en-US" sz="3600" b="1"/>
          </a:p>
        </p:txBody>
      </p:sp>
      <p:sp>
        <p:nvSpPr>
          <p:cNvPr id="7" name="Freeform 8">
            <a:extLst>
              <a:ext uri="{FF2B5EF4-FFF2-40B4-BE49-F238E27FC236}">
                <a16:creationId xmlns:a16="http://schemas.microsoft.com/office/drawing/2014/main" id="{627EB0FE-1E0F-0810-B927-F6C8581D09A4}"/>
              </a:ext>
            </a:extLst>
          </p:cNvPr>
          <p:cNvSpPr/>
          <p:nvPr>
            <p:custDataLst>
              <p:tags r:id="rId5"/>
            </p:custDataLst>
          </p:nvPr>
        </p:nvSpPr>
        <p:spPr>
          <a:xfrm>
            <a:off x="1314384" y="815709"/>
            <a:ext cx="5721684" cy="120162"/>
          </a:xfrm>
          <a:custGeom>
            <a:rect l="l" t="t" r="r" b="b"/>
            <a:pathLst>
              <a:path w="7315200" h="612648">
                <a:moveTo>
                  <a:pt x="0" y="0"/>
                </a:moveTo>
                <a:lnTo>
                  <a:pt x="7315200" y="0"/>
                </a:lnTo>
                <a:lnTo>
                  <a:pt x="7315200" y="612648"/>
                </a:lnTo>
                <a:lnTo>
                  <a:pt x="0" y="6126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defRPr/>
            </a:pPr>
            <a:endParaRPr lang="en-US" sz="1200">
              <a:solidFill>
                <a:prstClr val="black"/>
              </a:solidFill>
              <a:latin typeface="Calibri"/>
            </a:endParaRPr>
          </a:p>
        </p:txBody>
      </p:sp>
      <p:sp>
        <p:nvSpPr>
          <p:cNvPr id="10" name="Hộp Văn bản 9">
            <a:extLst>
              <a:ext uri="{FF2B5EF4-FFF2-40B4-BE49-F238E27FC236}">
                <a16:creationId xmlns:a16="http://schemas.microsoft.com/office/drawing/2014/main" id="{B8318905-47BD-A784-261B-DDBE5CF0A9B6}"/>
              </a:ext>
            </a:extLst>
          </p:cNvPr>
          <p:cNvSpPr txBox="1"/>
          <p:nvPr>
            <p:custDataLst>
              <p:tags r:id="rId8"/>
            </p:custDataLst>
          </p:nvPr>
        </p:nvSpPr>
        <p:spPr>
          <a:xfrm>
            <a:off x="-1" y="1503373"/>
            <a:ext cx="12002703" cy="1200329"/>
          </a:xfrm>
          <a:prstGeom prst="rect">
            <a:avLst/>
          </a:prstGeom>
          <a:noFill/>
        </p:spPr>
        <p:txBody>
          <a:bodyPr wrap="square">
            <a:spAutoFit/>
          </a:bodyPr>
          <a:lstStyle/>
          <a:p>
            <a:pPr algn="just"/>
            <a:r>
              <a:rPr lang="vi-VN" sz="3600">
                <a:latin typeface="+mj-lt"/>
              </a:rPr>
              <a:t>Quan sát hình 1 và cho biết nguyên nhân gây ô nhiễm đất.</a:t>
            </a:r>
          </a:p>
          <a:p>
            <a:pPr algn="just"/>
            <a:r>
              <a:rPr lang="vi-VN" sz="3600">
                <a:latin typeface="+mj-lt"/>
              </a:rPr>
              <a:t>Nguyên nhân nào do con người gây ra?</a:t>
            </a:r>
          </a:p>
        </p:txBody>
      </p:sp>
      <p:pic>
        <p:nvPicPr>
          <p:cNvPr id="2050" name="Picture 2" descr="Học Sinh Ôn Bài, Em Bé Đọc Sách - KhoThietKe.Net"/>
          <p:cNvPicPr>
            <a:picLocks noChangeAspect="1" noChangeArrowheads="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bwMode="auto">
          <a:xfrm>
            <a:off x="101600" y="4991166"/>
            <a:ext cx="3020762" cy="2054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oa học lớp 5 Kết nối tri thức Bài 2: Ô nhiễm, xói mòn đất và bảo vệ môi trường đất"/>
          <p:cNvPicPr>
            <a:picLocks noChangeAspect="1" noChangeArrowheads="1"/>
          </p:cNvPicPr>
          <p:nvPr>
            <p:custDataLst>
              <p:tags r:id="rId12"/>
            </p:custDataLst>
          </p:nvPr>
        </p:nvPicPr>
        <p:blipFill>
          <a:blip r:embed="rId11">
            <a:extLst>
              <a:ext uri="{28A0092B-C50C-407E-A947-70E740481C1C}">
                <a14:useLocalDpi xmlns:a14="http://schemas.microsoft.com/office/drawing/2010/main" val="0"/>
              </a:ext>
            </a:extLst>
          </a:blip>
          <a:stretch>
            <a:fillRect/>
          </a:stretch>
        </p:blipFill>
        <p:spPr bwMode="auto">
          <a:xfrm>
            <a:off x="5120641" y="2703702"/>
            <a:ext cx="7071360" cy="4154298"/>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9">
            <a:extLst>
              <a:ext uri="{FF2B5EF4-FFF2-40B4-BE49-F238E27FC236}">
                <a16:creationId xmlns:a16="http://schemas.microsoft.com/office/drawing/2014/main" id="{B8318905-47BD-A784-261B-DDBE5CF0A9B6}"/>
              </a:ext>
            </a:extLst>
          </p:cNvPr>
          <p:cNvSpPr txBox="1"/>
          <p:nvPr>
            <p:custDataLst>
              <p:tags r:id="rId13"/>
            </p:custDataLst>
          </p:nvPr>
        </p:nvSpPr>
        <p:spPr>
          <a:xfrm>
            <a:off x="8332269" y="326220"/>
            <a:ext cx="3670433"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vi-VN" sz="3600">
                <a:ln w="0"/>
                <a:solidFill>
                  <a:schemeClr val="tx1"/>
                </a:solidFill>
                <a:effectLst>
                  <a:outerShdw blurRad="38100" dist="19050" dir="2700000" algn="tl" rotWithShape="0">
                    <a:schemeClr val="dk1">
                      <a:alpha val="40000"/>
                    </a:schemeClr>
                  </a:outerShdw>
                </a:effectLst>
                <a:latin typeface="+mj-lt"/>
              </a:rPr>
              <a:t>Hoạt động nhóm 4</a:t>
            </a:r>
          </a:p>
        </p:txBody>
      </p:sp>
      <p:sp>
        <p:nvSpPr>
          <p:cNvPr id="11" name="Oval 10"/>
          <p:cNvSpPr/>
          <p:nvPr>
            <p:custDataLst>
              <p:tags r:id="rId14"/>
            </p:custDataLst>
          </p:nvPr>
        </p:nvSpPr>
        <p:spPr>
          <a:xfrm>
            <a:off x="0" y="256535"/>
            <a:ext cx="1032387" cy="579207"/>
          </a:xfrm>
          <a:prstGeom prst="ellipse">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solidFill>
                  <a:schemeClr val="bg1">
                    <a:lumMod val="95000"/>
                  </a:schemeClr>
                </a:solidFill>
                <a:latin typeface="+mj-lt"/>
              </a:rPr>
              <a:t>1.1</a:t>
            </a:r>
            <a:endParaRPr lang="en-US" sz="3200">
              <a:solidFill>
                <a:schemeClr val="bg1">
                  <a:lumMod val="95000"/>
                </a:schemeClr>
              </a:solidFill>
              <a:latin typeface="+mj-lt"/>
            </a:endParaRPr>
          </a:p>
        </p:txBody>
      </p:sp>
    </p:spTree>
    <p:extLst>
      <p:ext uri="{BB962C8B-B14F-4D97-AF65-F5344CB8AC3E}">
        <p14:creationId xmlns:p14="http://schemas.microsoft.com/office/powerpoint/2010/main" val="193752550"/>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1"/>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2" name="Freeform 2"/>
          <p:cNvSpPr/>
          <p:nvPr>
            <p:custDataLst>
              <p:tags r:id="rId4"/>
            </p:custDataLst>
          </p:nvPr>
        </p:nvSpPr>
        <p:spPr>
          <a:xfrm>
            <a:off x="51334" y="-68826"/>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5"/>
            <a:stretch>
              <a:fillRect l="-5783" t="-17128" r="-923" b="-9339"/>
            </a:stretch>
          </a:blipFill>
        </p:spPr>
        <p:txBody>
          <a:bodyPr/>
          <a:lstStyle/>
          <a:p>
            <a:endParaRPr lang="en-US" sz="1200"/>
          </a:p>
        </p:txBody>
      </p:sp>
      <p:pic>
        <p:nvPicPr>
          <p:cNvPr id="3" name="Picture 2"/>
          <p:cNvPicPr>
            <a:picLocks noChangeAspect="1"/>
          </p:cNvPicPr>
          <p:nvPr>
            <p:custDataLst>
              <p:tags r:id="rId7"/>
            </p:custDataLst>
          </p:nvPr>
        </p:nvPicPr>
        <p:blipFill>
          <a:blip r:embed="rId6"/>
          <a:srcRect l="5856" t="5763" r="2669" b="4339"/>
          <a:stretch>
            <a:fillRect/>
          </a:stretch>
        </p:blipFill>
        <p:spPr>
          <a:xfrm>
            <a:off x="91340" y="163678"/>
            <a:ext cx="5834542" cy="3951122"/>
          </a:xfrm>
          <a:prstGeom prst="rect">
            <a:avLst/>
          </a:prstGeom>
        </p:spPr>
      </p:pic>
      <p:sp>
        <p:nvSpPr>
          <p:cNvPr id="5" name="Rectangle 4"/>
          <p:cNvSpPr/>
          <p:nvPr>
            <p:custDataLst>
              <p:tags r:id="rId8"/>
            </p:custDataLst>
          </p:nvPr>
        </p:nvSpPr>
        <p:spPr>
          <a:xfrm>
            <a:off x="2063905" y="4114800"/>
            <a:ext cx="1889412" cy="543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mj-lt"/>
              </a:rPr>
              <a:t>Bãi rác</a:t>
            </a:r>
            <a:endParaRPr lang="en-US" sz="3600" b="1">
              <a:solidFill>
                <a:schemeClr val="tx1"/>
              </a:solidFill>
              <a:latin typeface="+mj-lt"/>
            </a:endParaRPr>
          </a:p>
        </p:txBody>
      </p:sp>
      <p:cxnSp>
        <p:nvCxnSpPr>
          <p:cNvPr id="7" name="Curved Connector 6"/>
          <p:cNvCxnSpPr/>
          <p:nvPr>
            <p:custDataLst>
              <p:tags r:id="rId9"/>
            </p:custDataLst>
          </p:nvPr>
        </p:nvCxnSpPr>
        <p:spPr>
          <a:xfrm rot="5400000">
            <a:off x="2467612" y="4753511"/>
            <a:ext cx="875901" cy="67377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custDataLst>
              <p:tags r:id="rId10"/>
            </p:custDataLst>
          </p:nvPr>
        </p:nvSpPr>
        <p:spPr>
          <a:xfrm>
            <a:off x="91340" y="5220283"/>
            <a:ext cx="5529963"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mj-lt"/>
              </a:rPr>
              <a:t>Do con người gây ra</a:t>
            </a:r>
            <a:endParaRPr lang="en-US" sz="2800" b="1">
              <a:solidFill>
                <a:schemeClr val="tx1"/>
              </a:solidFill>
              <a:latin typeface="+mj-lt"/>
            </a:endParaRPr>
          </a:p>
        </p:txBody>
      </p:sp>
      <p:pic>
        <p:nvPicPr>
          <p:cNvPr id="4" name="Picture 3"/>
          <p:cNvPicPr>
            <a:picLocks noChangeAspect="1"/>
          </p:cNvPicPr>
          <p:nvPr>
            <p:custDataLst>
              <p:tags r:id="rId12"/>
            </p:custDataLst>
          </p:nvPr>
        </p:nvPicPr>
        <p:blipFill>
          <a:blip r:embed="rId11"/>
          <a:srcRect l="307" t="3494" r="-350" b="508"/>
          <a:stretch>
            <a:fillRect/>
          </a:stretch>
        </p:blipFill>
        <p:spPr>
          <a:xfrm>
            <a:off x="6256421" y="288758"/>
            <a:ext cx="5986913" cy="3826042"/>
          </a:xfrm>
          <a:prstGeom prst="rect">
            <a:avLst/>
          </a:prstGeom>
        </p:spPr>
      </p:pic>
      <p:sp>
        <p:nvSpPr>
          <p:cNvPr id="8" name="Rectangle 7"/>
          <p:cNvSpPr/>
          <p:nvPr>
            <p:custDataLst>
              <p:tags r:id="rId13"/>
            </p:custDataLst>
          </p:nvPr>
        </p:nvSpPr>
        <p:spPr>
          <a:xfrm>
            <a:off x="7569446" y="4091137"/>
            <a:ext cx="3705726" cy="6248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600" b="1">
                <a:solidFill>
                  <a:schemeClr val="tx1"/>
                </a:solidFill>
                <a:latin typeface="+mj-lt"/>
              </a:rPr>
              <a:t>Núi lửa phun trào</a:t>
            </a:r>
            <a:endParaRPr lang="en-US" sz="3600" b="1">
              <a:solidFill>
                <a:schemeClr val="tx1"/>
              </a:solidFill>
              <a:latin typeface="+mj-lt"/>
            </a:endParaRPr>
          </a:p>
        </p:txBody>
      </p:sp>
      <p:sp>
        <p:nvSpPr>
          <p:cNvPr id="9" name="Rectangle 8"/>
          <p:cNvSpPr/>
          <p:nvPr>
            <p:custDataLst>
              <p:tags r:id="rId14"/>
            </p:custDataLst>
          </p:nvPr>
        </p:nvSpPr>
        <p:spPr>
          <a:xfrm>
            <a:off x="6256421" y="5128167"/>
            <a:ext cx="5529963"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mj-lt"/>
              </a:rPr>
              <a:t>Do thiên nhiên gây ra</a:t>
            </a:r>
            <a:endParaRPr lang="en-US" sz="2800" b="1">
              <a:solidFill>
                <a:schemeClr val="tx1"/>
              </a:solidFill>
              <a:latin typeface="+mj-lt"/>
            </a:endParaRPr>
          </a:p>
        </p:txBody>
      </p:sp>
      <p:cxnSp>
        <p:nvCxnSpPr>
          <p:cNvPr id="11" name="Curved Connector 10"/>
          <p:cNvCxnSpPr/>
          <p:nvPr>
            <p:custDataLst>
              <p:tags r:id="rId15"/>
            </p:custDataLst>
          </p:nvPr>
        </p:nvCxnSpPr>
        <p:spPr>
          <a:xfrm rot="5400000">
            <a:off x="8738553" y="4817045"/>
            <a:ext cx="875901" cy="673770"/>
          </a:xfrm>
          <a:prstGeom prst="curvedConnector3">
            <a:avLst>
              <a:gd name="adj1" fmla="val 53368"/>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10628159"/>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1"/>
      <p:bldP spid="8" grpId="2"/>
      <p:bldP spid="9" grpId="3"/>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2" name="Freeform 2"/>
          <p:cNvSpPr/>
          <p:nvPr>
            <p:custDataLst>
              <p:tags r:id="rId4"/>
            </p:custDataLst>
          </p:nvPr>
        </p:nvSpPr>
        <p:spPr>
          <a:xfrm>
            <a:off x="83419" y="298381"/>
            <a:ext cx="12192000" cy="6858000"/>
          </a:xfrm>
          <a:custGeom>
            <a:rect l="l" t="t" r="r" b="b"/>
            <a:pathLst>
              <a:path w="18288000" h="10287000">
                <a:moveTo>
                  <a:pt x="0" y="0"/>
                </a:moveTo>
                <a:lnTo>
                  <a:pt x="18288000" y="0"/>
                </a:lnTo>
                <a:lnTo>
                  <a:pt x="18288000" y="10287000"/>
                </a:lnTo>
                <a:lnTo>
                  <a:pt x="0" y="10287000"/>
                </a:lnTo>
                <a:lnTo>
                  <a:pt x="0" y="0"/>
                </a:lnTo>
                <a:close/>
              </a:path>
            </a:pathLst>
          </a:custGeom>
          <a:blipFill>
            <a:blip r:embed="rId5"/>
            <a:stretch>
              <a:fillRect l="-5783" t="-17128" r="-923" b="-9339"/>
            </a:stretch>
          </a:blipFill>
        </p:spPr>
        <p:txBody>
          <a:bodyPr/>
          <a:lstStyle/>
          <a:p>
            <a:endParaRPr lang="en-US" sz="1200"/>
          </a:p>
        </p:txBody>
      </p:sp>
      <p:pic>
        <p:nvPicPr>
          <p:cNvPr id="3" name="Picture 2"/>
          <p:cNvPicPr>
            <a:picLocks noChangeAspect="1"/>
          </p:cNvPicPr>
          <p:nvPr>
            <p:custDataLst>
              <p:tags r:id="rId7"/>
            </p:custDataLst>
          </p:nvPr>
        </p:nvPicPr>
        <p:blipFill>
          <a:blip r:embed="rId6"/>
          <a:srcRect l="2292" t="2982" r="1776" b="648"/>
          <a:stretch>
            <a:fillRect/>
          </a:stretch>
        </p:blipFill>
        <p:spPr>
          <a:xfrm>
            <a:off x="128337" y="298381"/>
            <a:ext cx="5967663" cy="3625906"/>
          </a:xfrm>
          <a:prstGeom prst="rect">
            <a:avLst/>
          </a:prstGeom>
        </p:spPr>
      </p:pic>
      <p:sp>
        <p:nvSpPr>
          <p:cNvPr id="5" name="Rectangle 4"/>
          <p:cNvSpPr/>
          <p:nvPr>
            <p:custDataLst>
              <p:tags r:id="rId8"/>
            </p:custDataLst>
          </p:nvPr>
        </p:nvSpPr>
        <p:spPr>
          <a:xfrm>
            <a:off x="1192129" y="4290044"/>
            <a:ext cx="4662562" cy="5438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400" b="1">
                <a:solidFill>
                  <a:schemeClr val="tx1"/>
                </a:solidFill>
                <a:latin typeface="+mj-lt"/>
              </a:rPr>
              <a:t>Nước thải xả ra ngoài môi trường</a:t>
            </a:r>
            <a:endParaRPr lang="en-US" sz="2400" b="1">
              <a:solidFill>
                <a:schemeClr val="tx1"/>
              </a:solidFill>
              <a:latin typeface="+mj-lt"/>
            </a:endParaRPr>
          </a:p>
        </p:txBody>
      </p:sp>
      <p:cxnSp>
        <p:nvCxnSpPr>
          <p:cNvPr id="6" name="Curved Connector 5"/>
          <p:cNvCxnSpPr/>
          <p:nvPr>
            <p:custDataLst>
              <p:tags r:id="rId9"/>
            </p:custDataLst>
          </p:nvPr>
        </p:nvCxnSpPr>
        <p:spPr>
          <a:xfrm rot="5400000">
            <a:off x="2748574" y="4934937"/>
            <a:ext cx="875901" cy="67377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7" name="Rectangle 6"/>
          <p:cNvSpPr/>
          <p:nvPr>
            <p:custDataLst>
              <p:tags r:id="rId10"/>
            </p:custDataLst>
          </p:nvPr>
        </p:nvSpPr>
        <p:spPr>
          <a:xfrm>
            <a:off x="324728" y="5304928"/>
            <a:ext cx="5529963"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mj-lt"/>
              </a:rPr>
              <a:t>Do con người gây ra</a:t>
            </a:r>
            <a:endParaRPr lang="en-US" sz="2800" b="1">
              <a:solidFill>
                <a:schemeClr val="tx1"/>
              </a:solidFill>
              <a:latin typeface="+mj-lt"/>
            </a:endParaRPr>
          </a:p>
        </p:txBody>
      </p:sp>
      <p:pic>
        <p:nvPicPr>
          <p:cNvPr id="4" name="Picture 3"/>
          <p:cNvPicPr>
            <a:picLocks noChangeAspect="1"/>
          </p:cNvPicPr>
          <p:nvPr>
            <p:custDataLst>
              <p:tags r:id="rId12"/>
            </p:custDataLst>
          </p:nvPr>
        </p:nvPicPr>
        <p:blipFill>
          <a:blip r:embed="rId11"/>
          <a:srcRect l="973" t="2070" r="1055" b="864"/>
          <a:stretch>
            <a:fillRect/>
          </a:stretch>
        </p:blipFill>
        <p:spPr>
          <a:xfrm>
            <a:off x="6349466" y="298381"/>
            <a:ext cx="5701364" cy="3625906"/>
          </a:xfrm>
          <a:prstGeom prst="rect">
            <a:avLst/>
          </a:prstGeom>
        </p:spPr>
      </p:pic>
      <p:sp>
        <p:nvSpPr>
          <p:cNvPr id="9" name="Rectangle 8"/>
          <p:cNvSpPr/>
          <p:nvPr>
            <p:custDataLst>
              <p:tags r:id="rId13"/>
            </p:custDataLst>
          </p:nvPr>
        </p:nvSpPr>
        <p:spPr>
          <a:xfrm>
            <a:off x="7791300" y="4292033"/>
            <a:ext cx="2817696" cy="54382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vi-VN" sz="2400" b="1">
                <a:solidFill>
                  <a:schemeClr val="tx1"/>
                </a:solidFill>
                <a:latin typeface="+mj-lt"/>
              </a:rPr>
              <a:t>Phun thuốc trừ sâu</a:t>
            </a:r>
            <a:endParaRPr lang="en-US" sz="2400" b="1">
              <a:solidFill>
                <a:schemeClr val="tx1"/>
              </a:solidFill>
              <a:latin typeface="+mj-lt"/>
            </a:endParaRPr>
          </a:p>
        </p:txBody>
      </p:sp>
      <p:cxnSp>
        <p:nvCxnSpPr>
          <p:cNvPr id="10" name="Curved Connector 9"/>
          <p:cNvCxnSpPr/>
          <p:nvPr>
            <p:custDataLst>
              <p:tags r:id="rId14"/>
            </p:custDataLst>
          </p:nvPr>
        </p:nvCxnSpPr>
        <p:spPr>
          <a:xfrm rot="5400000">
            <a:off x="8547459" y="4934937"/>
            <a:ext cx="875901" cy="67377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1" name="Rectangle 10"/>
          <p:cNvSpPr/>
          <p:nvPr>
            <p:custDataLst>
              <p:tags r:id="rId15"/>
            </p:custDataLst>
          </p:nvPr>
        </p:nvSpPr>
        <p:spPr>
          <a:xfrm>
            <a:off x="6179419" y="5262767"/>
            <a:ext cx="5529963" cy="1027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mj-lt"/>
              </a:rPr>
              <a:t>Do con người gây ra</a:t>
            </a:r>
            <a:endParaRPr lang="en-US" sz="2800" b="1">
              <a:solidFill>
                <a:schemeClr val="tx1"/>
              </a:solidFill>
              <a:latin typeface="+mj-lt"/>
            </a:endParaRPr>
          </a:p>
        </p:txBody>
      </p:sp>
    </p:spTree>
    <p:extLst>
      <p:ext uri="{BB962C8B-B14F-4D97-AF65-F5344CB8AC3E}">
        <p14:creationId xmlns:p14="http://schemas.microsoft.com/office/powerpoint/2010/main" val="2357365719"/>
      </p:ext>
    </p:extLst>
  </p:cSld>
  <p:clrMapOvr>
    <a:masterClrMapping/>
  </p:clrMapOvr>
  <mc:AlternateContent xmlns:mc="http://schemas.openxmlformats.org/markup-compatibility/2006">
    <mc:Choice xmlns:p159="http://schemas.microsoft.com/office/powerpoint/2015/09/main" Requires="p159">
      <p:transitio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1"/>
      <p:bldP spid="9" grpId="2"/>
      <p:bldP spid="11" grpId="3"/>
    </p:bldLst>
  </p:timing>
</p:sld>
</file>

<file path=ppt/tags/tag1.xml><?xml version="1.0" encoding="utf-8"?>
<p:tagLst xmlns:p="http://schemas.openxmlformats.org/presentationml/2006/main">
  <p:tag name="AS_UNIQUEID" val="1"/>
</p:tagLst>
</file>

<file path=ppt/tags/tag10.xml><?xml version="1.0" encoding="utf-8"?>
<p:tagLst xmlns:p="http://schemas.openxmlformats.org/presentationml/2006/main">
  <p:tag name="AS_UNIQUEID" val="10"/>
</p:tagLst>
</file>

<file path=ppt/tags/tag100.xml><?xml version="1.0" encoding="utf-8"?>
<p:tagLst xmlns:p="http://schemas.openxmlformats.org/presentationml/2006/main">
  <p:tag name="AS_UNIQUEID" val="100"/>
</p:tagLst>
</file>

<file path=ppt/tags/tag101.xml><?xml version="1.0" encoding="utf-8"?>
<p:tagLst xmlns:p="http://schemas.openxmlformats.org/presentationml/2006/main">
  <p:tag name="AS_UNIQUEID" val="101"/>
</p:tagLst>
</file>

<file path=ppt/tags/tag102.xml><?xml version="1.0" encoding="utf-8"?>
<p:tagLst xmlns:p="http://schemas.openxmlformats.org/presentationml/2006/main">
  <p:tag name="AS_UNIQUEID" val="102"/>
</p:tagLst>
</file>

<file path=ppt/tags/tag103.xml><?xml version="1.0" encoding="utf-8"?>
<p:tagLst xmlns:p="http://schemas.openxmlformats.org/presentationml/2006/main">
  <p:tag name="AS_UNIQUEID" val="103"/>
</p:tagLst>
</file>

<file path=ppt/tags/tag104.xml><?xml version="1.0" encoding="utf-8"?>
<p:tagLst xmlns:p="http://schemas.openxmlformats.org/presentationml/2006/main">
  <p:tag name="AS_UNIQUEID" val="104"/>
</p:tagLst>
</file>

<file path=ppt/tags/tag105.xml><?xml version="1.0" encoding="utf-8"?>
<p:tagLst xmlns:p="http://schemas.openxmlformats.org/presentationml/2006/main">
  <p:tag name="AS_UNIQUEID" val="105"/>
</p:tagLst>
</file>

<file path=ppt/tags/tag106.xml><?xml version="1.0" encoding="utf-8"?>
<p:tagLst xmlns:p="http://schemas.openxmlformats.org/presentationml/2006/main">
  <p:tag name="AS_UNIQUEID" val="106"/>
</p:tagLst>
</file>

<file path=ppt/tags/tag107.xml><?xml version="1.0" encoding="utf-8"?>
<p:tagLst xmlns:p="http://schemas.openxmlformats.org/presentationml/2006/main">
  <p:tag name="AS_UNIQUEID" val="107"/>
</p:tagLst>
</file>

<file path=ppt/tags/tag108.xml><?xml version="1.0" encoding="utf-8"?>
<p:tagLst xmlns:p="http://schemas.openxmlformats.org/presentationml/2006/main">
  <p:tag name="AS_UNIQUEID" val="108"/>
</p:tagLst>
</file>

<file path=ppt/tags/tag109.xml><?xml version="1.0" encoding="utf-8"?>
<p:tagLst xmlns:p="http://schemas.openxmlformats.org/presentationml/2006/main">
  <p:tag name="AS_UNIQUEID" val="109"/>
</p:tagLst>
</file>

<file path=ppt/tags/tag11.xml><?xml version="1.0" encoding="utf-8"?>
<p:tagLst xmlns:p="http://schemas.openxmlformats.org/presentationml/2006/main">
  <p:tag name="AS_UNIQUEID" val="11"/>
</p:tagLst>
</file>

<file path=ppt/tags/tag110.xml><?xml version="1.0" encoding="utf-8"?>
<p:tagLst xmlns:p="http://schemas.openxmlformats.org/presentationml/2006/main">
  <p:tag name="AS_UNIQUEID" val="110"/>
</p:tagLst>
</file>

<file path=ppt/tags/tag111.xml><?xml version="1.0" encoding="utf-8"?>
<p:tagLst xmlns:p="http://schemas.openxmlformats.org/presentationml/2006/main">
  <p:tag name="AS_UNIQUEID" val="111"/>
</p:tagLst>
</file>

<file path=ppt/tags/tag112.xml><?xml version="1.0" encoding="utf-8"?>
<p:tagLst xmlns:p="http://schemas.openxmlformats.org/presentationml/2006/main">
  <p:tag name="AS_UNIQUEID" val="112"/>
</p:tagLst>
</file>

<file path=ppt/tags/tag113.xml><?xml version="1.0" encoding="utf-8"?>
<p:tagLst xmlns:p="http://schemas.openxmlformats.org/presentationml/2006/main">
  <p:tag name="AS_UNIQUEID" val="113"/>
</p:tagLst>
</file>

<file path=ppt/tags/tag114.xml><?xml version="1.0" encoding="utf-8"?>
<p:tagLst xmlns:p="http://schemas.openxmlformats.org/presentationml/2006/main">
  <p:tag name="AS_UNIQUEID" val="114"/>
</p:tagLst>
</file>

<file path=ppt/tags/tag115.xml><?xml version="1.0" encoding="utf-8"?>
<p:tagLst xmlns:p="http://schemas.openxmlformats.org/presentationml/2006/main">
  <p:tag name="AS_UNIQUEID" val="115"/>
</p:tagLst>
</file>

<file path=ppt/tags/tag116.xml><?xml version="1.0" encoding="utf-8"?>
<p:tagLst xmlns:p="http://schemas.openxmlformats.org/presentationml/2006/main">
  <p:tag name="AS_UNIQUEID" val="116"/>
</p:tagLst>
</file>

<file path=ppt/tags/tag117.xml><?xml version="1.0" encoding="utf-8"?>
<p:tagLst xmlns:p="http://schemas.openxmlformats.org/presentationml/2006/main">
  <p:tag name="AS_UNIQUEID" val="117"/>
</p:tagLst>
</file>

<file path=ppt/tags/tag118.xml><?xml version="1.0" encoding="utf-8"?>
<p:tagLst xmlns:p="http://schemas.openxmlformats.org/presentationml/2006/main">
  <p:tag name="AS_UNIQUEID" val="118"/>
</p:tagLst>
</file>

<file path=ppt/tags/tag119.xml><?xml version="1.0" encoding="utf-8"?>
<p:tagLst xmlns:p="http://schemas.openxmlformats.org/presentationml/2006/main">
  <p:tag name="AS_UNIQUEID" val="119"/>
</p:tagLst>
</file>

<file path=ppt/tags/tag12.xml><?xml version="1.0" encoding="utf-8"?>
<p:tagLst xmlns:p="http://schemas.openxmlformats.org/presentationml/2006/main">
  <p:tag name="AS_UNIQUEID" val="12"/>
</p:tagLst>
</file>

<file path=ppt/tags/tag120.xml><?xml version="1.0" encoding="utf-8"?>
<p:tagLst xmlns:p="http://schemas.openxmlformats.org/presentationml/2006/main">
  <p:tag name="AS_UNIQUEID" val="120"/>
</p:tagLst>
</file>

<file path=ppt/tags/tag121.xml><?xml version="1.0" encoding="utf-8"?>
<p:tagLst xmlns:p="http://schemas.openxmlformats.org/presentationml/2006/main">
  <p:tag name="AS_UNIQUEID" val="121"/>
</p:tagLst>
</file>

<file path=ppt/tags/tag122.xml><?xml version="1.0" encoding="utf-8"?>
<p:tagLst xmlns:p="http://schemas.openxmlformats.org/presentationml/2006/main">
  <p:tag name="AS_UNIQUEID" val="122"/>
</p:tagLst>
</file>

<file path=ppt/tags/tag123.xml><?xml version="1.0" encoding="utf-8"?>
<p:tagLst xmlns:p="http://schemas.openxmlformats.org/presentationml/2006/main">
  <p:tag name="AS_UNIQUEID" val="123"/>
</p:tagLst>
</file>

<file path=ppt/tags/tag124.xml><?xml version="1.0" encoding="utf-8"?>
<p:tagLst xmlns:p="http://schemas.openxmlformats.org/presentationml/2006/main">
  <p:tag name="AS_UNIQUEID" val="124"/>
</p:tagLst>
</file>

<file path=ppt/tags/tag125.xml><?xml version="1.0" encoding="utf-8"?>
<p:tagLst xmlns:p="http://schemas.openxmlformats.org/presentationml/2006/main">
  <p:tag name="AS_UNIQUEID" val="125"/>
</p:tagLst>
</file>

<file path=ppt/tags/tag126.xml><?xml version="1.0" encoding="utf-8"?>
<p:tagLst xmlns:p="http://schemas.openxmlformats.org/presentationml/2006/main">
  <p:tag name="AS_UNIQUEID" val="126"/>
</p:tagLst>
</file>

<file path=ppt/tags/tag127.xml><?xml version="1.0" encoding="utf-8"?>
<p:tagLst xmlns:p="http://schemas.openxmlformats.org/presentationml/2006/main">
  <p:tag name="AS_UNIQUEID" val="127"/>
</p:tagLst>
</file>

<file path=ppt/tags/tag128.xml><?xml version="1.0" encoding="utf-8"?>
<p:tagLst xmlns:p="http://schemas.openxmlformats.org/presentationml/2006/main">
  <p:tag name="AS_UNIQUEID" val="128"/>
</p:tagLst>
</file>

<file path=ppt/tags/tag129.xml><?xml version="1.0" encoding="utf-8"?>
<p:tagLst xmlns:p="http://schemas.openxmlformats.org/presentationml/2006/main">
  <p:tag name="AS_UNIQUEID" val="129"/>
</p:tagLst>
</file>

<file path=ppt/tags/tag13.xml><?xml version="1.0" encoding="utf-8"?>
<p:tagLst xmlns:p="http://schemas.openxmlformats.org/presentationml/2006/main">
  <p:tag name="AS_UNIQUEID" val="13"/>
</p:tagLst>
</file>

<file path=ppt/tags/tag130.xml><?xml version="1.0" encoding="utf-8"?>
<p:tagLst xmlns:p="http://schemas.openxmlformats.org/presentationml/2006/main">
  <p:tag name="AS_UNIQUEID" val="130"/>
</p:tagLst>
</file>

<file path=ppt/tags/tag131.xml><?xml version="1.0" encoding="utf-8"?>
<p:tagLst xmlns:p="http://schemas.openxmlformats.org/presentationml/2006/main">
  <p:tag name="AS_UNIQUEID" val="131"/>
</p:tagLst>
</file>

<file path=ppt/tags/tag132.xml><?xml version="1.0" encoding="utf-8"?>
<p:tagLst xmlns:p="http://schemas.openxmlformats.org/presentationml/2006/main">
  <p:tag name="AS_UNIQUEID" val="132"/>
</p:tagLst>
</file>

<file path=ppt/tags/tag133.xml><?xml version="1.0" encoding="utf-8"?>
<p:tagLst xmlns:p="http://schemas.openxmlformats.org/presentationml/2006/main">
  <p:tag name="AS_UNIQUEID" val="133"/>
</p:tagLst>
</file>

<file path=ppt/tags/tag134.xml><?xml version="1.0" encoding="utf-8"?>
<p:tagLst xmlns:p="http://schemas.openxmlformats.org/presentationml/2006/main">
  <p:tag name="AS_UNIQUEID" val="134"/>
</p:tagLst>
</file>

<file path=ppt/tags/tag135.xml><?xml version="1.0" encoding="utf-8"?>
<p:tagLst xmlns:p="http://schemas.openxmlformats.org/presentationml/2006/main">
  <p:tag name="AS_UNIQUEID" val="135"/>
</p:tagLst>
</file>

<file path=ppt/tags/tag136.xml><?xml version="1.0" encoding="utf-8"?>
<p:tagLst xmlns:p="http://schemas.openxmlformats.org/presentationml/2006/main">
  <p:tag name="AS_UNIQUEID" val="136"/>
</p:tagLst>
</file>

<file path=ppt/tags/tag137.xml><?xml version="1.0" encoding="utf-8"?>
<p:tagLst xmlns:p="http://schemas.openxmlformats.org/presentationml/2006/main">
  <p:tag name="AS_UNIQUEID" val="137"/>
</p:tagLst>
</file>

<file path=ppt/tags/tag138.xml><?xml version="1.0" encoding="utf-8"?>
<p:tagLst xmlns:p="http://schemas.openxmlformats.org/presentationml/2006/main">
  <p:tag name="AS_UNIQUEID" val="138"/>
</p:tagLst>
</file>

<file path=ppt/tags/tag139.xml><?xml version="1.0" encoding="utf-8"?>
<p:tagLst xmlns:p="http://schemas.openxmlformats.org/presentationml/2006/main">
  <p:tag name="AS_UNIQUEID" val="139"/>
</p:tagLst>
</file>

<file path=ppt/tags/tag14.xml><?xml version="1.0" encoding="utf-8"?>
<p:tagLst xmlns:p="http://schemas.openxmlformats.org/presentationml/2006/main">
  <p:tag name="AS_UNIQUEID" val="14"/>
</p:tagLst>
</file>

<file path=ppt/tags/tag140.xml><?xml version="1.0" encoding="utf-8"?>
<p:tagLst xmlns:p="http://schemas.openxmlformats.org/presentationml/2006/main">
  <p:tag name="AS_UNIQUEID" val="140"/>
</p:tagLst>
</file>

<file path=ppt/tags/tag141.xml><?xml version="1.0" encoding="utf-8"?>
<p:tagLst xmlns:p="http://schemas.openxmlformats.org/presentationml/2006/main">
  <p:tag name="AS_UNIQUEID" val="141"/>
</p:tagLst>
</file>

<file path=ppt/tags/tag142.xml><?xml version="1.0" encoding="utf-8"?>
<p:tagLst xmlns:p="http://schemas.openxmlformats.org/presentationml/2006/main">
  <p:tag name="AS_UNIQUEID" val="142"/>
</p:tagLst>
</file>

<file path=ppt/tags/tag143.xml><?xml version="1.0" encoding="utf-8"?>
<p:tagLst xmlns:p="http://schemas.openxmlformats.org/presentationml/2006/main">
  <p:tag name="AS_UNIQUEID" val="143"/>
</p:tagLst>
</file>

<file path=ppt/tags/tag144.xml><?xml version="1.0" encoding="utf-8"?>
<p:tagLst xmlns:p="http://schemas.openxmlformats.org/presentationml/2006/main">
  <p:tag name="AS_UNIQUEID" val="144"/>
</p:tagLst>
</file>

<file path=ppt/tags/tag145.xml><?xml version="1.0" encoding="utf-8"?>
<p:tagLst xmlns:p="http://schemas.openxmlformats.org/presentationml/2006/main">
  <p:tag name="AS_UNIQUEID" val="145"/>
</p:tagLst>
</file>

<file path=ppt/tags/tag146.xml><?xml version="1.0" encoding="utf-8"?>
<p:tagLst xmlns:p="http://schemas.openxmlformats.org/presentationml/2006/main">
  <p:tag name="AS_UNIQUEID" val="146"/>
</p:tagLst>
</file>

<file path=ppt/tags/tag147.xml><?xml version="1.0" encoding="utf-8"?>
<p:tagLst xmlns:p="http://schemas.openxmlformats.org/presentationml/2006/main">
  <p:tag name="AS_UNIQUEID" val="147"/>
</p:tagLst>
</file>

<file path=ppt/tags/tag148.xml><?xml version="1.0" encoding="utf-8"?>
<p:tagLst xmlns:p="http://schemas.openxmlformats.org/presentationml/2006/main">
  <p:tag name="AS_UNIQUEID" val="148"/>
</p:tagLst>
</file>

<file path=ppt/tags/tag149.xml><?xml version="1.0" encoding="utf-8"?>
<p:tagLst xmlns:p="http://schemas.openxmlformats.org/presentationml/2006/main">
  <p:tag name="AS_UNIQUEID" val="149"/>
</p:tagLst>
</file>

<file path=ppt/tags/tag15.xml><?xml version="1.0" encoding="utf-8"?>
<p:tagLst xmlns:p="http://schemas.openxmlformats.org/presentationml/2006/main">
  <p:tag name="AS_UNIQUEID" val="15"/>
</p:tagLst>
</file>

<file path=ppt/tags/tag150.xml><?xml version="1.0" encoding="utf-8"?>
<p:tagLst xmlns:p="http://schemas.openxmlformats.org/presentationml/2006/main">
  <p:tag name="AS_UNIQUEID" val="150"/>
</p:tagLst>
</file>

<file path=ppt/tags/tag151.xml><?xml version="1.0" encoding="utf-8"?>
<p:tagLst xmlns:p="http://schemas.openxmlformats.org/presentationml/2006/main">
  <p:tag name="AS_UNIQUEID" val="151"/>
</p:tagLst>
</file>

<file path=ppt/tags/tag152.xml><?xml version="1.0" encoding="utf-8"?>
<p:tagLst xmlns:p="http://schemas.openxmlformats.org/presentationml/2006/main">
  <p:tag name="AS_UNIQUEID" val="152"/>
</p:tagLst>
</file>

<file path=ppt/tags/tag153.xml><?xml version="1.0" encoding="utf-8"?>
<p:tagLst xmlns:p="http://schemas.openxmlformats.org/presentationml/2006/main">
  <p:tag name="AS_UNIQUEID" val="153"/>
</p:tagLst>
</file>

<file path=ppt/tags/tag154.xml><?xml version="1.0" encoding="utf-8"?>
<p:tagLst xmlns:p="http://schemas.openxmlformats.org/presentationml/2006/main">
  <p:tag name="AS_UNIQUEID" val="154"/>
</p:tagLst>
</file>

<file path=ppt/tags/tag155.xml><?xml version="1.0" encoding="utf-8"?>
<p:tagLst xmlns:p="http://schemas.openxmlformats.org/presentationml/2006/main">
  <p:tag name="AS_UNIQUEID" val="155"/>
</p:tagLst>
</file>

<file path=ppt/tags/tag156.xml><?xml version="1.0" encoding="utf-8"?>
<p:tagLst xmlns:p="http://schemas.openxmlformats.org/presentationml/2006/main">
  <p:tag name="AS_UNIQUEID" val="156"/>
</p:tagLst>
</file>

<file path=ppt/tags/tag157.xml><?xml version="1.0" encoding="utf-8"?>
<p:tagLst xmlns:p="http://schemas.openxmlformats.org/presentationml/2006/main">
  <p:tag name="AS_UNIQUEID" val="157"/>
</p:tagLst>
</file>

<file path=ppt/tags/tag158.xml><?xml version="1.0" encoding="utf-8"?>
<p:tagLst xmlns:p="http://schemas.openxmlformats.org/presentationml/2006/main">
  <p:tag name="AS_UNIQUEID" val="158"/>
</p:tagLst>
</file>

<file path=ppt/tags/tag159.xml><?xml version="1.0" encoding="utf-8"?>
<p:tagLst xmlns:p="http://schemas.openxmlformats.org/presentationml/2006/main">
  <p:tag name="AS_UNIQUEID" val="159"/>
</p:tagLst>
</file>

<file path=ppt/tags/tag16.xml><?xml version="1.0" encoding="utf-8"?>
<p:tagLst xmlns:p="http://schemas.openxmlformats.org/presentationml/2006/main">
  <p:tag name="AS_UNIQUEID" val="16"/>
</p:tagLst>
</file>

<file path=ppt/tags/tag160.xml><?xml version="1.0" encoding="utf-8"?>
<p:tagLst xmlns:p="http://schemas.openxmlformats.org/presentationml/2006/main">
  <p:tag name="AS_UNIQUEID" val="160"/>
</p:tagLst>
</file>

<file path=ppt/tags/tag161.xml><?xml version="1.0" encoding="utf-8"?>
<p:tagLst xmlns:p="http://schemas.openxmlformats.org/presentationml/2006/main">
  <p:tag name="AS_UNIQUEID" val="161"/>
</p:tagLst>
</file>

<file path=ppt/tags/tag162.xml><?xml version="1.0" encoding="utf-8"?>
<p:tagLst xmlns:p="http://schemas.openxmlformats.org/presentationml/2006/main">
  <p:tag name="AS_UNIQUEID" val="162"/>
</p:tagLst>
</file>

<file path=ppt/tags/tag163.xml><?xml version="1.0" encoding="utf-8"?>
<p:tagLst xmlns:p="http://schemas.openxmlformats.org/presentationml/2006/main">
  <p:tag name="AS_UNIQUEID" val="163"/>
</p:tagLst>
</file>

<file path=ppt/tags/tag164.xml><?xml version="1.0" encoding="utf-8"?>
<p:tagLst xmlns:p="http://schemas.openxmlformats.org/presentationml/2006/main">
  <p:tag name="AS_UNIQUEID" val="164"/>
</p:tagLst>
</file>

<file path=ppt/tags/tag165.xml><?xml version="1.0" encoding="utf-8"?>
<p:tagLst xmlns:p="http://schemas.openxmlformats.org/presentationml/2006/main">
  <p:tag name="AS_UNIQUEID" val="165"/>
</p:tagLst>
</file>

<file path=ppt/tags/tag166.xml><?xml version="1.0" encoding="utf-8"?>
<p:tagLst xmlns:p="http://schemas.openxmlformats.org/presentationml/2006/main">
  <p:tag name="AS_UNIQUEID" val="166"/>
</p:tagLst>
</file>

<file path=ppt/tags/tag167.xml><?xml version="1.0" encoding="utf-8"?>
<p:tagLst xmlns:p="http://schemas.openxmlformats.org/presentationml/2006/main">
  <p:tag name="AS_UNIQUEID" val="167"/>
</p:tagLst>
</file>

<file path=ppt/tags/tag168.xml><?xml version="1.0" encoding="utf-8"?>
<p:tagLst xmlns:p="http://schemas.openxmlformats.org/presentationml/2006/main">
  <p:tag name="AS_UNIQUEID" val="168"/>
</p:tagLst>
</file>

<file path=ppt/tags/tag169.xml><?xml version="1.0" encoding="utf-8"?>
<p:tagLst xmlns:p="http://schemas.openxmlformats.org/presentationml/2006/main">
  <p:tag name="AS_UNIQUEID" val="169"/>
</p:tagLst>
</file>

<file path=ppt/tags/tag17.xml><?xml version="1.0" encoding="utf-8"?>
<p:tagLst xmlns:p="http://schemas.openxmlformats.org/presentationml/2006/main">
  <p:tag name="AS_UNIQUEID" val="17"/>
</p:tagLst>
</file>

<file path=ppt/tags/tag170.xml><?xml version="1.0" encoding="utf-8"?>
<p:tagLst xmlns:p="http://schemas.openxmlformats.org/presentationml/2006/main">
  <p:tag name="AS_UNIQUEID" val="170"/>
</p:tagLst>
</file>

<file path=ppt/tags/tag171.xml><?xml version="1.0" encoding="utf-8"?>
<p:tagLst xmlns:p="http://schemas.openxmlformats.org/presentationml/2006/main">
  <p:tag name="AS_UNIQUEID" val="171"/>
</p:tagLst>
</file>

<file path=ppt/tags/tag172.xml><?xml version="1.0" encoding="utf-8"?>
<p:tagLst xmlns:p="http://schemas.openxmlformats.org/presentationml/2006/main">
  <p:tag name="AS_UNIQUEID" val="172"/>
</p:tagLst>
</file>

<file path=ppt/tags/tag173.xml><?xml version="1.0" encoding="utf-8"?>
<p:tagLst xmlns:p="http://schemas.openxmlformats.org/presentationml/2006/main">
  <p:tag name="AS_UNIQUEID" val="173"/>
</p:tagLst>
</file>

<file path=ppt/tags/tag174.xml><?xml version="1.0" encoding="utf-8"?>
<p:tagLst xmlns:p="http://schemas.openxmlformats.org/presentationml/2006/main">
  <p:tag name="AS_UNIQUEID" val="174"/>
</p:tagLst>
</file>

<file path=ppt/tags/tag175.xml><?xml version="1.0" encoding="utf-8"?>
<p:tagLst xmlns:p="http://schemas.openxmlformats.org/presentationml/2006/main">
  <p:tag name="AS_UNIQUEID" val="175"/>
</p:tagLst>
</file>

<file path=ppt/tags/tag176.xml><?xml version="1.0" encoding="utf-8"?>
<p:tagLst xmlns:p="http://schemas.openxmlformats.org/presentationml/2006/main">
  <p:tag name="AS_UNIQUEID" val="176"/>
</p:tagLst>
</file>

<file path=ppt/tags/tag177.xml><?xml version="1.0" encoding="utf-8"?>
<p:tagLst xmlns:p="http://schemas.openxmlformats.org/presentationml/2006/main">
  <p:tag name="AS_UNIQUEID" val="177"/>
</p:tagLst>
</file>

<file path=ppt/tags/tag178.xml><?xml version="1.0" encoding="utf-8"?>
<p:tagLst xmlns:p="http://schemas.openxmlformats.org/presentationml/2006/main">
  <p:tag name="AS_UNIQUEID" val="178"/>
</p:tagLst>
</file>

<file path=ppt/tags/tag179.xml><?xml version="1.0" encoding="utf-8"?>
<p:tagLst xmlns:p="http://schemas.openxmlformats.org/presentationml/2006/main">
  <p:tag name="AS_UNIQUEID" val="179"/>
</p:tagLst>
</file>

<file path=ppt/tags/tag18.xml><?xml version="1.0" encoding="utf-8"?>
<p:tagLst xmlns:p="http://schemas.openxmlformats.org/presentationml/2006/main">
  <p:tag name="AS_UNIQUEID" val="18"/>
</p:tagLst>
</file>

<file path=ppt/tags/tag180.xml><?xml version="1.0" encoding="utf-8"?>
<p:tagLst xmlns:p="http://schemas.openxmlformats.org/presentationml/2006/main">
  <p:tag name="AS_UNIQUEID" val="180"/>
</p:tagLst>
</file>

<file path=ppt/tags/tag18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ags/tag19.xml><?xml version="1.0" encoding="utf-8"?>
<p:tagLst xmlns:p="http://schemas.openxmlformats.org/presentationml/2006/main">
  <p:tag name="AS_UNIQUEID" val="19"/>
</p:tagLst>
</file>

<file path=ppt/tags/tag2.xml><?xml version="1.0" encoding="utf-8"?>
<p:tagLst xmlns:p="http://schemas.openxmlformats.org/presentationml/2006/main">
  <p:tag name="AS_UNIQUEID" val="2"/>
</p:tagLst>
</file>

<file path=ppt/tags/tag20.xml><?xml version="1.0" encoding="utf-8"?>
<p:tagLst xmlns:p="http://schemas.openxmlformats.org/presentationml/2006/main">
  <p:tag name="AS_UNIQUEID" val="20"/>
</p:tagLst>
</file>

<file path=ppt/tags/tag21.xml><?xml version="1.0" encoding="utf-8"?>
<p:tagLst xmlns:p="http://schemas.openxmlformats.org/presentationml/2006/main">
  <p:tag name="AS_UNIQUEID" val="21"/>
</p:tagLst>
</file>

<file path=ppt/tags/tag22.xml><?xml version="1.0" encoding="utf-8"?>
<p:tagLst xmlns:p="http://schemas.openxmlformats.org/presentationml/2006/main">
  <p:tag name="AS_UNIQUEID" val="22"/>
</p:tagLst>
</file>

<file path=ppt/tags/tag23.xml><?xml version="1.0" encoding="utf-8"?>
<p:tagLst xmlns:p="http://schemas.openxmlformats.org/presentationml/2006/main">
  <p:tag name="AS_UNIQUEID" val="23"/>
</p:tagLst>
</file>

<file path=ppt/tags/tag24.xml><?xml version="1.0" encoding="utf-8"?>
<p:tagLst xmlns:p="http://schemas.openxmlformats.org/presentationml/2006/main">
  <p:tag name="AS_UNIQUEID" val="24"/>
</p:tagLst>
</file>

<file path=ppt/tags/tag25.xml><?xml version="1.0" encoding="utf-8"?>
<p:tagLst xmlns:p="http://schemas.openxmlformats.org/presentationml/2006/main">
  <p:tag name="AS_UNIQUEID" val="25"/>
</p:tagLst>
</file>

<file path=ppt/tags/tag26.xml><?xml version="1.0" encoding="utf-8"?>
<p:tagLst xmlns:p="http://schemas.openxmlformats.org/presentationml/2006/main">
  <p:tag name="AS_UNIQUEID" val="26"/>
</p:tagLst>
</file>

<file path=ppt/tags/tag27.xml><?xml version="1.0" encoding="utf-8"?>
<p:tagLst xmlns:p="http://schemas.openxmlformats.org/presentationml/2006/main">
  <p:tag name="AS_UNIQUEID" val="27"/>
</p:tagLst>
</file>

<file path=ppt/tags/tag28.xml><?xml version="1.0" encoding="utf-8"?>
<p:tagLst xmlns:p="http://schemas.openxmlformats.org/presentationml/2006/main">
  <p:tag name="AS_UNIQUEID" val="28"/>
</p:tagLst>
</file>

<file path=ppt/tags/tag29.xml><?xml version="1.0" encoding="utf-8"?>
<p:tagLst xmlns:p="http://schemas.openxmlformats.org/presentationml/2006/main">
  <p:tag name="AS_UNIQUEID" val="29"/>
</p:tagLst>
</file>

<file path=ppt/tags/tag3.xml><?xml version="1.0" encoding="utf-8"?>
<p:tagLst xmlns:p="http://schemas.openxmlformats.org/presentationml/2006/main">
  <p:tag name="AS_UNIQUEID" val="3"/>
</p:tagLst>
</file>

<file path=ppt/tags/tag30.xml><?xml version="1.0" encoding="utf-8"?>
<p:tagLst xmlns:p="http://schemas.openxmlformats.org/presentationml/2006/main">
  <p:tag name="AS_UNIQUEID" val="30"/>
</p:tagLst>
</file>

<file path=ppt/tags/tag31.xml><?xml version="1.0" encoding="utf-8"?>
<p:tagLst xmlns:p="http://schemas.openxmlformats.org/presentationml/2006/main">
  <p:tag name="AS_UNIQUEID" val="31"/>
</p:tagLst>
</file>

<file path=ppt/tags/tag32.xml><?xml version="1.0" encoding="utf-8"?>
<p:tagLst xmlns:p="http://schemas.openxmlformats.org/presentationml/2006/main">
  <p:tag name="AS_UNIQUEID" val="32"/>
</p:tagLst>
</file>

<file path=ppt/tags/tag33.xml><?xml version="1.0" encoding="utf-8"?>
<p:tagLst xmlns:p="http://schemas.openxmlformats.org/presentationml/2006/main">
  <p:tag name="AS_UNIQUEID" val="33"/>
</p:tagLst>
</file>

<file path=ppt/tags/tag34.xml><?xml version="1.0" encoding="utf-8"?>
<p:tagLst xmlns:p="http://schemas.openxmlformats.org/presentationml/2006/main">
  <p:tag name="AS_UNIQUEID" val="34"/>
</p:tagLst>
</file>

<file path=ppt/tags/tag35.xml><?xml version="1.0" encoding="utf-8"?>
<p:tagLst xmlns:p="http://schemas.openxmlformats.org/presentationml/2006/main">
  <p:tag name="AS_UNIQUEID" val="35"/>
</p:tagLst>
</file>

<file path=ppt/tags/tag36.xml><?xml version="1.0" encoding="utf-8"?>
<p:tagLst xmlns:p="http://schemas.openxmlformats.org/presentationml/2006/main">
  <p:tag name="AS_UNIQUEID" val="36"/>
</p:tagLst>
</file>

<file path=ppt/tags/tag37.xml><?xml version="1.0" encoding="utf-8"?>
<p:tagLst xmlns:p="http://schemas.openxmlformats.org/presentationml/2006/main">
  <p:tag name="AS_UNIQUEID" val="37"/>
</p:tagLst>
</file>

<file path=ppt/tags/tag38.xml><?xml version="1.0" encoding="utf-8"?>
<p:tagLst xmlns:p="http://schemas.openxmlformats.org/presentationml/2006/main">
  <p:tag name="AS_UNIQUEID" val="38"/>
</p:tagLst>
</file>

<file path=ppt/tags/tag39.xml><?xml version="1.0" encoding="utf-8"?>
<p:tagLst xmlns:p="http://schemas.openxmlformats.org/presentationml/2006/main">
  <p:tag name="AS_UNIQUEID" val="39"/>
</p:tagLst>
</file>

<file path=ppt/tags/tag4.xml><?xml version="1.0" encoding="utf-8"?>
<p:tagLst xmlns:p="http://schemas.openxmlformats.org/presentationml/2006/main">
  <p:tag name="AS_UNIQUEID" val="4"/>
</p:tagLst>
</file>

<file path=ppt/tags/tag40.xml><?xml version="1.0" encoding="utf-8"?>
<p:tagLst xmlns:p="http://schemas.openxmlformats.org/presentationml/2006/main">
  <p:tag name="AS_UNIQUEID" val="40"/>
</p:tagLst>
</file>

<file path=ppt/tags/tag41.xml><?xml version="1.0" encoding="utf-8"?>
<p:tagLst xmlns:p="http://schemas.openxmlformats.org/presentationml/2006/main">
  <p:tag name="AS_UNIQUEID" val="41"/>
</p:tagLst>
</file>

<file path=ppt/tags/tag42.xml><?xml version="1.0" encoding="utf-8"?>
<p:tagLst xmlns:p="http://schemas.openxmlformats.org/presentationml/2006/main">
  <p:tag name="AS_UNIQUEID" val="42"/>
</p:tagLst>
</file>

<file path=ppt/tags/tag43.xml><?xml version="1.0" encoding="utf-8"?>
<p:tagLst xmlns:p="http://schemas.openxmlformats.org/presentationml/2006/main">
  <p:tag name="AS_UNIQUEID" val="43"/>
</p:tagLst>
</file>

<file path=ppt/tags/tag44.xml><?xml version="1.0" encoding="utf-8"?>
<p:tagLst xmlns:p="http://schemas.openxmlformats.org/presentationml/2006/main">
  <p:tag name="AS_UNIQUEID" val="44"/>
</p:tagLst>
</file>

<file path=ppt/tags/tag45.xml><?xml version="1.0" encoding="utf-8"?>
<p:tagLst xmlns:p="http://schemas.openxmlformats.org/presentationml/2006/main">
  <p:tag name="AS_UNIQUEID" val="45"/>
</p:tagLst>
</file>

<file path=ppt/tags/tag46.xml><?xml version="1.0" encoding="utf-8"?>
<p:tagLst xmlns:p="http://schemas.openxmlformats.org/presentationml/2006/main">
  <p:tag name="AS_UNIQUEID" val="46"/>
</p:tagLst>
</file>

<file path=ppt/tags/tag47.xml><?xml version="1.0" encoding="utf-8"?>
<p:tagLst xmlns:p="http://schemas.openxmlformats.org/presentationml/2006/main">
  <p:tag name="AS_UNIQUEID" val="47"/>
</p:tagLst>
</file>

<file path=ppt/tags/tag48.xml><?xml version="1.0" encoding="utf-8"?>
<p:tagLst xmlns:p="http://schemas.openxmlformats.org/presentationml/2006/main">
  <p:tag name="AS_UNIQUEID" val="48"/>
</p:tagLst>
</file>

<file path=ppt/tags/tag49.xml><?xml version="1.0" encoding="utf-8"?>
<p:tagLst xmlns:p="http://schemas.openxmlformats.org/presentationml/2006/main">
  <p:tag name="AS_UNIQUEID" val="49"/>
</p:tagLst>
</file>

<file path=ppt/tags/tag5.xml><?xml version="1.0" encoding="utf-8"?>
<p:tagLst xmlns:p="http://schemas.openxmlformats.org/presentationml/2006/main">
  <p:tag name="AS_UNIQUEID" val="5"/>
</p:tagLst>
</file>

<file path=ppt/tags/tag50.xml><?xml version="1.0" encoding="utf-8"?>
<p:tagLst xmlns:p="http://schemas.openxmlformats.org/presentationml/2006/main">
  <p:tag name="AS_UNIQUEID" val="50"/>
</p:tagLst>
</file>

<file path=ppt/tags/tag51.xml><?xml version="1.0" encoding="utf-8"?>
<p:tagLst xmlns:p="http://schemas.openxmlformats.org/presentationml/2006/main">
  <p:tag name="AS_UNIQUEID" val="51"/>
</p:tagLst>
</file>

<file path=ppt/tags/tag52.xml><?xml version="1.0" encoding="utf-8"?>
<p:tagLst xmlns:p="http://schemas.openxmlformats.org/presentationml/2006/main">
  <p:tag name="AS_UNIQUEID" val="52"/>
</p:tagLst>
</file>

<file path=ppt/tags/tag53.xml><?xml version="1.0" encoding="utf-8"?>
<p:tagLst xmlns:p="http://schemas.openxmlformats.org/presentationml/2006/main">
  <p:tag name="AS_UNIQUEID" val="53"/>
</p:tagLst>
</file>

<file path=ppt/tags/tag54.xml><?xml version="1.0" encoding="utf-8"?>
<p:tagLst xmlns:p="http://schemas.openxmlformats.org/presentationml/2006/main">
  <p:tag name="AS_UNIQUEID" val="54"/>
</p:tagLst>
</file>

<file path=ppt/tags/tag55.xml><?xml version="1.0" encoding="utf-8"?>
<p:tagLst xmlns:p="http://schemas.openxmlformats.org/presentationml/2006/main">
  <p:tag name="AS_UNIQUEID" val="55"/>
</p:tagLst>
</file>

<file path=ppt/tags/tag56.xml><?xml version="1.0" encoding="utf-8"?>
<p:tagLst xmlns:p="http://schemas.openxmlformats.org/presentationml/2006/main">
  <p:tag name="AS_UNIQUEID" val="56"/>
</p:tagLst>
</file>

<file path=ppt/tags/tag57.xml><?xml version="1.0" encoding="utf-8"?>
<p:tagLst xmlns:p="http://schemas.openxmlformats.org/presentationml/2006/main">
  <p:tag name="AS_UNIQUEID" val="57"/>
</p:tagLst>
</file>

<file path=ppt/tags/tag58.xml><?xml version="1.0" encoding="utf-8"?>
<p:tagLst xmlns:p="http://schemas.openxmlformats.org/presentationml/2006/main">
  <p:tag name="AS_UNIQUEID" val="58"/>
</p:tagLst>
</file>

<file path=ppt/tags/tag59.xml><?xml version="1.0" encoding="utf-8"?>
<p:tagLst xmlns:p="http://schemas.openxmlformats.org/presentationml/2006/main">
  <p:tag name="AS_UNIQUEID" val="59"/>
</p:tagLst>
</file>

<file path=ppt/tags/tag6.xml><?xml version="1.0" encoding="utf-8"?>
<p:tagLst xmlns:p="http://schemas.openxmlformats.org/presentationml/2006/main">
  <p:tag name="AS_UNIQUEID" val="6"/>
</p:tagLst>
</file>

<file path=ppt/tags/tag60.xml><?xml version="1.0" encoding="utf-8"?>
<p:tagLst xmlns:p="http://schemas.openxmlformats.org/presentationml/2006/main">
  <p:tag name="AS_UNIQUEID" val="60"/>
</p:tagLst>
</file>

<file path=ppt/tags/tag61.xml><?xml version="1.0" encoding="utf-8"?>
<p:tagLst xmlns:p="http://schemas.openxmlformats.org/presentationml/2006/main">
  <p:tag name="AS_UNIQUEID" val="61"/>
</p:tagLst>
</file>

<file path=ppt/tags/tag62.xml><?xml version="1.0" encoding="utf-8"?>
<p:tagLst xmlns:p="http://schemas.openxmlformats.org/presentationml/2006/main">
  <p:tag name="AS_UNIQUEID" val="62"/>
</p:tagLst>
</file>

<file path=ppt/tags/tag63.xml><?xml version="1.0" encoding="utf-8"?>
<p:tagLst xmlns:p="http://schemas.openxmlformats.org/presentationml/2006/main">
  <p:tag name="AS_UNIQUEID" val="63"/>
</p:tagLst>
</file>

<file path=ppt/tags/tag64.xml><?xml version="1.0" encoding="utf-8"?>
<p:tagLst xmlns:p="http://schemas.openxmlformats.org/presentationml/2006/main">
  <p:tag name="AS_UNIQUEID" val="64"/>
</p:tagLst>
</file>

<file path=ppt/tags/tag65.xml><?xml version="1.0" encoding="utf-8"?>
<p:tagLst xmlns:p="http://schemas.openxmlformats.org/presentationml/2006/main">
  <p:tag name="AS_UNIQUEID" val="65"/>
</p:tagLst>
</file>

<file path=ppt/tags/tag66.xml><?xml version="1.0" encoding="utf-8"?>
<p:tagLst xmlns:p="http://schemas.openxmlformats.org/presentationml/2006/main">
  <p:tag name="AS_UNIQUEID" val="66"/>
</p:tagLst>
</file>

<file path=ppt/tags/tag67.xml><?xml version="1.0" encoding="utf-8"?>
<p:tagLst xmlns:p="http://schemas.openxmlformats.org/presentationml/2006/main">
  <p:tag name="AS_UNIQUEID" val="67"/>
</p:tagLst>
</file>

<file path=ppt/tags/tag68.xml><?xml version="1.0" encoding="utf-8"?>
<p:tagLst xmlns:p="http://schemas.openxmlformats.org/presentationml/2006/main">
  <p:tag name="AS_UNIQUEID" val="68"/>
</p:tagLst>
</file>

<file path=ppt/tags/tag69.xml><?xml version="1.0" encoding="utf-8"?>
<p:tagLst xmlns:p="http://schemas.openxmlformats.org/presentationml/2006/main">
  <p:tag name="AS_UNIQUEID" val="69"/>
</p:tagLst>
</file>

<file path=ppt/tags/tag7.xml><?xml version="1.0" encoding="utf-8"?>
<p:tagLst xmlns:p="http://schemas.openxmlformats.org/presentationml/2006/main">
  <p:tag name="AS_UNIQUEID" val="7"/>
</p:tagLst>
</file>

<file path=ppt/tags/tag70.xml><?xml version="1.0" encoding="utf-8"?>
<p:tagLst xmlns:p="http://schemas.openxmlformats.org/presentationml/2006/main">
  <p:tag name="AS_UNIQUEID" val="70"/>
</p:tagLst>
</file>

<file path=ppt/tags/tag71.xml><?xml version="1.0" encoding="utf-8"?>
<p:tagLst xmlns:p="http://schemas.openxmlformats.org/presentationml/2006/main">
  <p:tag name="AS_UNIQUEID" val="71"/>
</p:tagLst>
</file>

<file path=ppt/tags/tag72.xml><?xml version="1.0" encoding="utf-8"?>
<p:tagLst xmlns:p="http://schemas.openxmlformats.org/presentationml/2006/main">
  <p:tag name="AS_UNIQUEID" val="72"/>
</p:tagLst>
</file>

<file path=ppt/tags/tag73.xml><?xml version="1.0" encoding="utf-8"?>
<p:tagLst xmlns:p="http://schemas.openxmlformats.org/presentationml/2006/main">
  <p:tag name="AS_UNIQUEID" val="73"/>
</p:tagLst>
</file>

<file path=ppt/tags/tag74.xml><?xml version="1.0" encoding="utf-8"?>
<p:tagLst xmlns:p="http://schemas.openxmlformats.org/presentationml/2006/main">
  <p:tag name="AS_UNIQUEID" val="74"/>
</p:tagLst>
</file>

<file path=ppt/tags/tag75.xml><?xml version="1.0" encoding="utf-8"?>
<p:tagLst xmlns:p="http://schemas.openxmlformats.org/presentationml/2006/main">
  <p:tag name="AS_UNIQUEID" val="75"/>
</p:tagLst>
</file>

<file path=ppt/tags/tag76.xml><?xml version="1.0" encoding="utf-8"?>
<p:tagLst xmlns:p="http://schemas.openxmlformats.org/presentationml/2006/main">
  <p:tag name="AS_UNIQUEID" val="76"/>
</p:tagLst>
</file>

<file path=ppt/tags/tag77.xml><?xml version="1.0" encoding="utf-8"?>
<p:tagLst xmlns:p="http://schemas.openxmlformats.org/presentationml/2006/main">
  <p:tag name="AS_UNIQUEID" val="77"/>
</p:tagLst>
</file>

<file path=ppt/tags/tag78.xml><?xml version="1.0" encoding="utf-8"?>
<p:tagLst xmlns:p="http://schemas.openxmlformats.org/presentationml/2006/main">
  <p:tag name="AS_UNIQUEID" val="78"/>
</p:tagLst>
</file>

<file path=ppt/tags/tag79.xml><?xml version="1.0" encoding="utf-8"?>
<p:tagLst xmlns:p="http://schemas.openxmlformats.org/presentationml/2006/main">
  <p:tag name="AS_UNIQUEID" val="79"/>
</p:tagLst>
</file>

<file path=ppt/tags/tag8.xml><?xml version="1.0" encoding="utf-8"?>
<p:tagLst xmlns:p="http://schemas.openxmlformats.org/presentationml/2006/main">
  <p:tag name="AS_UNIQUEID" val="8"/>
</p:tagLst>
</file>

<file path=ppt/tags/tag80.xml><?xml version="1.0" encoding="utf-8"?>
<p:tagLst xmlns:p="http://schemas.openxmlformats.org/presentationml/2006/main">
  <p:tag name="AS_UNIQUEID" val="80"/>
</p:tagLst>
</file>

<file path=ppt/tags/tag81.xml><?xml version="1.0" encoding="utf-8"?>
<p:tagLst xmlns:p="http://schemas.openxmlformats.org/presentationml/2006/main">
  <p:tag name="AS_UNIQUEID" val="81"/>
</p:tagLst>
</file>

<file path=ppt/tags/tag82.xml><?xml version="1.0" encoding="utf-8"?>
<p:tagLst xmlns:p="http://schemas.openxmlformats.org/presentationml/2006/main">
  <p:tag name="AS_UNIQUEID" val="82"/>
</p:tagLst>
</file>

<file path=ppt/tags/tag83.xml><?xml version="1.0" encoding="utf-8"?>
<p:tagLst xmlns:p="http://schemas.openxmlformats.org/presentationml/2006/main">
  <p:tag name="AS_UNIQUEID" val="83"/>
</p:tagLst>
</file>

<file path=ppt/tags/tag84.xml><?xml version="1.0" encoding="utf-8"?>
<p:tagLst xmlns:p="http://schemas.openxmlformats.org/presentationml/2006/main">
  <p:tag name="AS_UNIQUEID" val="84"/>
</p:tagLst>
</file>

<file path=ppt/tags/tag85.xml><?xml version="1.0" encoding="utf-8"?>
<p:tagLst xmlns:p="http://schemas.openxmlformats.org/presentationml/2006/main">
  <p:tag name="AS_UNIQUEID" val="85"/>
</p:tagLst>
</file>

<file path=ppt/tags/tag86.xml><?xml version="1.0" encoding="utf-8"?>
<p:tagLst xmlns:p="http://schemas.openxmlformats.org/presentationml/2006/main">
  <p:tag name="AS_UNIQUEID" val="86"/>
</p:tagLst>
</file>

<file path=ppt/tags/tag87.xml><?xml version="1.0" encoding="utf-8"?>
<p:tagLst xmlns:p="http://schemas.openxmlformats.org/presentationml/2006/main">
  <p:tag name="AS_UNIQUEID" val="87"/>
</p:tagLst>
</file>

<file path=ppt/tags/tag88.xml><?xml version="1.0" encoding="utf-8"?>
<p:tagLst xmlns:p="http://schemas.openxmlformats.org/presentationml/2006/main">
  <p:tag name="AS_UNIQUEID" val="88"/>
</p:tagLst>
</file>

<file path=ppt/tags/tag89.xml><?xml version="1.0" encoding="utf-8"?>
<p:tagLst xmlns:p="http://schemas.openxmlformats.org/presentationml/2006/main">
  <p:tag name="AS_UNIQUEID" val="89"/>
</p:tagLst>
</file>

<file path=ppt/tags/tag9.xml><?xml version="1.0" encoding="utf-8"?>
<p:tagLst xmlns:p="http://schemas.openxmlformats.org/presentationml/2006/main">
  <p:tag name="AS_UNIQUEID" val="9"/>
</p:tagLst>
</file>

<file path=ppt/tags/tag90.xml><?xml version="1.0" encoding="utf-8"?>
<p:tagLst xmlns:p="http://schemas.openxmlformats.org/presentationml/2006/main">
  <p:tag name="AS_UNIQUEID" val="90"/>
</p:tagLst>
</file>

<file path=ppt/tags/tag91.xml><?xml version="1.0" encoding="utf-8"?>
<p:tagLst xmlns:p="http://schemas.openxmlformats.org/presentationml/2006/main">
  <p:tag name="AS_UNIQUEID" val="91"/>
</p:tagLst>
</file>

<file path=ppt/tags/tag92.xml><?xml version="1.0" encoding="utf-8"?>
<p:tagLst xmlns:p="http://schemas.openxmlformats.org/presentationml/2006/main">
  <p:tag name="AS_UNIQUEID" val="92"/>
</p:tagLst>
</file>

<file path=ppt/tags/tag93.xml><?xml version="1.0" encoding="utf-8"?>
<p:tagLst xmlns:p="http://schemas.openxmlformats.org/presentationml/2006/main">
  <p:tag name="AS_UNIQUEID" val="93"/>
</p:tagLst>
</file>

<file path=ppt/tags/tag94.xml><?xml version="1.0" encoding="utf-8"?>
<p:tagLst xmlns:p="http://schemas.openxmlformats.org/presentationml/2006/main">
  <p:tag name="AS_UNIQUEID" val="94"/>
</p:tagLst>
</file>

<file path=ppt/tags/tag95.xml><?xml version="1.0" encoding="utf-8"?>
<p:tagLst xmlns:p="http://schemas.openxmlformats.org/presentationml/2006/main">
  <p:tag name="AS_UNIQUEID" val="95"/>
</p:tagLst>
</file>

<file path=ppt/tags/tag96.xml><?xml version="1.0" encoding="utf-8"?>
<p:tagLst xmlns:p="http://schemas.openxmlformats.org/presentationml/2006/main">
  <p:tag name="AS_UNIQUEID" val="96"/>
</p:tagLst>
</file>

<file path=ppt/tags/tag97.xml><?xml version="1.0" encoding="utf-8"?>
<p:tagLst xmlns:p="http://schemas.openxmlformats.org/presentationml/2006/main">
  <p:tag name="AS_UNIQUEID" val="97"/>
</p:tagLst>
</file>

<file path=ppt/tags/tag98.xml><?xml version="1.0" encoding="utf-8"?>
<p:tagLst xmlns:p="http://schemas.openxmlformats.org/presentationml/2006/main">
  <p:tag name="AS_UNIQUEID" val="98"/>
</p:tagLst>
</file>

<file path=ppt/tags/tag99.xml><?xml version="1.0" encoding="utf-8"?>
<p:tagLst xmlns:p="http://schemas.openxmlformats.org/presentationml/2006/main">
  <p:tag name="AS_UNIQUEID" val="99"/>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Microsoft</Company>
  <PresentationFormat>Widescreen</PresentationFormat>
  <Paragraphs>73</Paragraphs>
  <Slides>21</Slides>
  <Notes>14</Notes>
  <TotalTime>501</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Calibri Light</vt:lpstr>
      <vt:lpstr>Calibri</vt:lpstr>
      <vt:lpstr>Times New Roman</vt:lpstr>
      <vt:lpstr>Tahoma</vt:lpstr>
      <vt:lpstr>Liberation Sans</vt:lpstr>
      <vt:lpstr>UTM Guanine</vt:lpstr>
      <vt:lpstr>Wingdings</vt:lpstr>
      <vt:lpstr>Office Theme</vt:lpstr>
      <vt:lpstr>PowerPoint Presentation</vt:lpstr>
      <vt:lpstr>PowerPoint Presentation</vt:lpstr>
      <vt:lpstr>Luật chơi: Cô có bảng ô chữ và yêu cầu các bạn tìm ra các từ có nghĩa trong bảng. Mỗi từ là một chìa khoá vàng, ai có câu trả lời đúng và nhanh nhất sẽ được thưởng một chiếc chìa khoá vàng</vt:lpstr>
      <vt:lpstr>PowerPoint Presentation</vt:lpstr>
      <vt:lpstr>PowerPoint Presentation</vt:lpstr>
      <vt:lpstr>PowerPoint Presentation</vt:lpstr>
      <vt:lpstr>PowerPoint Presentation</vt:lpstr>
      <vt:lpstr>PowerPoint Presentation</vt:lpstr>
      <vt:lpstr>PowerPoint Presentation</vt:lpstr>
      <vt:lpstr>Một số nguyên nhân khác gây ô nhiễm môi trường</vt:lpstr>
      <vt:lpstr>PowerPoint Presentation</vt:lpstr>
      <vt:lpstr>PowerPoint Presentation</vt:lpstr>
      <vt:lpstr>Quan sát hình 2 và từ thực tế, cho biết tác hại của ô nhiễm đất đối với thực vật,động vật và sức khỏe con người</vt:lpstr>
      <vt:lpstr>Tác hại của ô nhiễm đất</vt:lpstr>
      <vt:lpstr>Quan sát hình 3, nêu các biện pháp phòng chống ô nhiễm đất</vt:lpstr>
      <vt:lpstr>Các biện pháp phòng chống ô nhiễm đất</vt:lpstr>
      <vt:lpstr>Các biện pháp phòng chống ô nhiễm đất</vt:lpstr>
      <vt:lpstr>Một số biện pháp khác phòng chống ô nhiễm đất</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Admin</dc:creator>
  <cp:lastModifiedBy>Nguyen Mai</cp:lastModifiedBy>
  <cp:revision>173</cp:revision>
  <dcterms:created xsi:type="dcterms:W3CDTF">2024-07-23T13:04:02Z</dcterms:created>
  <dcterms:modified xsi:type="dcterms:W3CDTF">2025-05-13T02:05:51Z</dcterms:modified>
</cp:coreProperties>
</file>