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7"/>
  </p:notesMasterIdLst>
  <p:sldIdLst>
    <p:sldId id="313" r:id="rId2"/>
    <p:sldId id="258" r:id="rId3"/>
    <p:sldId id="268" r:id="rId4"/>
    <p:sldId id="372" r:id="rId5"/>
    <p:sldId id="379" r:id="rId6"/>
    <p:sldId id="264" r:id="rId7"/>
    <p:sldId id="371" r:id="rId8"/>
    <p:sldId id="318" r:id="rId9"/>
    <p:sldId id="373" r:id="rId10"/>
    <p:sldId id="374" r:id="rId11"/>
    <p:sldId id="377" r:id="rId12"/>
    <p:sldId id="376" r:id="rId13"/>
    <p:sldId id="375" r:id="rId14"/>
    <p:sldId id="378" r:id="rId15"/>
    <p:sldId id="317" r:id="rId16"/>
  </p:sldIdLst>
  <p:sldSz cx="9144000" cy="5143500" type="screen16x9"/>
  <p:notesSz cx="6858000" cy="9144000"/>
  <p:embeddedFontLst>
    <p:embeddedFont>
      <p:font typeface="Actor" panose="020B0604020202020204" charset="0"/>
      <p:regular r:id="rId18"/>
    </p:embeddedFont>
    <p:embeddedFont>
      <p:font typeface="Lobster" panose="020B0604020202020204" charset="0"/>
      <p:regular r:id="rId19"/>
    </p:embeddedFont>
    <p:embeddedFont>
      <p:font typeface="#9Slide01 Tieu de ngan" panose="020B0604020202020204" charset="0"/>
      <p:bold r:id="rId20"/>
    </p:embeddedFont>
    <p:embeddedFont>
      <p:font typeface="Tahoma" panose="020B0604030504040204" pitchFamily="3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0E0F7E-D444-493A-A8FC-E9FBB09D78AB}">
  <a:tblStyle styleId="{8F0E0F7E-D444-493A-A8FC-E9FBB09D78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4" name="Google Shape;48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5" name="Google Shape;48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6046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" name="Google Shape;4917;g137423ecd59_0_1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8" name="Google Shape;4918;g137423ecd59_0_1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3590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3" name="Google Shape;5183;g137ff1d3ea9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4" name="Google Shape;5184;g137ff1d3ea9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514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9" name="Google Shape;4869;g137423ecd59_0_1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0" name="Google Shape;4870;g137423ecd59_0_1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3" name="Google Shape;5183;g137ff1d3ea9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4" name="Google Shape;5184;g137ff1d3ea9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4" name="Google Shape;48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5" name="Google Shape;48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545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4" name="Google Shape;48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5" name="Google Shape;48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2002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" name="Google Shape;4917;g137423ecd59_0_1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8" name="Google Shape;4918;g137423ecd59_0_1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" name="Google Shape;4917;g137423ecd59_0_1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8" name="Google Shape;4918;g137423ecd59_0_1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217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4" name="Google Shape;48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5" name="Google Shape;48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666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4" name="Google Shape;48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5" name="Google Shape;48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42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1623150" y="1593300"/>
            <a:ext cx="5897700" cy="147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1623150" y="3073200"/>
            <a:ext cx="5897700" cy="47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85" name="Google Shape;185;p2"/>
          <p:cNvGrpSpPr/>
          <p:nvPr/>
        </p:nvGrpSpPr>
        <p:grpSpPr>
          <a:xfrm>
            <a:off x="8536779" y="3642912"/>
            <a:ext cx="822675" cy="917704"/>
            <a:chOff x="1769084" y="2621207"/>
            <a:chExt cx="682265" cy="761075"/>
          </a:xfrm>
        </p:grpSpPr>
        <p:sp>
          <p:nvSpPr>
            <p:cNvPr id="186" name="Google Shape;186;p2"/>
            <p:cNvSpPr/>
            <p:nvPr/>
          </p:nvSpPr>
          <p:spPr>
            <a:xfrm>
              <a:off x="1976454" y="3320022"/>
              <a:ext cx="80858" cy="62260"/>
            </a:xfrm>
            <a:custGeom>
              <a:avLst/>
              <a:gdLst/>
              <a:ahLst/>
              <a:cxnLst/>
              <a:rect l="l" t="t" r="r" b="b"/>
              <a:pathLst>
                <a:path w="1713" h="1319" extrusionOk="0">
                  <a:moveTo>
                    <a:pt x="636" y="0"/>
                  </a:moveTo>
                  <a:cubicBezTo>
                    <a:pt x="352" y="248"/>
                    <a:pt x="134" y="565"/>
                    <a:pt x="0" y="916"/>
                  </a:cubicBezTo>
                  <a:cubicBezTo>
                    <a:pt x="439" y="1167"/>
                    <a:pt x="946" y="1318"/>
                    <a:pt x="1450" y="1318"/>
                  </a:cubicBezTo>
                  <a:cubicBezTo>
                    <a:pt x="1538" y="1318"/>
                    <a:pt x="1625" y="1314"/>
                    <a:pt x="1712" y="1304"/>
                  </a:cubicBezTo>
                  <a:cubicBezTo>
                    <a:pt x="1632" y="826"/>
                    <a:pt x="1401" y="392"/>
                    <a:pt x="1064" y="57"/>
                  </a:cubicBezTo>
                  <a:lnTo>
                    <a:pt x="6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769084" y="2621207"/>
              <a:ext cx="682265" cy="718328"/>
            </a:xfrm>
            <a:custGeom>
              <a:avLst/>
              <a:gdLst/>
              <a:ahLst/>
              <a:cxnLst/>
              <a:rect l="l" t="t" r="r" b="b"/>
              <a:pathLst>
                <a:path w="14454" h="15218" extrusionOk="0">
                  <a:moveTo>
                    <a:pt x="7126" y="0"/>
                  </a:moveTo>
                  <a:cubicBezTo>
                    <a:pt x="4252" y="0"/>
                    <a:pt x="1704" y="1824"/>
                    <a:pt x="926" y="5215"/>
                  </a:cubicBezTo>
                  <a:cubicBezTo>
                    <a:pt x="0" y="9224"/>
                    <a:pt x="1802" y="14306"/>
                    <a:pt x="5283" y="15109"/>
                  </a:cubicBezTo>
                  <a:cubicBezTo>
                    <a:pt x="5601" y="15182"/>
                    <a:pt x="5923" y="15217"/>
                    <a:pt x="6245" y="15217"/>
                  </a:cubicBezTo>
                  <a:cubicBezTo>
                    <a:pt x="9445" y="15217"/>
                    <a:pt x="12696" y="11760"/>
                    <a:pt x="13531" y="8118"/>
                  </a:cubicBezTo>
                  <a:cubicBezTo>
                    <a:pt x="14454" y="4109"/>
                    <a:pt x="12200" y="986"/>
                    <a:pt x="8720" y="184"/>
                  </a:cubicBezTo>
                  <a:cubicBezTo>
                    <a:pt x="8183" y="61"/>
                    <a:pt x="7649" y="0"/>
                    <a:pt x="7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805667" y="2761971"/>
              <a:ext cx="623781" cy="577523"/>
            </a:xfrm>
            <a:custGeom>
              <a:avLst/>
              <a:gdLst/>
              <a:ahLst/>
              <a:cxnLst/>
              <a:rect l="l" t="t" r="r" b="b"/>
              <a:pathLst>
                <a:path w="13215" h="12235" extrusionOk="0">
                  <a:moveTo>
                    <a:pt x="12020" y="0"/>
                  </a:moveTo>
                  <a:lnTo>
                    <a:pt x="12020" y="0"/>
                  </a:lnTo>
                  <a:cubicBezTo>
                    <a:pt x="12037" y="622"/>
                    <a:pt x="11974" y="1274"/>
                    <a:pt x="11820" y="1956"/>
                  </a:cubicBezTo>
                  <a:cubicBezTo>
                    <a:pt x="10984" y="5595"/>
                    <a:pt x="7734" y="9055"/>
                    <a:pt x="4533" y="9055"/>
                  </a:cubicBezTo>
                  <a:cubicBezTo>
                    <a:pt x="4211" y="9055"/>
                    <a:pt x="3890" y="9020"/>
                    <a:pt x="3572" y="8947"/>
                  </a:cubicBezTo>
                  <a:cubicBezTo>
                    <a:pt x="2010" y="8586"/>
                    <a:pt x="790" y="7366"/>
                    <a:pt x="1" y="5767"/>
                  </a:cubicBezTo>
                  <a:lnTo>
                    <a:pt x="1" y="5767"/>
                  </a:lnTo>
                  <a:cubicBezTo>
                    <a:pt x="385" y="8770"/>
                    <a:pt x="2014" y="11552"/>
                    <a:pt x="4514" y="12127"/>
                  </a:cubicBezTo>
                  <a:cubicBezTo>
                    <a:pt x="4832" y="12200"/>
                    <a:pt x="5153" y="12235"/>
                    <a:pt x="5474" y="12235"/>
                  </a:cubicBezTo>
                  <a:cubicBezTo>
                    <a:pt x="8672" y="12235"/>
                    <a:pt x="11921" y="8772"/>
                    <a:pt x="12759" y="5136"/>
                  </a:cubicBezTo>
                  <a:cubicBezTo>
                    <a:pt x="13214" y="3146"/>
                    <a:pt x="12890" y="1378"/>
                    <a:pt x="12020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843573" y="2672802"/>
              <a:ext cx="265325" cy="303654"/>
            </a:xfrm>
            <a:custGeom>
              <a:avLst/>
              <a:gdLst/>
              <a:ahLst/>
              <a:cxnLst/>
              <a:rect l="l" t="t" r="r" b="b"/>
              <a:pathLst>
                <a:path w="5621" h="6433" extrusionOk="0">
                  <a:moveTo>
                    <a:pt x="3535" y="0"/>
                  </a:moveTo>
                  <a:cubicBezTo>
                    <a:pt x="2516" y="0"/>
                    <a:pt x="1373" y="907"/>
                    <a:pt x="753" y="2307"/>
                  </a:cubicBezTo>
                  <a:cubicBezTo>
                    <a:pt x="0" y="4009"/>
                    <a:pt x="308" y="5797"/>
                    <a:pt x="1445" y="6299"/>
                  </a:cubicBezTo>
                  <a:cubicBezTo>
                    <a:pt x="1647" y="6389"/>
                    <a:pt x="1863" y="6432"/>
                    <a:pt x="2085" y="6432"/>
                  </a:cubicBezTo>
                  <a:cubicBezTo>
                    <a:pt x="3102" y="6432"/>
                    <a:pt x="4247" y="5526"/>
                    <a:pt x="4865" y="4126"/>
                  </a:cubicBezTo>
                  <a:cubicBezTo>
                    <a:pt x="5621" y="2424"/>
                    <a:pt x="5310" y="635"/>
                    <a:pt x="4176" y="134"/>
                  </a:cubicBezTo>
                  <a:cubicBezTo>
                    <a:pt x="3973" y="43"/>
                    <a:pt x="3757" y="0"/>
                    <a:pt x="35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972489" y="2894238"/>
              <a:ext cx="128674" cy="147083"/>
            </a:xfrm>
            <a:custGeom>
              <a:avLst/>
              <a:gdLst/>
              <a:ahLst/>
              <a:cxnLst/>
              <a:rect l="l" t="t" r="r" b="b"/>
              <a:pathLst>
                <a:path w="2726" h="3116" extrusionOk="0">
                  <a:moveTo>
                    <a:pt x="1716" y="0"/>
                  </a:moveTo>
                  <a:cubicBezTo>
                    <a:pt x="1221" y="0"/>
                    <a:pt x="665" y="440"/>
                    <a:pt x="365" y="1117"/>
                  </a:cubicBezTo>
                  <a:cubicBezTo>
                    <a:pt x="1" y="1939"/>
                    <a:pt x="148" y="2808"/>
                    <a:pt x="700" y="3052"/>
                  </a:cubicBezTo>
                  <a:cubicBezTo>
                    <a:pt x="797" y="3095"/>
                    <a:pt x="901" y="3115"/>
                    <a:pt x="1007" y="3115"/>
                  </a:cubicBezTo>
                  <a:cubicBezTo>
                    <a:pt x="1502" y="3115"/>
                    <a:pt x="2058" y="2676"/>
                    <a:pt x="2358" y="1999"/>
                  </a:cubicBezTo>
                  <a:cubicBezTo>
                    <a:pt x="2726" y="1177"/>
                    <a:pt x="2575" y="307"/>
                    <a:pt x="2024" y="63"/>
                  </a:cubicBezTo>
                  <a:cubicBezTo>
                    <a:pt x="1926" y="21"/>
                    <a:pt x="1822" y="0"/>
                    <a:pt x="1716" y="0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2"/>
          <p:cNvGrpSpPr/>
          <p:nvPr/>
        </p:nvGrpSpPr>
        <p:grpSpPr>
          <a:xfrm>
            <a:off x="8146424" y="4446953"/>
            <a:ext cx="671765" cy="727440"/>
            <a:chOff x="1597825" y="3611509"/>
            <a:chExt cx="443849" cy="480634"/>
          </a:xfrm>
        </p:grpSpPr>
        <p:sp>
          <p:nvSpPr>
            <p:cNvPr id="192" name="Google Shape;192;p2"/>
            <p:cNvSpPr/>
            <p:nvPr/>
          </p:nvSpPr>
          <p:spPr>
            <a:xfrm>
              <a:off x="1877041" y="4054051"/>
              <a:ext cx="52584" cy="38092"/>
            </a:xfrm>
            <a:custGeom>
              <a:avLst/>
              <a:gdLst/>
              <a:ahLst/>
              <a:cxnLst/>
              <a:rect l="l" t="t" r="r" b="b"/>
              <a:pathLst>
                <a:path w="1114" h="807" extrusionOk="0">
                  <a:moveTo>
                    <a:pt x="361" y="1"/>
                  </a:moveTo>
                  <a:lnTo>
                    <a:pt x="104" y="101"/>
                  </a:lnTo>
                  <a:cubicBezTo>
                    <a:pt x="27" y="328"/>
                    <a:pt x="0" y="572"/>
                    <a:pt x="37" y="806"/>
                  </a:cubicBezTo>
                  <a:cubicBezTo>
                    <a:pt x="48" y="807"/>
                    <a:pt x="59" y="807"/>
                    <a:pt x="71" y="807"/>
                  </a:cubicBezTo>
                  <a:cubicBezTo>
                    <a:pt x="441" y="807"/>
                    <a:pt x="815" y="700"/>
                    <a:pt x="1113" y="485"/>
                  </a:cubicBezTo>
                  <a:cubicBezTo>
                    <a:pt x="916" y="251"/>
                    <a:pt x="652" y="84"/>
                    <a:pt x="361" y="1"/>
                  </a:cubicBezTo>
                  <a:close/>
                </a:path>
              </a:pathLst>
            </a:custGeom>
            <a:solidFill>
              <a:srgbClr val="BC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597825" y="3611509"/>
              <a:ext cx="443845" cy="456920"/>
            </a:xfrm>
            <a:custGeom>
              <a:avLst/>
              <a:gdLst/>
              <a:ahLst/>
              <a:cxnLst/>
              <a:rect l="l" t="t" r="r" b="b"/>
              <a:pathLst>
                <a:path w="9403" h="9680" extrusionOk="0">
                  <a:moveTo>
                    <a:pt x="4768" y="0"/>
                  </a:moveTo>
                  <a:cubicBezTo>
                    <a:pt x="4354" y="0"/>
                    <a:pt x="3930" y="61"/>
                    <a:pt x="3508" y="185"/>
                  </a:cubicBezTo>
                  <a:cubicBezTo>
                    <a:pt x="1318" y="830"/>
                    <a:pt x="1" y="2906"/>
                    <a:pt x="739" y="5424"/>
                  </a:cubicBezTo>
                  <a:cubicBezTo>
                    <a:pt x="1392" y="7648"/>
                    <a:pt x="3494" y="9680"/>
                    <a:pt x="5480" y="9680"/>
                  </a:cubicBezTo>
                  <a:cubicBezTo>
                    <a:pt x="5742" y="9680"/>
                    <a:pt x="6002" y="9644"/>
                    <a:pt x="6256" y="9570"/>
                  </a:cubicBezTo>
                  <a:cubicBezTo>
                    <a:pt x="8443" y="8924"/>
                    <a:pt x="9402" y="5614"/>
                    <a:pt x="8660" y="3100"/>
                  </a:cubicBezTo>
                  <a:cubicBezTo>
                    <a:pt x="8066" y="1066"/>
                    <a:pt x="6500" y="0"/>
                    <a:pt x="4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680669" y="3633601"/>
              <a:ext cx="361005" cy="434971"/>
            </a:xfrm>
            <a:custGeom>
              <a:avLst/>
              <a:gdLst/>
              <a:ahLst/>
              <a:cxnLst/>
              <a:rect l="l" t="t" r="r" b="b"/>
              <a:pathLst>
                <a:path w="7648" h="9215" extrusionOk="0">
                  <a:moveTo>
                    <a:pt x="4892" y="1"/>
                  </a:moveTo>
                  <a:lnTo>
                    <a:pt x="4892" y="1"/>
                  </a:lnTo>
                  <a:cubicBezTo>
                    <a:pt x="5096" y="345"/>
                    <a:pt x="5263" y="726"/>
                    <a:pt x="5390" y="1154"/>
                  </a:cubicBezTo>
                  <a:cubicBezTo>
                    <a:pt x="6129" y="3672"/>
                    <a:pt x="5170" y="6982"/>
                    <a:pt x="2987" y="7624"/>
                  </a:cubicBezTo>
                  <a:cubicBezTo>
                    <a:pt x="2732" y="7699"/>
                    <a:pt x="2472" y="7735"/>
                    <a:pt x="2210" y="7735"/>
                  </a:cubicBezTo>
                  <a:cubicBezTo>
                    <a:pt x="1462" y="7735"/>
                    <a:pt x="699" y="7445"/>
                    <a:pt x="1" y="6972"/>
                  </a:cubicBezTo>
                  <a:lnTo>
                    <a:pt x="1" y="6972"/>
                  </a:lnTo>
                  <a:cubicBezTo>
                    <a:pt x="968" y="8275"/>
                    <a:pt x="2374" y="9214"/>
                    <a:pt x="3729" y="9214"/>
                  </a:cubicBezTo>
                  <a:cubicBezTo>
                    <a:pt x="3991" y="9214"/>
                    <a:pt x="4250" y="9179"/>
                    <a:pt x="4504" y="9105"/>
                  </a:cubicBezTo>
                  <a:cubicBezTo>
                    <a:pt x="6688" y="8460"/>
                    <a:pt x="7647" y="5156"/>
                    <a:pt x="6905" y="2635"/>
                  </a:cubicBezTo>
                  <a:cubicBezTo>
                    <a:pt x="6544" y="1382"/>
                    <a:pt x="5808" y="496"/>
                    <a:pt x="48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637619" y="3691002"/>
              <a:ext cx="145384" cy="202640"/>
            </a:xfrm>
            <a:custGeom>
              <a:avLst/>
              <a:gdLst/>
              <a:ahLst/>
              <a:cxnLst/>
              <a:rect l="l" t="t" r="r" b="b"/>
              <a:pathLst>
                <a:path w="3080" h="4293" extrusionOk="0">
                  <a:moveTo>
                    <a:pt x="1431" y="1"/>
                  </a:moveTo>
                  <a:cubicBezTo>
                    <a:pt x="1400" y="1"/>
                    <a:pt x="1369" y="2"/>
                    <a:pt x="1337" y="5"/>
                  </a:cubicBezTo>
                  <a:cubicBezTo>
                    <a:pt x="548" y="79"/>
                    <a:pt x="0" y="1098"/>
                    <a:pt x="114" y="2282"/>
                  </a:cubicBezTo>
                  <a:cubicBezTo>
                    <a:pt x="220" y="3418"/>
                    <a:pt x="896" y="4293"/>
                    <a:pt x="1648" y="4293"/>
                  </a:cubicBezTo>
                  <a:cubicBezTo>
                    <a:pt x="1679" y="4293"/>
                    <a:pt x="1710" y="4291"/>
                    <a:pt x="1742" y="4288"/>
                  </a:cubicBezTo>
                  <a:cubicBezTo>
                    <a:pt x="2531" y="4215"/>
                    <a:pt x="3079" y="3195"/>
                    <a:pt x="2966" y="2011"/>
                  </a:cubicBezTo>
                  <a:cubicBezTo>
                    <a:pt x="2860" y="875"/>
                    <a:pt x="2181" y="1"/>
                    <a:pt x="14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53742" y="3803962"/>
              <a:ext cx="70473" cy="98417"/>
            </a:xfrm>
            <a:custGeom>
              <a:avLst/>
              <a:gdLst/>
              <a:ahLst/>
              <a:cxnLst/>
              <a:rect l="l" t="t" r="r" b="b"/>
              <a:pathLst>
                <a:path w="1493" h="2085" extrusionOk="0">
                  <a:moveTo>
                    <a:pt x="690" y="1"/>
                  </a:moveTo>
                  <a:cubicBezTo>
                    <a:pt x="677" y="1"/>
                    <a:pt x="663" y="1"/>
                    <a:pt x="649" y="3"/>
                  </a:cubicBezTo>
                  <a:cubicBezTo>
                    <a:pt x="268" y="43"/>
                    <a:pt x="1" y="534"/>
                    <a:pt x="54" y="1106"/>
                  </a:cubicBezTo>
                  <a:cubicBezTo>
                    <a:pt x="106" y="1659"/>
                    <a:pt x="435" y="2084"/>
                    <a:pt x="799" y="2084"/>
                  </a:cubicBezTo>
                  <a:cubicBezTo>
                    <a:pt x="813" y="2084"/>
                    <a:pt x="828" y="2084"/>
                    <a:pt x="843" y="2082"/>
                  </a:cubicBezTo>
                  <a:cubicBezTo>
                    <a:pt x="1225" y="2042"/>
                    <a:pt x="1492" y="1551"/>
                    <a:pt x="1439" y="979"/>
                  </a:cubicBezTo>
                  <a:cubicBezTo>
                    <a:pt x="1387" y="425"/>
                    <a:pt x="1053" y="1"/>
                    <a:pt x="690" y="1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2"/>
          <p:cNvSpPr/>
          <p:nvPr/>
        </p:nvSpPr>
        <p:spPr>
          <a:xfrm>
            <a:off x="1984980" y="872837"/>
            <a:ext cx="586491" cy="182626"/>
          </a:xfrm>
          <a:custGeom>
            <a:avLst/>
            <a:gdLst/>
            <a:ahLst/>
            <a:cxnLst/>
            <a:rect l="l" t="t" r="r" b="b"/>
            <a:pathLst>
              <a:path w="12425" h="3869" extrusionOk="0">
                <a:moveTo>
                  <a:pt x="4163" y="0"/>
                </a:moveTo>
                <a:cubicBezTo>
                  <a:pt x="3780" y="0"/>
                  <a:pt x="3403" y="103"/>
                  <a:pt x="3096" y="331"/>
                </a:cubicBezTo>
                <a:cubicBezTo>
                  <a:pt x="2658" y="659"/>
                  <a:pt x="2418" y="1207"/>
                  <a:pt x="2378" y="1755"/>
                </a:cubicBezTo>
                <a:cubicBezTo>
                  <a:pt x="2341" y="2304"/>
                  <a:pt x="2495" y="2849"/>
                  <a:pt x="2725" y="3347"/>
                </a:cubicBezTo>
                <a:lnTo>
                  <a:pt x="0" y="3868"/>
                </a:lnTo>
                <a:lnTo>
                  <a:pt x="12425" y="3868"/>
                </a:lnTo>
                <a:lnTo>
                  <a:pt x="9456" y="3360"/>
                </a:lnTo>
                <a:cubicBezTo>
                  <a:pt x="9967" y="2922"/>
                  <a:pt x="10312" y="2287"/>
                  <a:pt x="10398" y="1612"/>
                </a:cubicBezTo>
                <a:cubicBezTo>
                  <a:pt x="10435" y="1317"/>
                  <a:pt x="10419" y="986"/>
                  <a:pt x="10231" y="752"/>
                </a:cubicBezTo>
                <a:cubicBezTo>
                  <a:pt x="10052" y="524"/>
                  <a:pt x="9751" y="436"/>
                  <a:pt x="9455" y="436"/>
                </a:cubicBezTo>
                <a:cubicBezTo>
                  <a:pt x="9382" y="436"/>
                  <a:pt x="9309" y="442"/>
                  <a:pt x="9238" y="451"/>
                </a:cubicBezTo>
                <a:cubicBezTo>
                  <a:pt x="8630" y="538"/>
                  <a:pt x="8071" y="893"/>
                  <a:pt x="7771" y="1428"/>
                </a:cubicBezTo>
                <a:cubicBezTo>
                  <a:pt x="7680" y="1201"/>
                  <a:pt x="7439" y="1048"/>
                  <a:pt x="7196" y="1048"/>
                </a:cubicBezTo>
                <a:cubicBezTo>
                  <a:pt x="7170" y="1048"/>
                  <a:pt x="7144" y="1050"/>
                  <a:pt x="7119" y="1053"/>
                </a:cubicBezTo>
                <a:cubicBezTo>
                  <a:pt x="6851" y="1090"/>
                  <a:pt x="6640" y="1327"/>
                  <a:pt x="6617" y="1595"/>
                </a:cubicBezTo>
                <a:cubicBezTo>
                  <a:pt x="6222" y="1020"/>
                  <a:pt x="5728" y="488"/>
                  <a:pt x="5092" y="201"/>
                </a:cubicBezTo>
                <a:cubicBezTo>
                  <a:pt x="4804" y="72"/>
                  <a:pt x="4481" y="0"/>
                  <a:pt x="41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6693714" y="641405"/>
            <a:ext cx="529990" cy="179936"/>
          </a:xfrm>
          <a:custGeom>
            <a:avLst/>
            <a:gdLst/>
            <a:ahLst/>
            <a:cxnLst/>
            <a:rect l="l" t="t" r="r" b="b"/>
            <a:pathLst>
              <a:path w="11228" h="3812" extrusionOk="0">
                <a:moveTo>
                  <a:pt x="8099" y="1"/>
                </a:moveTo>
                <a:cubicBezTo>
                  <a:pt x="7754" y="1"/>
                  <a:pt x="7413" y="145"/>
                  <a:pt x="7145" y="367"/>
                </a:cubicBezTo>
                <a:cubicBezTo>
                  <a:pt x="6848" y="615"/>
                  <a:pt x="6607" y="969"/>
                  <a:pt x="6453" y="1324"/>
                </a:cubicBezTo>
                <a:cubicBezTo>
                  <a:pt x="6263" y="849"/>
                  <a:pt x="5755" y="531"/>
                  <a:pt x="5240" y="524"/>
                </a:cubicBezTo>
                <a:cubicBezTo>
                  <a:pt x="5237" y="524"/>
                  <a:pt x="5234" y="524"/>
                  <a:pt x="5231" y="524"/>
                </a:cubicBezTo>
                <a:cubicBezTo>
                  <a:pt x="4719" y="524"/>
                  <a:pt x="4231" y="804"/>
                  <a:pt x="3922" y="1210"/>
                </a:cubicBezTo>
                <a:cubicBezTo>
                  <a:pt x="3615" y="1621"/>
                  <a:pt x="3501" y="2129"/>
                  <a:pt x="3518" y="2644"/>
                </a:cubicBezTo>
                <a:cubicBezTo>
                  <a:pt x="3404" y="2583"/>
                  <a:pt x="3274" y="2552"/>
                  <a:pt x="3143" y="2552"/>
                </a:cubicBezTo>
                <a:cubicBezTo>
                  <a:pt x="2982" y="2552"/>
                  <a:pt x="2820" y="2599"/>
                  <a:pt x="2685" y="2691"/>
                </a:cubicBezTo>
                <a:cubicBezTo>
                  <a:pt x="2448" y="2858"/>
                  <a:pt x="2314" y="3249"/>
                  <a:pt x="2361" y="3540"/>
                </a:cubicBezTo>
                <a:lnTo>
                  <a:pt x="1" y="3811"/>
                </a:lnTo>
                <a:lnTo>
                  <a:pt x="11228" y="3811"/>
                </a:lnTo>
                <a:lnTo>
                  <a:pt x="9172" y="3296"/>
                </a:lnTo>
                <a:cubicBezTo>
                  <a:pt x="9422" y="2681"/>
                  <a:pt x="9616" y="2009"/>
                  <a:pt x="9499" y="1354"/>
                </a:cubicBezTo>
                <a:cubicBezTo>
                  <a:pt x="9382" y="698"/>
                  <a:pt x="8877" y="73"/>
                  <a:pt x="8215" y="6"/>
                </a:cubicBezTo>
                <a:cubicBezTo>
                  <a:pt x="8177" y="3"/>
                  <a:pt x="8138" y="1"/>
                  <a:pt x="80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1222369" y="1475841"/>
            <a:ext cx="448377" cy="164595"/>
          </a:xfrm>
          <a:custGeom>
            <a:avLst/>
            <a:gdLst/>
            <a:ahLst/>
            <a:cxnLst/>
            <a:rect l="l" t="t" r="r" b="b"/>
            <a:pathLst>
              <a:path w="9499" h="3487" extrusionOk="0">
                <a:moveTo>
                  <a:pt x="5251" y="0"/>
                </a:moveTo>
                <a:cubicBezTo>
                  <a:pt x="4657" y="0"/>
                  <a:pt x="4061" y="292"/>
                  <a:pt x="3705" y="769"/>
                </a:cubicBezTo>
                <a:cubicBezTo>
                  <a:pt x="3247" y="1384"/>
                  <a:pt x="3113" y="2190"/>
                  <a:pt x="3461" y="2875"/>
                </a:cubicBezTo>
                <a:lnTo>
                  <a:pt x="0" y="3487"/>
                </a:lnTo>
                <a:lnTo>
                  <a:pt x="9499" y="3487"/>
                </a:lnTo>
                <a:lnTo>
                  <a:pt x="8165" y="3002"/>
                </a:lnTo>
                <a:cubicBezTo>
                  <a:pt x="8416" y="2822"/>
                  <a:pt x="8546" y="2487"/>
                  <a:pt x="8482" y="2183"/>
                </a:cubicBezTo>
                <a:cubicBezTo>
                  <a:pt x="8419" y="1882"/>
                  <a:pt x="8168" y="1621"/>
                  <a:pt x="7867" y="1554"/>
                </a:cubicBezTo>
                <a:cubicBezTo>
                  <a:pt x="7799" y="1539"/>
                  <a:pt x="7726" y="1531"/>
                  <a:pt x="7651" y="1531"/>
                </a:cubicBezTo>
                <a:cubicBezTo>
                  <a:pt x="7400" y="1531"/>
                  <a:pt x="7136" y="1621"/>
                  <a:pt x="6991" y="1812"/>
                </a:cubicBezTo>
                <a:cubicBezTo>
                  <a:pt x="7038" y="1046"/>
                  <a:pt x="6486" y="294"/>
                  <a:pt x="5751" y="73"/>
                </a:cubicBezTo>
                <a:cubicBezTo>
                  <a:pt x="5588" y="24"/>
                  <a:pt x="5420" y="0"/>
                  <a:pt x="52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8006789" y="2302430"/>
            <a:ext cx="529990" cy="179936"/>
          </a:xfrm>
          <a:custGeom>
            <a:avLst/>
            <a:gdLst/>
            <a:ahLst/>
            <a:cxnLst/>
            <a:rect l="l" t="t" r="r" b="b"/>
            <a:pathLst>
              <a:path w="11228" h="3812" extrusionOk="0">
                <a:moveTo>
                  <a:pt x="8099" y="1"/>
                </a:moveTo>
                <a:cubicBezTo>
                  <a:pt x="7754" y="1"/>
                  <a:pt x="7413" y="145"/>
                  <a:pt x="7145" y="367"/>
                </a:cubicBezTo>
                <a:cubicBezTo>
                  <a:pt x="6848" y="615"/>
                  <a:pt x="6607" y="969"/>
                  <a:pt x="6453" y="1324"/>
                </a:cubicBezTo>
                <a:cubicBezTo>
                  <a:pt x="6263" y="849"/>
                  <a:pt x="5755" y="531"/>
                  <a:pt x="5240" y="524"/>
                </a:cubicBezTo>
                <a:cubicBezTo>
                  <a:pt x="5237" y="524"/>
                  <a:pt x="5234" y="524"/>
                  <a:pt x="5231" y="524"/>
                </a:cubicBezTo>
                <a:cubicBezTo>
                  <a:pt x="4719" y="524"/>
                  <a:pt x="4231" y="804"/>
                  <a:pt x="3922" y="1210"/>
                </a:cubicBezTo>
                <a:cubicBezTo>
                  <a:pt x="3615" y="1621"/>
                  <a:pt x="3501" y="2129"/>
                  <a:pt x="3518" y="2644"/>
                </a:cubicBezTo>
                <a:cubicBezTo>
                  <a:pt x="3404" y="2583"/>
                  <a:pt x="3274" y="2552"/>
                  <a:pt x="3143" y="2552"/>
                </a:cubicBezTo>
                <a:cubicBezTo>
                  <a:pt x="2982" y="2552"/>
                  <a:pt x="2820" y="2599"/>
                  <a:pt x="2685" y="2691"/>
                </a:cubicBezTo>
                <a:cubicBezTo>
                  <a:pt x="2448" y="2858"/>
                  <a:pt x="2314" y="3249"/>
                  <a:pt x="2361" y="3540"/>
                </a:cubicBezTo>
                <a:lnTo>
                  <a:pt x="1" y="3811"/>
                </a:lnTo>
                <a:lnTo>
                  <a:pt x="11228" y="3811"/>
                </a:lnTo>
                <a:lnTo>
                  <a:pt x="9172" y="3296"/>
                </a:lnTo>
                <a:cubicBezTo>
                  <a:pt x="9422" y="2681"/>
                  <a:pt x="9616" y="2009"/>
                  <a:pt x="9499" y="1354"/>
                </a:cubicBezTo>
                <a:cubicBezTo>
                  <a:pt x="9382" y="698"/>
                  <a:pt x="8877" y="73"/>
                  <a:pt x="8215" y="6"/>
                </a:cubicBezTo>
                <a:cubicBezTo>
                  <a:pt x="8177" y="3"/>
                  <a:pt x="8138" y="1"/>
                  <a:pt x="80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1398480" y="4108387"/>
            <a:ext cx="586491" cy="182626"/>
          </a:xfrm>
          <a:custGeom>
            <a:avLst/>
            <a:gdLst/>
            <a:ahLst/>
            <a:cxnLst/>
            <a:rect l="l" t="t" r="r" b="b"/>
            <a:pathLst>
              <a:path w="12425" h="3869" extrusionOk="0">
                <a:moveTo>
                  <a:pt x="4163" y="0"/>
                </a:moveTo>
                <a:cubicBezTo>
                  <a:pt x="3780" y="0"/>
                  <a:pt x="3403" y="103"/>
                  <a:pt x="3096" y="331"/>
                </a:cubicBezTo>
                <a:cubicBezTo>
                  <a:pt x="2658" y="659"/>
                  <a:pt x="2418" y="1207"/>
                  <a:pt x="2378" y="1755"/>
                </a:cubicBezTo>
                <a:cubicBezTo>
                  <a:pt x="2341" y="2304"/>
                  <a:pt x="2495" y="2849"/>
                  <a:pt x="2725" y="3347"/>
                </a:cubicBezTo>
                <a:lnTo>
                  <a:pt x="0" y="3868"/>
                </a:lnTo>
                <a:lnTo>
                  <a:pt x="12425" y="3868"/>
                </a:lnTo>
                <a:lnTo>
                  <a:pt x="9456" y="3360"/>
                </a:lnTo>
                <a:cubicBezTo>
                  <a:pt x="9967" y="2922"/>
                  <a:pt x="10312" y="2287"/>
                  <a:pt x="10398" y="1612"/>
                </a:cubicBezTo>
                <a:cubicBezTo>
                  <a:pt x="10435" y="1317"/>
                  <a:pt x="10419" y="986"/>
                  <a:pt x="10231" y="752"/>
                </a:cubicBezTo>
                <a:cubicBezTo>
                  <a:pt x="10052" y="524"/>
                  <a:pt x="9751" y="436"/>
                  <a:pt x="9455" y="436"/>
                </a:cubicBezTo>
                <a:cubicBezTo>
                  <a:pt x="9382" y="436"/>
                  <a:pt x="9309" y="442"/>
                  <a:pt x="9238" y="451"/>
                </a:cubicBezTo>
                <a:cubicBezTo>
                  <a:pt x="8630" y="538"/>
                  <a:pt x="8071" y="893"/>
                  <a:pt x="7771" y="1428"/>
                </a:cubicBezTo>
                <a:cubicBezTo>
                  <a:pt x="7680" y="1201"/>
                  <a:pt x="7439" y="1048"/>
                  <a:pt x="7196" y="1048"/>
                </a:cubicBezTo>
                <a:cubicBezTo>
                  <a:pt x="7170" y="1048"/>
                  <a:pt x="7144" y="1050"/>
                  <a:pt x="7119" y="1053"/>
                </a:cubicBezTo>
                <a:cubicBezTo>
                  <a:pt x="6851" y="1090"/>
                  <a:pt x="6640" y="1327"/>
                  <a:pt x="6617" y="1595"/>
                </a:cubicBezTo>
                <a:cubicBezTo>
                  <a:pt x="6222" y="1020"/>
                  <a:pt x="5728" y="488"/>
                  <a:pt x="5092" y="201"/>
                </a:cubicBezTo>
                <a:cubicBezTo>
                  <a:pt x="4804" y="72"/>
                  <a:pt x="4481" y="0"/>
                  <a:pt x="41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6590769" y="4210816"/>
            <a:ext cx="448377" cy="164595"/>
          </a:xfrm>
          <a:custGeom>
            <a:avLst/>
            <a:gdLst/>
            <a:ahLst/>
            <a:cxnLst/>
            <a:rect l="l" t="t" r="r" b="b"/>
            <a:pathLst>
              <a:path w="9499" h="3487" extrusionOk="0">
                <a:moveTo>
                  <a:pt x="5251" y="0"/>
                </a:moveTo>
                <a:cubicBezTo>
                  <a:pt x="4657" y="0"/>
                  <a:pt x="4061" y="292"/>
                  <a:pt x="3705" y="769"/>
                </a:cubicBezTo>
                <a:cubicBezTo>
                  <a:pt x="3247" y="1384"/>
                  <a:pt x="3113" y="2190"/>
                  <a:pt x="3461" y="2875"/>
                </a:cubicBezTo>
                <a:lnTo>
                  <a:pt x="0" y="3487"/>
                </a:lnTo>
                <a:lnTo>
                  <a:pt x="9499" y="3487"/>
                </a:lnTo>
                <a:lnTo>
                  <a:pt x="8165" y="3002"/>
                </a:lnTo>
                <a:cubicBezTo>
                  <a:pt x="8416" y="2822"/>
                  <a:pt x="8546" y="2487"/>
                  <a:pt x="8482" y="2183"/>
                </a:cubicBezTo>
                <a:cubicBezTo>
                  <a:pt x="8419" y="1882"/>
                  <a:pt x="8168" y="1621"/>
                  <a:pt x="7867" y="1554"/>
                </a:cubicBezTo>
                <a:cubicBezTo>
                  <a:pt x="7799" y="1539"/>
                  <a:pt x="7726" y="1531"/>
                  <a:pt x="7651" y="1531"/>
                </a:cubicBezTo>
                <a:cubicBezTo>
                  <a:pt x="7400" y="1531"/>
                  <a:pt x="7136" y="1621"/>
                  <a:pt x="6991" y="1812"/>
                </a:cubicBezTo>
                <a:cubicBezTo>
                  <a:pt x="7038" y="1046"/>
                  <a:pt x="6486" y="294"/>
                  <a:pt x="5751" y="73"/>
                </a:cubicBezTo>
                <a:cubicBezTo>
                  <a:pt x="5588" y="24"/>
                  <a:pt x="5420" y="0"/>
                  <a:pt x="52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5"/>
          <p:cNvSpPr txBox="1">
            <a:spLocks noGrp="1"/>
          </p:cNvSpPr>
          <p:nvPr>
            <p:ph type="title"/>
          </p:nvPr>
        </p:nvSpPr>
        <p:spPr>
          <a:xfrm>
            <a:off x="716800" y="613708"/>
            <a:ext cx="7710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5"/>
          <p:cNvSpPr txBox="1">
            <a:spLocks noGrp="1"/>
          </p:cNvSpPr>
          <p:nvPr>
            <p:ph type="subTitle" idx="1"/>
          </p:nvPr>
        </p:nvSpPr>
        <p:spPr>
          <a:xfrm>
            <a:off x="1675068" y="2448300"/>
            <a:ext cx="2587500" cy="4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latin typeface="Lobster"/>
                <a:ea typeface="Lobster"/>
                <a:cs typeface="Lobster"/>
                <a:sym typeface="Lob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5"/>
          <p:cNvSpPr txBox="1">
            <a:spLocks noGrp="1"/>
          </p:cNvSpPr>
          <p:nvPr>
            <p:ph type="subTitle" idx="2"/>
          </p:nvPr>
        </p:nvSpPr>
        <p:spPr>
          <a:xfrm>
            <a:off x="1675068" y="2765413"/>
            <a:ext cx="2587500" cy="10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5"/>
          <p:cNvSpPr txBox="1">
            <a:spLocks noGrp="1"/>
          </p:cNvSpPr>
          <p:nvPr>
            <p:ph type="subTitle" idx="3"/>
          </p:nvPr>
        </p:nvSpPr>
        <p:spPr>
          <a:xfrm>
            <a:off x="4881432" y="2448300"/>
            <a:ext cx="2587500" cy="4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latin typeface="Lobster"/>
                <a:ea typeface="Lobster"/>
                <a:cs typeface="Lobster"/>
                <a:sym typeface="Lob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5"/>
          <p:cNvSpPr txBox="1">
            <a:spLocks noGrp="1"/>
          </p:cNvSpPr>
          <p:nvPr>
            <p:ph type="subTitle" idx="4"/>
          </p:nvPr>
        </p:nvSpPr>
        <p:spPr>
          <a:xfrm>
            <a:off x="4881432" y="2765413"/>
            <a:ext cx="2587500" cy="10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6"/>
          <p:cNvSpPr txBox="1">
            <a:spLocks noGrp="1"/>
          </p:cNvSpPr>
          <p:nvPr>
            <p:ph type="title"/>
          </p:nvPr>
        </p:nvSpPr>
        <p:spPr>
          <a:xfrm>
            <a:off x="716825" y="610663"/>
            <a:ext cx="77103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4"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7" name="Google Shape;1547;p13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7924" y="0"/>
            <a:ext cx="9128151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8" name="Google Shape;1548;p13"/>
          <p:cNvGrpSpPr/>
          <p:nvPr/>
        </p:nvGrpSpPr>
        <p:grpSpPr>
          <a:xfrm>
            <a:off x="278161" y="309672"/>
            <a:ext cx="8587939" cy="4669073"/>
            <a:chOff x="244211" y="309672"/>
            <a:chExt cx="8587939" cy="4669073"/>
          </a:xfrm>
        </p:grpSpPr>
        <p:grpSp>
          <p:nvGrpSpPr>
            <p:cNvPr id="1549" name="Google Shape;1549;p13"/>
            <p:cNvGrpSpPr/>
            <p:nvPr/>
          </p:nvGrpSpPr>
          <p:grpSpPr>
            <a:xfrm>
              <a:off x="839013" y="465394"/>
              <a:ext cx="7993137" cy="4195104"/>
              <a:chOff x="1396772" y="519495"/>
              <a:chExt cx="5065680" cy="2456150"/>
            </a:xfrm>
          </p:grpSpPr>
          <p:sp>
            <p:nvSpPr>
              <p:cNvPr id="1550" name="Google Shape;1550;p13"/>
              <p:cNvSpPr/>
              <p:nvPr/>
            </p:nvSpPr>
            <p:spPr>
              <a:xfrm>
                <a:off x="1396772" y="519495"/>
                <a:ext cx="5065680" cy="2438350"/>
              </a:xfrm>
              <a:custGeom>
                <a:avLst/>
                <a:gdLst/>
                <a:ahLst/>
                <a:cxnLst/>
                <a:rect l="l" t="t" r="r" b="b"/>
                <a:pathLst>
                  <a:path w="192758" h="97534" extrusionOk="0">
                    <a:moveTo>
                      <a:pt x="0" y="0"/>
                    </a:moveTo>
                    <a:lnTo>
                      <a:pt x="0" y="97533"/>
                    </a:lnTo>
                    <a:lnTo>
                      <a:pt x="10778" y="97533"/>
                    </a:lnTo>
                    <a:cubicBezTo>
                      <a:pt x="10982" y="95756"/>
                      <a:pt x="11084" y="93962"/>
                      <a:pt x="11081" y="92174"/>
                    </a:cubicBezTo>
                    <a:lnTo>
                      <a:pt x="11081" y="92174"/>
                    </a:lnTo>
                    <a:cubicBezTo>
                      <a:pt x="11543" y="93962"/>
                      <a:pt x="12031" y="95743"/>
                      <a:pt x="12502" y="97533"/>
                    </a:cubicBezTo>
                    <a:lnTo>
                      <a:pt x="12750" y="97533"/>
                    </a:lnTo>
                    <a:cubicBezTo>
                      <a:pt x="12816" y="96712"/>
                      <a:pt x="12872" y="95894"/>
                      <a:pt x="12951" y="95070"/>
                    </a:cubicBezTo>
                    <a:cubicBezTo>
                      <a:pt x="13089" y="95670"/>
                      <a:pt x="13238" y="96636"/>
                      <a:pt x="13393" y="97533"/>
                    </a:cubicBezTo>
                    <a:lnTo>
                      <a:pt x="17149" y="97533"/>
                    </a:lnTo>
                    <a:cubicBezTo>
                      <a:pt x="17291" y="96363"/>
                      <a:pt x="17433" y="95093"/>
                      <a:pt x="17571" y="94242"/>
                    </a:cubicBezTo>
                    <a:lnTo>
                      <a:pt x="18264" y="97533"/>
                    </a:lnTo>
                    <a:lnTo>
                      <a:pt x="35980" y="97533"/>
                    </a:lnTo>
                    <a:cubicBezTo>
                      <a:pt x="36121" y="96363"/>
                      <a:pt x="36263" y="95093"/>
                      <a:pt x="36402" y="94242"/>
                    </a:cubicBezTo>
                    <a:lnTo>
                      <a:pt x="37094" y="97533"/>
                    </a:lnTo>
                    <a:lnTo>
                      <a:pt x="39643" y="97533"/>
                    </a:lnTo>
                    <a:cubicBezTo>
                      <a:pt x="39792" y="96636"/>
                      <a:pt x="39944" y="95673"/>
                      <a:pt x="40079" y="95077"/>
                    </a:cubicBezTo>
                    <a:cubicBezTo>
                      <a:pt x="40158" y="95894"/>
                      <a:pt x="40211" y="96712"/>
                      <a:pt x="40280" y="97533"/>
                    </a:cubicBezTo>
                    <a:lnTo>
                      <a:pt x="40527" y="97533"/>
                    </a:lnTo>
                    <a:cubicBezTo>
                      <a:pt x="40999" y="95746"/>
                      <a:pt x="41490" y="93965"/>
                      <a:pt x="41952" y="92178"/>
                    </a:cubicBezTo>
                    <a:lnTo>
                      <a:pt x="41952" y="92178"/>
                    </a:lnTo>
                    <a:cubicBezTo>
                      <a:pt x="41945" y="93965"/>
                      <a:pt x="42051" y="95756"/>
                      <a:pt x="42252" y="97533"/>
                    </a:cubicBezTo>
                    <a:lnTo>
                      <a:pt x="44234" y="97533"/>
                    </a:lnTo>
                    <a:cubicBezTo>
                      <a:pt x="44330" y="96749"/>
                      <a:pt x="44419" y="95950"/>
                      <a:pt x="44511" y="95390"/>
                    </a:cubicBezTo>
                    <a:cubicBezTo>
                      <a:pt x="44659" y="96102"/>
                      <a:pt x="44811" y="96818"/>
                      <a:pt x="44959" y="97533"/>
                    </a:cubicBezTo>
                    <a:lnTo>
                      <a:pt x="79784" y="97533"/>
                    </a:lnTo>
                    <a:cubicBezTo>
                      <a:pt x="79989" y="95756"/>
                      <a:pt x="80091" y="93962"/>
                      <a:pt x="80088" y="92174"/>
                    </a:cubicBezTo>
                    <a:lnTo>
                      <a:pt x="80088" y="92174"/>
                    </a:lnTo>
                    <a:cubicBezTo>
                      <a:pt x="80549" y="93962"/>
                      <a:pt x="81038" y="95743"/>
                      <a:pt x="81509" y="97533"/>
                    </a:cubicBezTo>
                    <a:lnTo>
                      <a:pt x="81756" y="97533"/>
                    </a:lnTo>
                    <a:cubicBezTo>
                      <a:pt x="81822" y="96712"/>
                      <a:pt x="81878" y="95894"/>
                      <a:pt x="81958" y="95070"/>
                    </a:cubicBezTo>
                    <a:cubicBezTo>
                      <a:pt x="82099" y="95670"/>
                      <a:pt x="82248" y="96636"/>
                      <a:pt x="82400" y="97533"/>
                    </a:cubicBezTo>
                    <a:lnTo>
                      <a:pt x="86156" y="97533"/>
                    </a:lnTo>
                    <a:cubicBezTo>
                      <a:pt x="86298" y="96363"/>
                      <a:pt x="86439" y="95093"/>
                      <a:pt x="86578" y="94242"/>
                    </a:cubicBezTo>
                    <a:lnTo>
                      <a:pt x="87270" y="97533"/>
                    </a:lnTo>
                    <a:lnTo>
                      <a:pt x="104986" y="97533"/>
                    </a:lnTo>
                    <a:cubicBezTo>
                      <a:pt x="105128" y="96363"/>
                      <a:pt x="105270" y="95093"/>
                      <a:pt x="105408" y="94242"/>
                    </a:cubicBezTo>
                    <a:lnTo>
                      <a:pt x="106101" y="97533"/>
                    </a:lnTo>
                    <a:lnTo>
                      <a:pt x="108650" y="97533"/>
                    </a:lnTo>
                    <a:cubicBezTo>
                      <a:pt x="108799" y="96636"/>
                      <a:pt x="108950" y="95673"/>
                      <a:pt x="109085" y="95077"/>
                    </a:cubicBezTo>
                    <a:cubicBezTo>
                      <a:pt x="109165" y="95894"/>
                      <a:pt x="109217" y="96712"/>
                      <a:pt x="109290" y="97533"/>
                    </a:cubicBezTo>
                    <a:lnTo>
                      <a:pt x="109537" y="97533"/>
                    </a:lnTo>
                    <a:cubicBezTo>
                      <a:pt x="110006" y="95746"/>
                      <a:pt x="110497" y="93965"/>
                      <a:pt x="110959" y="92178"/>
                    </a:cubicBezTo>
                    <a:lnTo>
                      <a:pt x="110959" y="92178"/>
                    </a:lnTo>
                    <a:cubicBezTo>
                      <a:pt x="110955" y="93965"/>
                      <a:pt x="111058" y="95756"/>
                      <a:pt x="111259" y="97533"/>
                    </a:cubicBezTo>
                    <a:lnTo>
                      <a:pt x="113241" y="97533"/>
                    </a:lnTo>
                    <a:cubicBezTo>
                      <a:pt x="113336" y="96749"/>
                      <a:pt x="113429" y="95950"/>
                      <a:pt x="113518" y="95390"/>
                    </a:cubicBezTo>
                    <a:cubicBezTo>
                      <a:pt x="113666" y="96102"/>
                      <a:pt x="113818" y="96818"/>
                      <a:pt x="113966" y="97533"/>
                    </a:cubicBezTo>
                    <a:lnTo>
                      <a:pt x="153039" y="97533"/>
                    </a:lnTo>
                    <a:cubicBezTo>
                      <a:pt x="153240" y="95756"/>
                      <a:pt x="153342" y="93962"/>
                      <a:pt x="153339" y="92174"/>
                    </a:cubicBezTo>
                    <a:lnTo>
                      <a:pt x="153339" y="92174"/>
                    </a:lnTo>
                    <a:cubicBezTo>
                      <a:pt x="153800" y="93962"/>
                      <a:pt x="154292" y="95743"/>
                      <a:pt x="154760" y="97533"/>
                    </a:cubicBezTo>
                    <a:lnTo>
                      <a:pt x="155007" y="97533"/>
                    </a:lnTo>
                    <a:cubicBezTo>
                      <a:pt x="155073" y="96712"/>
                      <a:pt x="155133" y="95894"/>
                      <a:pt x="155212" y="95070"/>
                    </a:cubicBezTo>
                    <a:cubicBezTo>
                      <a:pt x="155350" y="95670"/>
                      <a:pt x="155499" y="96636"/>
                      <a:pt x="155651" y="97533"/>
                    </a:cubicBezTo>
                    <a:lnTo>
                      <a:pt x="159407" y="97533"/>
                    </a:lnTo>
                    <a:cubicBezTo>
                      <a:pt x="159552" y="96363"/>
                      <a:pt x="159690" y="95093"/>
                      <a:pt x="159832" y="94242"/>
                    </a:cubicBezTo>
                    <a:lnTo>
                      <a:pt x="160525" y="97533"/>
                    </a:lnTo>
                    <a:lnTo>
                      <a:pt x="178237" y="97533"/>
                    </a:lnTo>
                    <a:cubicBezTo>
                      <a:pt x="178382" y="96363"/>
                      <a:pt x="178521" y="95093"/>
                      <a:pt x="178663" y="94242"/>
                    </a:cubicBezTo>
                    <a:lnTo>
                      <a:pt x="179355" y="97533"/>
                    </a:lnTo>
                    <a:lnTo>
                      <a:pt x="181901" y="97533"/>
                    </a:lnTo>
                    <a:cubicBezTo>
                      <a:pt x="182050" y="96636"/>
                      <a:pt x="182205" y="95673"/>
                      <a:pt x="182340" y="95077"/>
                    </a:cubicBezTo>
                    <a:cubicBezTo>
                      <a:pt x="182419" y="95894"/>
                      <a:pt x="182472" y="96712"/>
                      <a:pt x="182541" y="97533"/>
                    </a:cubicBezTo>
                    <a:lnTo>
                      <a:pt x="182788" y="97533"/>
                    </a:lnTo>
                    <a:cubicBezTo>
                      <a:pt x="183260" y="95746"/>
                      <a:pt x="183748" y="93965"/>
                      <a:pt x="184210" y="92178"/>
                    </a:cubicBezTo>
                    <a:lnTo>
                      <a:pt x="184210" y="92178"/>
                    </a:lnTo>
                    <a:cubicBezTo>
                      <a:pt x="184206" y="93965"/>
                      <a:pt x="184309" y="95756"/>
                      <a:pt x="184513" y="97533"/>
                    </a:cubicBezTo>
                    <a:lnTo>
                      <a:pt x="186495" y="97533"/>
                    </a:lnTo>
                    <a:cubicBezTo>
                      <a:pt x="186591" y="96749"/>
                      <a:pt x="186680" y="95950"/>
                      <a:pt x="186772" y="95390"/>
                    </a:cubicBezTo>
                    <a:cubicBezTo>
                      <a:pt x="186920" y="96102"/>
                      <a:pt x="187072" y="96818"/>
                      <a:pt x="187220" y="97533"/>
                    </a:cubicBezTo>
                    <a:lnTo>
                      <a:pt x="192467" y="97533"/>
                    </a:lnTo>
                    <a:cubicBezTo>
                      <a:pt x="192563" y="96745"/>
                      <a:pt x="192659" y="95937"/>
                      <a:pt x="192748" y="95373"/>
                    </a:cubicBezTo>
                    <a:cubicBezTo>
                      <a:pt x="192748" y="95393"/>
                      <a:pt x="192751" y="95410"/>
                      <a:pt x="192757" y="95429"/>
                    </a:cubicBezTo>
                    <a:lnTo>
                      <a:pt x="192757" y="0"/>
                    </a:lnTo>
                    <a:lnTo>
                      <a:pt x="189038" y="0"/>
                    </a:lnTo>
                    <a:cubicBezTo>
                      <a:pt x="188833" y="1788"/>
                      <a:pt x="188728" y="3588"/>
                      <a:pt x="188734" y="5386"/>
                    </a:cubicBezTo>
                    <a:cubicBezTo>
                      <a:pt x="188266" y="3585"/>
                      <a:pt x="187771" y="1798"/>
                      <a:pt x="187303" y="0"/>
                    </a:cubicBezTo>
                    <a:lnTo>
                      <a:pt x="187069" y="0"/>
                    </a:lnTo>
                    <a:cubicBezTo>
                      <a:pt x="186996" y="828"/>
                      <a:pt x="186943" y="1656"/>
                      <a:pt x="186864" y="2490"/>
                    </a:cubicBezTo>
                    <a:cubicBezTo>
                      <a:pt x="186726" y="1887"/>
                      <a:pt x="186574" y="901"/>
                      <a:pt x="186419" y="0"/>
                    </a:cubicBezTo>
                    <a:lnTo>
                      <a:pt x="182673" y="0"/>
                    </a:lnTo>
                    <a:cubicBezTo>
                      <a:pt x="182528" y="1178"/>
                      <a:pt x="182386" y="2461"/>
                      <a:pt x="182247" y="3321"/>
                    </a:cubicBezTo>
                    <a:cubicBezTo>
                      <a:pt x="182017" y="2213"/>
                      <a:pt x="181782" y="1109"/>
                      <a:pt x="181552" y="0"/>
                    </a:cubicBezTo>
                    <a:lnTo>
                      <a:pt x="163846" y="0"/>
                    </a:lnTo>
                    <a:cubicBezTo>
                      <a:pt x="163704" y="1178"/>
                      <a:pt x="163559" y="2461"/>
                      <a:pt x="163423" y="3321"/>
                    </a:cubicBezTo>
                    <a:cubicBezTo>
                      <a:pt x="163193" y="2213"/>
                      <a:pt x="162955" y="1109"/>
                      <a:pt x="162724" y="0"/>
                    </a:cubicBezTo>
                    <a:lnTo>
                      <a:pt x="160185" y="0"/>
                    </a:lnTo>
                    <a:cubicBezTo>
                      <a:pt x="160033" y="901"/>
                      <a:pt x="159882" y="1884"/>
                      <a:pt x="159740" y="2484"/>
                    </a:cubicBezTo>
                    <a:cubicBezTo>
                      <a:pt x="159664" y="1653"/>
                      <a:pt x="159605" y="828"/>
                      <a:pt x="159539" y="0"/>
                    </a:cubicBezTo>
                    <a:lnTo>
                      <a:pt x="159301" y="0"/>
                    </a:lnTo>
                    <a:cubicBezTo>
                      <a:pt x="158830" y="1798"/>
                      <a:pt x="158335" y="3585"/>
                      <a:pt x="157870" y="5382"/>
                    </a:cubicBezTo>
                    <a:cubicBezTo>
                      <a:pt x="157873" y="3585"/>
                      <a:pt x="157771" y="1785"/>
                      <a:pt x="157563" y="0"/>
                    </a:cubicBezTo>
                    <a:lnTo>
                      <a:pt x="155591" y="0"/>
                    </a:lnTo>
                    <a:cubicBezTo>
                      <a:pt x="155496" y="792"/>
                      <a:pt x="155400" y="1606"/>
                      <a:pt x="155311" y="2177"/>
                    </a:cubicBezTo>
                    <a:lnTo>
                      <a:pt x="154852" y="0"/>
                    </a:lnTo>
                    <a:lnTo>
                      <a:pt x="120034" y="0"/>
                    </a:lnTo>
                    <a:cubicBezTo>
                      <a:pt x="119830" y="1788"/>
                      <a:pt x="119727" y="3588"/>
                      <a:pt x="119731" y="5386"/>
                    </a:cubicBezTo>
                    <a:cubicBezTo>
                      <a:pt x="119266" y="3585"/>
                      <a:pt x="118771" y="1798"/>
                      <a:pt x="118300" y="0"/>
                    </a:cubicBezTo>
                    <a:lnTo>
                      <a:pt x="118065" y="0"/>
                    </a:lnTo>
                    <a:cubicBezTo>
                      <a:pt x="117996" y="828"/>
                      <a:pt x="117940" y="1656"/>
                      <a:pt x="117864" y="2490"/>
                    </a:cubicBezTo>
                    <a:cubicBezTo>
                      <a:pt x="117722" y="1887"/>
                      <a:pt x="117571" y="901"/>
                      <a:pt x="117419" y="0"/>
                    </a:cubicBezTo>
                    <a:lnTo>
                      <a:pt x="113669" y="0"/>
                    </a:lnTo>
                    <a:cubicBezTo>
                      <a:pt x="113528" y="1178"/>
                      <a:pt x="113382" y="2461"/>
                      <a:pt x="113247" y="3321"/>
                    </a:cubicBezTo>
                    <a:cubicBezTo>
                      <a:pt x="113016" y="2213"/>
                      <a:pt x="112779" y="1109"/>
                      <a:pt x="112548" y="0"/>
                    </a:cubicBezTo>
                    <a:lnTo>
                      <a:pt x="94845" y="0"/>
                    </a:lnTo>
                    <a:cubicBezTo>
                      <a:pt x="94700" y="1178"/>
                      <a:pt x="94555" y="2461"/>
                      <a:pt x="94420" y="3321"/>
                    </a:cubicBezTo>
                    <a:cubicBezTo>
                      <a:pt x="94189" y="2213"/>
                      <a:pt x="93955" y="1109"/>
                      <a:pt x="93724" y="0"/>
                    </a:cubicBezTo>
                    <a:lnTo>
                      <a:pt x="91185" y="0"/>
                    </a:lnTo>
                    <a:cubicBezTo>
                      <a:pt x="91030" y="901"/>
                      <a:pt x="90878" y="1884"/>
                      <a:pt x="90740" y="2484"/>
                    </a:cubicBezTo>
                    <a:cubicBezTo>
                      <a:pt x="90661" y="1653"/>
                      <a:pt x="90601" y="828"/>
                      <a:pt x="90535" y="0"/>
                    </a:cubicBezTo>
                    <a:lnTo>
                      <a:pt x="90298" y="0"/>
                    </a:lnTo>
                    <a:cubicBezTo>
                      <a:pt x="89826" y="1798"/>
                      <a:pt x="89332" y="3585"/>
                      <a:pt x="88867" y="5382"/>
                    </a:cubicBezTo>
                    <a:cubicBezTo>
                      <a:pt x="88870" y="3585"/>
                      <a:pt x="88768" y="1785"/>
                      <a:pt x="88563" y="0"/>
                    </a:cubicBezTo>
                    <a:lnTo>
                      <a:pt x="86588" y="0"/>
                    </a:lnTo>
                    <a:cubicBezTo>
                      <a:pt x="86492" y="792"/>
                      <a:pt x="86396" y="1606"/>
                      <a:pt x="86307" y="2177"/>
                    </a:cubicBezTo>
                    <a:lnTo>
                      <a:pt x="85849" y="0"/>
                    </a:lnTo>
                    <a:lnTo>
                      <a:pt x="46786" y="0"/>
                    </a:lnTo>
                    <a:cubicBezTo>
                      <a:pt x="46582" y="1788"/>
                      <a:pt x="46476" y="3588"/>
                      <a:pt x="46483" y="5386"/>
                    </a:cubicBezTo>
                    <a:cubicBezTo>
                      <a:pt x="46015" y="3585"/>
                      <a:pt x="45520" y="1798"/>
                      <a:pt x="45052" y="0"/>
                    </a:cubicBezTo>
                    <a:lnTo>
                      <a:pt x="44814" y="0"/>
                    </a:lnTo>
                    <a:cubicBezTo>
                      <a:pt x="44745" y="828"/>
                      <a:pt x="44692" y="1656"/>
                      <a:pt x="44613" y="2490"/>
                    </a:cubicBezTo>
                    <a:cubicBezTo>
                      <a:pt x="44475" y="1887"/>
                      <a:pt x="44320" y="901"/>
                      <a:pt x="44168" y="0"/>
                    </a:cubicBezTo>
                    <a:lnTo>
                      <a:pt x="40422" y="0"/>
                    </a:lnTo>
                    <a:cubicBezTo>
                      <a:pt x="40277" y="1178"/>
                      <a:pt x="40131" y="2461"/>
                      <a:pt x="39996" y="3321"/>
                    </a:cubicBezTo>
                    <a:cubicBezTo>
                      <a:pt x="39765" y="2213"/>
                      <a:pt x="39531" y="1109"/>
                      <a:pt x="39300" y="0"/>
                    </a:cubicBezTo>
                    <a:lnTo>
                      <a:pt x="21578" y="0"/>
                    </a:lnTo>
                    <a:cubicBezTo>
                      <a:pt x="21436" y="1178"/>
                      <a:pt x="21291" y="2461"/>
                      <a:pt x="21156" y="3321"/>
                    </a:cubicBezTo>
                    <a:cubicBezTo>
                      <a:pt x="20925" y="2213"/>
                      <a:pt x="20688" y="1109"/>
                      <a:pt x="20457" y="0"/>
                    </a:cubicBezTo>
                    <a:lnTo>
                      <a:pt x="17917" y="0"/>
                    </a:lnTo>
                    <a:cubicBezTo>
                      <a:pt x="17766" y="901"/>
                      <a:pt x="17614" y="1884"/>
                      <a:pt x="17472" y="2484"/>
                    </a:cubicBezTo>
                    <a:cubicBezTo>
                      <a:pt x="17396" y="1653"/>
                      <a:pt x="17337" y="828"/>
                      <a:pt x="17271" y="0"/>
                    </a:cubicBezTo>
                    <a:lnTo>
                      <a:pt x="17034" y="0"/>
                    </a:lnTo>
                    <a:cubicBezTo>
                      <a:pt x="16562" y="1798"/>
                      <a:pt x="16067" y="3585"/>
                      <a:pt x="15602" y="5382"/>
                    </a:cubicBezTo>
                    <a:cubicBezTo>
                      <a:pt x="15606" y="3585"/>
                      <a:pt x="15503" y="1785"/>
                      <a:pt x="15296" y="0"/>
                    </a:cubicBezTo>
                    <a:lnTo>
                      <a:pt x="13324" y="0"/>
                    </a:lnTo>
                    <a:cubicBezTo>
                      <a:pt x="13228" y="792"/>
                      <a:pt x="13132" y="1606"/>
                      <a:pt x="13043" y="2177"/>
                    </a:cubicBezTo>
                    <a:lnTo>
                      <a:pt x="125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13"/>
              <p:cNvSpPr/>
              <p:nvPr/>
            </p:nvSpPr>
            <p:spPr>
              <a:xfrm>
                <a:off x="1396772" y="519495"/>
                <a:ext cx="5065601" cy="2456150"/>
              </a:xfrm>
              <a:custGeom>
                <a:avLst/>
                <a:gdLst/>
                <a:ahLst/>
                <a:cxnLst/>
                <a:rect l="l" t="t" r="r" b="b"/>
                <a:pathLst>
                  <a:path w="192755" h="98246" extrusionOk="0">
                    <a:moveTo>
                      <a:pt x="6408" y="5320"/>
                    </a:moveTo>
                    <a:lnTo>
                      <a:pt x="6408" y="10362"/>
                    </a:lnTo>
                    <a:lnTo>
                      <a:pt x="650" y="10362"/>
                    </a:lnTo>
                    <a:lnTo>
                      <a:pt x="650" y="5320"/>
                    </a:lnTo>
                    <a:close/>
                    <a:moveTo>
                      <a:pt x="12417" y="5320"/>
                    </a:moveTo>
                    <a:lnTo>
                      <a:pt x="12417" y="10362"/>
                    </a:lnTo>
                    <a:lnTo>
                      <a:pt x="6655" y="10362"/>
                    </a:lnTo>
                    <a:lnTo>
                      <a:pt x="6655" y="5320"/>
                    </a:lnTo>
                    <a:close/>
                    <a:moveTo>
                      <a:pt x="24431" y="5320"/>
                    </a:moveTo>
                    <a:lnTo>
                      <a:pt x="24431" y="10362"/>
                    </a:lnTo>
                    <a:lnTo>
                      <a:pt x="18673" y="10362"/>
                    </a:lnTo>
                    <a:lnTo>
                      <a:pt x="18673" y="5320"/>
                    </a:lnTo>
                    <a:close/>
                    <a:moveTo>
                      <a:pt x="30443" y="5320"/>
                    </a:moveTo>
                    <a:lnTo>
                      <a:pt x="30443" y="10362"/>
                    </a:lnTo>
                    <a:lnTo>
                      <a:pt x="24685" y="10362"/>
                    </a:lnTo>
                    <a:lnTo>
                      <a:pt x="24685" y="5320"/>
                    </a:lnTo>
                    <a:close/>
                    <a:moveTo>
                      <a:pt x="36448" y="5320"/>
                    </a:moveTo>
                    <a:lnTo>
                      <a:pt x="36448" y="10362"/>
                    </a:lnTo>
                    <a:lnTo>
                      <a:pt x="30690" y="10362"/>
                    </a:lnTo>
                    <a:lnTo>
                      <a:pt x="30690" y="5320"/>
                    </a:lnTo>
                    <a:close/>
                    <a:moveTo>
                      <a:pt x="42460" y="5320"/>
                    </a:moveTo>
                    <a:lnTo>
                      <a:pt x="42460" y="10362"/>
                    </a:lnTo>
                    <a:lnTo>
                      <a:pt x="36695" y="10362"/>
                    </a:lnTo>
                    <a:lnTo>
                      <a:pt x="36695" y="5320"/>
                    </a:lnTo>
                    <a:close/>
                    <a:moveTo>
                      <a:pt x="54480" y="5317"/>
                    </a:moveTo>
                    <a:lnTo>
                      <a:pt x="54480" y="10362"/>
                    </a:lnTo>
                    <a:lnTo>
                      <a:pt x="48716" y="10362"/>
                    </a:lnTo>
                    <a:lnTo>
                      <a:pt x="48716" y="6995"/>
                    </a:lnTo>
                    <a:lnTo>
                      <a:pt x="48716" y="6283"/>
                    </a:lnTo>
                    <a:lnTo>
                      <a:pt x="48716" y="5317"/>
                    </a:lnTo>
                    <a:close/>
                    <a:moveTo>
                      <a:pt x="60482" y="5320"/>
                    </a:moveTo>
                    <a:lnTo>
                      <a:pt x="60482" y="10362"/>
                    </a:lnTo>
                    <a:lnTo>
                      <a:pt x="54721" y="10362"/>
                    </a:lnTo>
                    <a:lnTo>
                      <a:pt x="54721" y="5320"/>
                    </a:lnTo>
                    <a:close/>
                    <a:moveTo>
                      <a:pt x="66491" y="5320"/>
                    </a:moveTo>
                    <a:lnTo>
                      <a:pt x="66491" y="10362"/>
                    </a:lnTo>
                    <a:lnTo>
                      <a:pt x="60733" y="10362"/>
                    </a:lnTo>
                    <a:lnTo>
                      <a:pt x="60733" y="5320"/>
                    </a:lnTo>
                    <a:close/>
                    <a:moveTo>
                      <a:pt x="72496" y="5320"/>
                    </a:moveTo>
                    <a:lnTo>
                      <a:pt x="72496" y="10362"/>
                    </a:lnTo>
                    <a:lnTo>
                      <a:pt x="66738" y="10362"/>
                    </a:lnTo>
                    <a:lnTo>
                      <a:pt x="66738" y="5320"/>
                    </a:lnTo>
                    <a:close/>
                    <a:moveTo>
                      <a:pt x="78505" y="5320"/>
                    </a:moveTo>
                    <a:lnTo>
                      <a:pt x="78505" y="10362"/>
                    </a:lnTo>
                    <a:lnTo>
                      <a:pt x="72744" y="10362"/>
                    </a:lnTo>
                    <a:lnTo>
                      <a:pt x="72744" y="5320"/>
                    </a:lnTo>
                    <a:close/>
                    <a:moveTo>
                      <a:pt x="84513" y="5320"/>
                    </a:moveTo>
                    <a:lnTo>
                      <a:pt x="84513" y="10362"/>
                    </a:lnTo>
                    <a:lnTo>
                      <a:pt x="78755" y="10362"/>
                    </a:lnTo>
                    <a:lnTo>
                      <a:pt x="78755" y="5320"/>
                    </a:lnTo>
                    <a:close/>
                    <a:moveTo>
                      <a:pt x="96534" y="5320"/>
                    </a:moveTo>
                    <a:lnTo>
                      <a:pt x="96534" y="6514"/>
                    </a:lnTo>
                    <a:lnTo>
                      <a:pt x="96531" y="6514"/>
                    </a:lnTo>
                    <a:lnTo>
                      <a:pt x="96531" y="7279"/>
                    </a:lnTo>
                    <a:lnTo>
                      <a:pt x="96531" y="10362"/>
                    </a:lnTo>
                    <a:lnTo>
                      <a:pt x="90773" y="10362"/>
                    </a:lnTo>
                    <a:lnTo>
                      <a:pt x="90773" y="5699"/>
                    </a:lnTo>
                    <a:lnTo>
                      <a:pt x="90773" y="5320"/>
                    </a:lnTo>
                    <a:close/>
                    <a:moveTo>
                      <a:pt x="108538" y="5320"/>
                    </a:moveTo>
                    <a:lnTo>
                      <a:pt x="108538" y="10362"/>
                    </a:lnTo>
                    <a:lnTo>
                      <a:pt x="102780" y="10362"/>
                    </a:lnTo>
                    <a:lnTo>
                      <a:pt x="102780" y="5320"/>
                    </a:lnTo>
                    <a:close/>
                    <a:moveTo>
                      <a:pt x="114553" y="5320"/>
                    </a:moveTo>
                    <a:lnTo>
                      <a:pt x="114553" y="10362"/>
                    </a:lnTo>
                    <a:lnTo>
                      <a:pt x="108795" y="10362"/>
                    </a:lnTo>
                    <a:lnTo>
                      <a:pt x="108795" y="5320"/>
                    </a:lnTo>
                    <a:close/>
                    <a:moveTo>
                      <a:pt x="126570" y="5320"/>
                    </a:moveTo>
                    <a:lnTo>
                      <a:pt x="126570" y="10362"/>
                    </a:lnTo>
                    <a:lnTo>
                      <a:pt x="120809" y="10362"/>
                    </a:lnTo>
                    <a:lnTo>
                      <a:pt x="120809" y="5320"/>
                    </a:lnTo>
                    <a:close/>
                    <a:moveTo>
                      <a:pt x="132576" y="5320"/>
                    </a:moveTo>
                    <a:lnTo>
                      <a:pt x="132576" y="10362"/>
                    </a:lnTo>
                    <a:lnTo>
                      <a:pt x="126818" y="10362"/>
                    </a:lnTo>
                    <a:lnTo>
                      <a:pt x="126818" y="5320"/>
                    </a:lnTo>
                    <a:close/>
                    <a:moveTo>
                      <a:pt x="138581" y="5320"/>
                    </a:moveTo>
                    <a:lnTo>
                      <a:pt x="138581" y="10362"/>
                    </a:lnTo>
                    <a:lnTo>
                      <a:pt x="132823" y="10362"/>
                    </a:lnTo>
                    <a:lnTo>
                      <a:pt x="132823" y="5320"/>
                    </a:lnTo>
                    <a:close/>
                    <a:moveTo>
                      <a:pt x="144593" y="5320"/>
                    </a:moveTo>
                    <a:lnTo>
                      <a:pt x="144593" y="10362"/>
                    </a:lnTo>
                    <a:lnTo>
                      <a:pt x="138832" y="10362"/>
                    </a:lnTo>
                    <a:lnTo>
                      <a:pt x="138832" y="5320"/>
                    </a:lnTo>
                    <a:close/>
                    <a:moveTo>
                      <a:pt x="150598" y="5320"/>
                    </a:moveTo>
                    <a:lnTo>
                      <a:pt x="150598" y="10362"/>
                    </a:lnTo>
                    <a:lnTo>
                      <a:pt x="144840" y="10362"/>
                    </a:lnTo>
                    <a:lnTo>
                      <a:pt x="144840" y="5320"/>
                    </a:lnTo>
                    <a:close/>
                    <a:moveTo>
                      <a:pt x="156607" y="5320"/>
                    </a:moveTo>
                    <a:lnTo>
                      <a:pt x="156607" y="10362"/>
                    </a:lnTo>
                    <a:lnTo>
                      <a:pt x="150849" y="10362"/>
                    </a:lnTo>
                    <a:lnTo>
                      <a:pt x="150849" y="5320"/>
                    </a:lnTo>
                    <a:close/>
                    <a:moveTo>
                      <a:pt x="168621" y="5320"/>
                    </a:moveTo>
                    <a:lnTo>
                      <a:pt x="168621" y="10362"/>
                    </a:lnTo>
                    <a:lnTo>
                      <a:pt x="162863" y="10362"/>
                    </a:lnTo>
                    <a:lnTo>
                      <a:pt x="162863" y="5320"/>
                    </a:lnTo>
                    <a:close/>
                    <a:moveTo>
                      <a:pt x="174629" y="5320"/>
                    </a:moveTo>
                    <a:lnTo>
                      <a:pt x="174629" y="10362"/>
                    </a:lnTo>
                    <a:lnTo>
                      <a:pt x="168871" y="10362"/>
                    </a:lnTo>
                    <a:lnTo>
                      <a:pt x="168871" y="5320"/>
                    </a:lnTo>
                    <a:close/>
                    <a:moveTo>
                      <a:pt x="180638" y="5320"/>
                    </a:moveTo>
                    <a:lnTo>
                      <a:pt x="180638" y="10362"/>
                    </a:lnTo>
                    <a:lnTo>
                      <a:pt x="174877" y="10362"/>
                    </a:lnTo>
                    <a:lnTo>
                      <a:pt x="174877" y="5320"/>
                    </a:lnTo>
                    <a:close/>
                    <a:moveTo>
                      <a:pt x="186643" y="5320"/>
                    </a:moveTo>
                    <a:lnTo>
                      <a:pt x="186643" y="10362"/>
                    </a:lnTo>
                    <a:lnTo>
                      <a:pt x="180885" y="10362"/>
                    </a:lnTo>
                    <a:lnTo>
                      <a:pt x="180885" y="5320"/>
                    </a:lnTo>
                    <a:close/>
                    <a:moveTo>
                      <a:pt x="102536" y="5326"/>
                    </a:moveTo>
                    <a:lnTo>
                      <a:pt x="102536" y="8624"/>
                    </a:lnTo>
                    <a:lnTo>
                      <a:pt x="102536" y="8908"/>
                    </a:lnTo>
                    <a:lnTo>
                      <a:pt x="102536" y="10366"/>
                    </a:lnTo>
                    <a:lnTo>
                      <a:pt x="96778" y="10366"/>
                    </a:lnTo>
                    <a:lnTo>
                      <a:pt x="96778" y="7325"/>
                    </a:lnTo>
                    <a:lnTo>
                      <a:pt x="96778" y="6583"/>
                    </a:lnTo>
                    <a:lnTo>
                      <a:pt x="96778" y="5326"/>
                    </a:lnTo>
                    <a:close/>
                    <a:moveTo>
                      <a:pt x="6408" y="10610"/>
                    </a:moveTo>
                    <a:lnTo>
                      <a:pt x="6408" y="15655"/>
                    </a:lnTo>
                    <a:lnTo>
                      <a:pt x="650" y="15655"/>
                    </a:lnTo>
                    <a:lnTo>
                      <a:pt x="650" y="10610"/>
                    </a:lnTo>
                    <a:close/>
                    <a:moveTo>
                      <a:pt x="12417" y="10610"/>
                    </a:moveTo>
                    <a:lnTo>
                      <a:pt x="12417" y="15655"/>
                    </a:lnTo>
                    <a:lnTo>
                      <a:pt x="6655" y="15655"/>
                    </a:lnTo>
                    <a:lnTo>
                      <a:pt x="6655" y="10610"/>
                    </a:lnTo>
                    <a:close/>
                    <a:moveTo>
                      <a:pt x="18425" y="10610"/>
                    </a:moveTo>
                    <a:lnTo>
                      <a:pt x="18425" y="15655"/>
                    </a:lnTo>
                    <a:lnTo>
                      <a:pt x="12667" y="15655"/>
                    </a:lnTo>
                    <a:lnTo>
                      <a:pt x="12667" y="10610"/>
                    </a:lnTo>
                    <a:close/>
                    <a:moveTo>
                      <a:pt x="24431" y="10610"/>
                    </a:moveTo>
                    <a:lnTo>
                      <a:pt x="24431" y="15655"/>
                    </a:lnTo>
                    <a:lnTo>
                      <a:pt x="18673" y="15655"/>
                    </a:lnTo>
                    <a:lnTo>
                      <a:pt x="18673" y="10610"/>
                    </a:lnTo>
                    <a:close/>
                    <a:moveTo>
                      <a:pt x="30443" y="10610"/>
                    </a:moveTo>
                    <a:lnTo>
                      <a:pt x="30443" y="15655"/>
                    </a:lnTo>
                    <a:lnTo>
                      <a:pt x="24685" y="15655"/>
                    </a:lnTo>
                    <a:lnTo>
                      <a:pt x="24685" y="10610"/>
                    </a:lnTo>
                    <a:close/>
                    <a:moveTo>
                      <a:pt x="36448" y="10610"/>
                    </a:moveTo>
                    <a:lnTo>
                      <a:pt x="36448" y="14072"/>
                    </a:lnTo>
                    <a:lnTo>
                      <a:pt x="36448" y="14943"/>
                    </a:lnTo>
                    <a:lnTo>
                      <a:pt x="36448" y="15655"/>
                    </a:lnTo>
                    <a:lnTo>
                      <a:pt x="30690" y="15655"/>
                    </a:lnTo>
                    <a:lnTo>
                      <a:pt x="30690" y="10610"/>
                    </a:lnTo>
                    <a:close/>
                    <a:moveTo>
                      <a:pt x="42456" y="10610"/>
                    </a:moveTo>
                    <a:lnTo>
                      <a:pt x="42456" y="15655"/>
                    </a:lnTo>
                    <a:lnTo>
                      <a:pt x="36698" y="15655"/>
                    </a:lnTo>
                    <a:lnTo>
                      <a:pt x="36698" y="14860"/>
                    </a:lnTo>
                    <a:lnTo>
                      <a:pt x="36698" y="14026"/>
                    </a:lnTo>
                    <a:lnTo>
                      <a:pt x="36698" y="10610"/>
                    </a:lnTo>
                    <a:close/>
                    <a:moveTo>
                      <a:pt x="48465" y="10610"/>
                    </a:moveTo>
                    <a:lnTo>
                      <a:pt x="48465" y="15655"/>
                    </a:lnTo>
                    <a:lnTo>
                      <a:pt x="42707" y="15655"/>
                    </a:lnTo>
                    <a:lnTo>
                      <a:pt x="42707" y="10610"/>
                    </a:lnTo>
                    <a:close/>
                    <a:moveTo>
                      <a:pt x="54474" y="10610"/>
                    </a:moveTo>
                    <a:lnTo>
                      <a:pt x="54474" y="15655"/>
                    </a:lnTo>
                    <a:lnTo>
                      <a:pt x="48716" y="15655"/>
                    </a:lnTo>
                    <a:lnTo>
                      <a:pt x="48716" y="10610"/>
                    </a:lnTo>
                    <a:close/>
                    <a:moveTo>
                      <a:pt x="60482" y="10610"/>
                    </a:moveTo>
                    <a:lnTo>
                      <a:pt x="60482" y="15655"/>
                    </a:lnTo>
                    <a:lnTo>
                      <a:pt x="54721" y="15655"/>
                    </a:lnTo>
                    <a:lnTo>
                      <a:pt x="54721" y="10610"/>
                    </a:lnTo>
                    <a:close/>
                    <a:moveTo>
                      <a:pt x="66491" y="10610"/>
                    </a:moveTo>
                    <a:lnTo>
                      <a:pt x="66491" y="15655"/>
                    </a:lnTo>
                    <a:lnTo>
                      <a:pt x="60733" y="15655"/>
                    </a:lnTo>
                    <a:lnTo>
                      <a:pt x="60733" y="10610"/>
                    </a:lnTo>
                    <a:close/>
                    <a:moveTo>
                      <a:pt x="72496" y="10610"/>
                    </a:moveTo>
                    <a:lnTo>
                      <a:pt x="72496" y="15655"/>
                    </a:lnTo>
                    <a:lnTo>
                      <a:pt x="66738" y="15655"/>
                    </a:lnTo>
                    <a:lnTo>
                      <a:pt x="66738" y="10610"/>
                    </a:lnTo>
                    <a:close/>
                    <a:moveTo>
                      <a:pt x="78505" y="10610"/>
                    </a:moveTo>
                    <a:lnTo>
                      <a:pt x="78505" y="15655"/>
                    </a:lnTo>
                    <a:lnTo>
                      <a:pt x="72744" y="15655"/>
                    </a:lnTo>
                    <a:lnTo>
                      <a:pt x="72744" y="10610"/>
                    </a:lnTo>
                    <a:close/>
                    <a:moveTo>
                      <a:pt x="84513" y="10610"/>
                    </a:moveTo>
                    <a:lnTo>
                      <a:pt x="84513" y="15655"/>
                    </a:lnTo>
                    <a:lnTo>
                      <a:pt x="78755" y="15655"/>
                    </a:lnTo>
                    <a:lnTo>
                      <a:pt x="78755" y="10610"/>
                    </a:lnTo>
                    <a:close/>
                    <a:moveTo>
                      <a:pt x="90519" y="10610"/>
                    </a:moveTo>
                    <a:lnTo>
                      <a:pt x="90519" y="15655"/>
                    </a:lnTo>
                    <a:lnTo>
                      <a:pt x="84761" y="15655"/>
                    </a:lnTo>
                    <a:lnTo>
                      <a:pt x="84761" y="10610"/>
                    </a:lnTo>
                    <a:close/>
                    <a:moveTo>
                      <a:pt x="96531" y="10610"/>
                    </a:moveTo>
                    <a:lnTo>
                      <a:pt x="96531" y="15655"/>
                    </a:lnTo>
                    <a:lnTo>
                      <a:pt x="90773" y="15655"/>
                    </a:lnTo>
                    <a:lnTo>
                      <a:pt x="90773" y="10610"/>
                    </a:lnTo>
                    <a:close/>
                    <a:moveTo>
                      <a:pt x="102536" y="10610"/>
                    </a:moveTo>
                    <a:lnTo>
                      <a:pt x="102536" y="15655"/>
                    </a:lnTo>
                    <a:lnTo>
                      <a:pt x="96778" y="15655"/>
                    </a:lnTo>
                    <a:lnTo>
                      <a:pt x="96778" y="10610"/>
                    </a:lnTo>
                    <a:close/>
                    <a:moveTo>
                      <a:pt x="108541" y="10610"/>
                    </a:moveTo>
                    <a:lnTo>
                      <a:pt x="108541" y="15655"/>
                    </a:lnTo>
                    <a:lnTo>
                      <a:pt x="102783" y="15655"/>
                    </a:lnTo>
                    <a:lnTo>
                      <a:pt x="102783" y="10610"/>
                    </a:lnTo>
                    <a:close/>
                    <a:moveTo>
                      <a:pt x="114553" y="10610"/>
                    </a:moveTo>
                    <a:lnTo>
                      <a:pt x="114553" y="15655"/>
                    </a:lnTo>
                    <a:lnTo>
                      <a:pt x="108795" y="15655"/>
                    </a:lnTo>
                    <a:lnTo>
                      <a:pt x="108795" y="10610"/>
                    </a:lnTo>
                    <a:close/>
                    <a:moveTo>
                      <a:pt x="120559" y="10610"/>
                    </a:moveTo>
                    <a:lnTo>
                      <a:pt x="120559" y="15655"/>
                    </a:lnTo>
                    <a:lnTo>
                      <a:pt x="114801" y="15655"/>
                    </a:lnTo>
                    <a:lnTo>
                      <a:pt x="114801" y="10610"/>
                    </a:lnTo>
                    <a:close/>
                    <a:moveTo>
                      <a:pt x="126570" y="10610"/>
                    </a:moveTo>
                    <a:lnTo>
                      <a:pt x="126570" y="15655"/>
                    </a:lnTo>
                    <a:lnTo>
                      <a:pt x="120809" y="15655"/>
                    </a:lnTo>
                    <a:lnTo>
                      <a:pt x="120809" y="10610"/>
                    </a:lnTo>
                    <a:close/>
                    <a:moveTo>
                      <a:pt x="132576" y="10610"/>
                    </a:moveTo>
                    <a:lnTo>
                      <a:pt x="132576" y="15655"/>
                    </a:lnTo>
                    <a:lnTo>
                      <a:pt x="126818" y="15655"/>
                    </a:lnTo>
                    <a:lnTo>
                      <a:pt x="126818" y="10610"/>
                    </a:lnTo>
                    <a:close/>
                    <a:moveTo>
                      <a:pt x="138581" y="10610"/>
                    </a:moveTo>
                    <a:lnTo>
                      <a:pt x="138581" y="15655"/>
                    </a:lnTo>
                    <a:lnTo>
                      <a:pt x="132823" y="15655"/>
                    </a:lnTo>
                    <a:lnTo>
                      <a:pt x="132823" y="10610"/>
                    </a:lnTo>
                    <a:close/>
                    <a:moveTo>
                      <a:pt x="144593" y="10610"/>
                    </a:moveTo>
                    <a:lnTo>
                      <a:pt x="144593" y="15655"/>
                    </a:lnTo>
                    <a:lnTo>
                      <a:pt x="138832" y="15655"/>
                    </a:lnTo>
                    <a:lnTo>
                      <a:pt x="138832" y="10610"/>
                    </a:lnTo>
                    <a:close/>
                    <a:moveTo>
                      <a:pt x="150598" y="10610"/>
                    </a:moveTo>
                    <a:lnTo>
                      <a:pt x="150598" y="15655"/>
                    </a:lnTo>
                    <a:lnTo>
                      <a:pt x="144840" y="15655"/>
                    </a:lnTo>
                    <a:lnTo>
                      <a:pt x="144840" y="10610"/>
                    </a:lnTo>
                    <a:close/>
                    <a:moveTo>
                      <a:pt x="156607" y="10610"/>
                    </a:moveTo>
                    <a:lnTo>
                      <a:pt x="156607" y="15655"/>
                    </a:lnTo>
                    <a:lnTo>
                      <a:pt x="150849" y="15655"/>
                    </a:lnTo>
                    <a:lnTo>
                      <a:pt x="150849" y="10610"/>
                    </a:lnTo>
                    <a:close/>
                    <a:moveTo>
                      <a:pt x="162616" y="10610"/>
                    </a:moveTo>
                    <a:lnTo>
                      <a:pt x="162616" y="15655"/>
                    </a:lnTo>
                    <a:lnTo>
                      <a:pt x="156854" y="15655"/>
                    </a:lnTo>
                    <a:lnTo>
                      <a:pt x="156854" y="10610"/>
                    </a:lnTo>
                    <a:close/>
                    <a:moveTo>
                      <a:pt x="168621" y="10610"/>
                    </a:moveTo>
                    <a:lnTo>
                      <a:pt x="168621" y="15655"/>
                    </a:lnTo>
                    <a:lnTo>
                      <a:pt x="162863" y="15655"/>
                    </a:lnTo>
                    <a:lnTo>
                      <a:pt x="162863" y="10610"/>
                    </a:lnTo>
                    <a:close/>
                    <a:moveTo>
                      <a:pt x="174629" y="10610"/>
                    </a:moveTo>
                    <a:lnTo>
                      <a:pt x="174629" y="15655"/>
                    </a:lnTo>
                    <a:lnTo>
                      <a:pt x="168871" y="15655"/>
                    </a:lnTo>
                    <a:lnTo>
                      <a:pt x="168871" y="10610"/>
                    </a:lnTo>
                    <a:close/>
                    <a:moveTo>
                      <a:pt x="180638" y="10610"/>
                    </a:moveTo>
                    <a:lnTo>
                      <a:pt x="180638" y="15655"/>
                    </a:lnTo>
                    <a:lnTo>
                      <a:pt x="174877" y="15655"/>
                    </a:lnTo>
                    <a:lnTo>
                      <a:pt x="174877" y="10610"/>
                    </a:lnTo>
                    <a:close/>
                    <a:moveTo>
                      <a:pt x="186643" y="10610"/>
                    </a:moveTo>
                    <a:lnTo>
                      <a:pt x="186643" y="11483"/>
                    </a:lnTo>
                    <a:lnTo>
                      <a:pt x="186647" y="11483"/>
                    </a:lnTo>
                    <a:lnTo>
                      <a:pt x="186647" y="15655"/>
                    </a:lnTo>
                    <a:lnTo>
                      <a:pt x="180885" y="15655"/>
                    </a:lnTo>
                    <a:lnTo>
                      <a:pt x="180885" y="10610"/>
                    </a:lnTo>
                    <a:close/>
                    <a:moveTo>
                      <a:pt x="192659" y="10613"/>
                    </a:moveTo>
                    <a:lnTo>
                      <a:pt x="192659" y="15655"/>
                    </a:lnTo>
                    <a:lnTo>
                      <a:pt x="186894" y="15655"/>
                    </a:lnTo>
                    <a:lnTo>
                      <a:pt x="186894" y="11398"/>
                    </a:lnTo>
                    <a:lnTo>
                      <a:pt x="186894" y="10613"/>
                    </a:lnTo>
                    <a:close/>
                    <a:moveTo>
                      <a:pt x="6408" y="15903"/>
                    </a:moveTo>
                    <a:lnTo>
                      <a:pt x="6408" y="20945"/>
                    </a:lnTo>
                    <a:lnTo>
                      <a:pt x="650" y="20945"/>
                    </a:lnTo>
                    <a:lnTo>
                      <a:pt x="650" y="15903"/>
                    </a:lnTo>
                    <a:close/>
                    <a:moveTo>
                      <a:pt x="12417" y="15903"/>
                    </a:moveTo>
                    <a:lnTo>
                      <a:pt x="12417" y="20945"/>
                    </a:lnTo>
                    <a:lnTo>
                      <a:pt x="6655" y="20945"/>
                    </a:lnTo>
                    <a:lnTo>
                      <a:pt x="6655" y="15903"/>
                    </a:lnTo>
                    <a:close/>
                    <a:moveTo>
                      <a:pt x="18425" y="15903"/>
                    </a:moveTo>
                    <a:lnTo>
                      <a:pt x="18425" y="20945"/>
                    </a:lnTo>
                    <a:lnTo>
                      <a:pt x="12667" y="20945"/>
                    </a:lnTo>
                    <a:lnTo>
                      <a:pt x="12667" y="15903"/>
                    </a:lnTo>
                    <a:close/>
                    <a:moveTo>
                      <a:pt x="24431" y="15903"/>
                    </a:moveTo>
                    <a:lnTo>
                      <a:pt x="24431" y="20945"/>
                    </a:lnTo>
                    <a:lnTo>
                      <a:pt x="18673" y="20945"/>
                    </a:lnTo>
                    <a:lnTo>
                      <a:pt x="18673" y="15903"/>
                    </a:lnTo>
                    <a:close/>
                    <a:moveTo>
                      <a:pt x="30443" y="15903"/>
                    </a:moveTo>
                    <a:lnTo>
                      <a:pt x="30443" y="20945"/>
                    </a:lnTo>
                    <a:lnTo>
                      <a:pt x="24685" y="20945"/>
                    </a:lnTo>
                    <a:lnTo>
                      <a:pt x="24685" y="15903"/>
                    </a:lnTo>
                    <a:close/>
                    <a:moveTo>
                      <a:pt x="36448" y="15903"/>
                    </a:moveTo>
                    <a:lnTo>
                      <a:pt x="36448" y="20945"/>
                    </a:lnTo>
                    <a:lnTo>
                      <a:pt x="30690" y="20945"/>
                    </a:lnTo>
                    <a:lnTo>
                      <a:pt x="30690" y="15903"/>
                    </a:lnTo>
                    <a:close/>
                    <a:moveTo>
                      <a:pt x="42460" y="15903"/>
                    </a:moveTo>
                    <a:lnTo>
                      <a:pt x="42460" y="20945"/>
                    </a:lnTo>
                    <a:lnTo>
                      <a:pt x="36698" y="20945"/>
                    </a:lnTo>
                    <a:lnTo>
                      <a:pt x="36698" y="15903"/>
                    </a:lnTo>
                    <a:close/>
                    <a:moveTo>
                      <a:pt x="48465" y="15903"/>
                    </a:moveTo>
                    <a:lnTo>
                      <a:pt x="48465" y="20945"/>
                    </a:lnTo>
                    <a:lnTo>
                      <a:pt x="42707" y="20945"/>
                    </a:lnTo>
                    <a:lnTo>
                      <a:pt x="42707" y="15903"/>
                    </a:lnTo>
                    <a:close/>
                    <a:moveTo>
                      <a:pt x="54474" y="15903"/>
                    </a:moveTo>
                    <a:lnTo>
                      <a:pt x="54474" y="20945"/>
                    </a:lnTo>
                    <a:lnTo>
                      <a:pt x="48716" y="20945"/>
                    </a:lnTo>
                    <a:lnTo>
                      <a:pt x="48716" y="15903"/>
                    </a:lnTo>
                    <a:close/>
                    <a:moveTo>
                      <a:pt x="60482" y="15903"/>
                    </a:moveTo>
                    <a:lnTo>
                      <a:pt x="60482" y="20945"/>
                    </a:lnTo>
                    <a:lnTo>
                      <a:pt x="54721" y="20945"/>
                    </a:lnTo>
                    <a:lnTo>
                      <a:pt x="54721" y="15903"/>
                    </a:lnTo>
                    <a:close/>
                    <a:moveTo>
                      <a:pt x="66491" y="15903"/>
                    </a:moveTo>
                    <a:lnTo>
                      <a:pt x="66491" y="20945"/>
                    </a:lnTo>
                    <a:lnTo>
                      <a:pt x="60733" y="20945"/>
                    </a:lnTo>
                    <a:lnTo>
                      <a:pt x="60733" y="15903"/>
                    </a:lnTo>
                    <a:close/>
                    <a:moveTo>
                      <a:pt x="72496" y="15903"/>
                    </a:moveTo>
                    <a:lnTo>
                      <a:pt x="72496" y="20945"/>
                    </a:lnTo>
                    <a:lnTo>
                      <a:pt x="66738" y="20945"/>
                    </a:lnTo>
                    <a:lnTo>
                      <a:pt x="66738" y="15903"/>
                    </a:lnTo>
                    <a:close/>
                    <a:moveTo>
                      <a:pt x="78505" y="15903"/>
                    </a:moveTo>
                    <a:lnTo>
                      <a:pt x="78505" y="20945"/>
                    </a:lnTo>
                    <a:lnTo>
                      <a:pt x="72744" y="20945"/>
                    </a:lnTo>
                    <a:lnTo>
                      <a:pt x="72744" y="15903"/>
                    </a:lnTo>
                    <a:close/>
                    <a:moveTo>
                      <a:pt x="84513" y="15903"/>
                    </a:moveTo>
                    <a:lnTo>
                      <a:pt x="84513" y="20945"/>
                    </a:lnTo>
                    <a:lnTo>
                      <a:pt x="78755" y="20945"/>
                    </a:lnTo>
                    <a:lnTo>
                      <a:pt x="78755" y="15903"/>
                    </a:lnTo>
                    <a:close/>
                    <a:moveTo>
                      <a:pt x="90519" y="15903"/>
                    </a:moveTo>
                    <a:lnTo>
                      <a:pt x="90519" y="20945"/>
                    </a:lnTo>
                    <a:lnTo>
                      <a:pt x="84761" y="20945"/>
                    </a:lnTo>
                    <a:lnTo>
                      <a:pt x="84761" y="15903"/>
                    </a:lnTo>
                    <a:close/>
                    <a:moveTo>
                      <a:pt x="96531" y="15903"/>
                    </a:moveTo>
                    <a:lnTo>
                      <a:pt x="96531" y="20945"/>
                    </a:lnTo>
                    <a:lnTo>
                      <a:pt x="90773" y="20945"/>
                    </a:lnTo>
                    <a:lnTo>
                      <a:pt x="90773" y="15903"/>
                    </a:lnTo>
                    <a:close/>
                    <a:moveTo>
                      <a:pt x="102536" y="15903"/>
                    </a:moveTo>
                    <a:lnTo>
                      <a:pt x="102536" y="20945"/>
                    </a:lnTo>
                    <a:lnTo>
                      <a:pt x="96778" y="20945"/>
                    </a:lnTo>
                    <a:lnTo>
                      <a:pt x="96778" y="15903"/>
                    </a:lnTo>
                    <a:close/>
                    <a:moveTo>
                      <a:pt x="108541" y="15903"/>
                    </a:moveTo>
                    <a:lnTo>
                      <a:pt x="108541" y="20945"/>
                    </a:lnTo>
                    <a:lnTo>
                      <a:pt x="102783" y="20945"/>
                    </a:lnTo>
                    <a:lnTo>
                      <a:pt x="102783" y="15903"/>
                    </a:lnTo>
                    <a:close/>
                    <a:moveTo>
                      <a:pt x="114553" y="15903"/>
                    </a:moveTo>
                    <a:lnTo>
                      <a:pt x="114553" y="20945"/>
                    </a:lnTo>
                    <a:lnTo>
                      <a:pt x="108795" y="20945"/>
                    </a:lnTo>
                    <a:lnTo>
                      <a:pt x="108795" y="15903"/>
                    </a:lnTo>
                    <a:close/>
                    <a:moveTo>
                      <a:pt x="126570" y="15903"/>
                    </a:moveTo>
                    <a:lnTo>
                      <a:pt x="126570" y="20945"/>
                    </a:lnTo>
                    <a:lnTo>
                      <a:pt x="120809" y="20945"/>
                    </a:lnTo>
                    <a:lnTo>
                      <a:pt x="120809" y="16714"/>
                    </a:lnTo>
                    <a:lnTo>
                      <a:pt x="120809" y="15922"/>
                    </a:lnTo>
                    <a:lnTo>
                      <a:pt x="120809" y="15903"/>
                    </a:lnTo>
                    <a:close/>
                    <a:moveTo>
                      <a:pt x="132576" y="15903"/>
                    </a:moveTo>
                    <a:lnTo>
                      <a:pt x="132576" y="20945"/>
                    </a:lnTo>
                    <a:lnTo>
                      <a:pt x="126814" y="20945"/>
                    </a:lnTo>
                    <a:lnTo>
                      <a:pt x="126814" y="15903"/>
                    </a:lnTo>
                    <a:close/>
                    <a:moveTo>
                      <a:pt x="138581" y="15903"/>
                    </a:moveTo>
                    <a:lnTo>
                      <a:pt x="138581" y="20945"/>
                    </a:lnTo>
                    <a:lnTo>
                      <a:pt x="132823" y="20945"/>
                    </a:lnTo>
                    <a:lnTo>
                      <a:pt x="132823" y="15903"/>
                    </a:lnTo>
                    <a:close/>
                    <a:moveTo>
                      <a:pt x="144593" y="15903"/>
                    </a:moveTo>
                    <a:lnTo>
                      <a:pt x="144593" y="20945"/>
                    </a:lnTo>
                    <a:lnTo>
                      <a:pt x="138832" y="20945"/>
                    </a:lnTo>
                    <a:lnTo>
                      <a:pt x="138832" y="15903"/>
                    </a:lnTo>
                    <a:close/>
                    <a:moveTo>
                      <a:pt x="150598" y="15903"/>
                    </a:moveTo>
                    <a:lnTo>
                      <a:pt x="150598" y="20945"/>
                    </a:lnTo>
                    <a:lnTo>
                      <a:pt x="144840" y="20945"/>
                    </a:lnTo>
                    <a:lnTo>
                      <a:pt x="144840" y="15903"/>
                    </a:lnTo>
                    <a:close/>
                    <a:moveTo>
                      <a:pt x="156607" y="15903"/>
                    </a:moveTo>
                    <a:lnTo>
                      <a:pt x="156607" y="20945"/>
                    </a:lnTo>
                    <a:lnTo>
                      <a:pt x="150849" y="20945"/>
                    </a:lnTo>
                    <a:lnTo>
                      <a:pt x="150849" y="15903"/>
                    </a:lnTo>
                    <a:close/>
                    <a:moveTo>
                      <a:pt x="162616" y="15903"/>
                    </a:moveTo>
                    <a:lnTo>
                      <a:pt x="162616" y="20945"/>
                    </a:lnTo>
                    <a:lnTo>
                      <a:pt x="156854" y="20945"/>
                    </a:lnTo>
                    <a:lnTo>
                      <a:pt x="156854" y="15903"/>
                    </a:lnTo>
                    <a:close/>
                    <a:moveTo>
                      <a:pt x="168621" y="15903"/>
                    </a:moveTo>
                    <a:lnTo>
                      <a:pt x="168621" y="20945"/>
                    </a:lnTo>
                    <a:lnTo>
                      <a:pt x="162863" y="20945"/>
                    </a:lnTo>
                    <a:lnTo>
                      <a:pt x="162863" y="15903"/>
                    </a:lnTo>
                    <a:close/>
                    <a:moveTo>
                      <a:pt x="174626" y="15903"/>
                    </a:moveTo>
                    <a:lnTo>
                      <a:pt x="174626" y="20945"/>
                    </a:lnTo>
                    <a:lnTo>
                      <a:pt x="168868" y="20945"/>
                    </a:lnTo>
                    <a:lnTo>
                      <a:pt x="168868" y="15903"/>
                    </a:lnTo>
                    <a:close/>
                    <a:moveTo>
                      <a:pt x="180638" y="15903"/>
                    </a:moveTo>
                    <a:lnTo>
                      <a:pt x="180638" y="16401"/>
                    </a:lnTo>
                    <a:lnTo>
                      <a:pt x="180638" y="16978"/>
                    </a:lnTo>
                    <a:lnTo>
                      <a:pt x="180638" y="20945"/>
                    </a:lnTo>
                    <a:lnTo>
                      <a:pt x="174877" y="20945"/>
                    </a:lnTo>
                    <a:lnTo>
                      <a:pt x="174877" y="15903"/>
                    </a:lnTo>
                    <a:close/>
                    <a:moveTo>
                      <a:pt x="186643" y="15903"/>
                    </a:moveTo>
                    <a:lnTo>
                      <a:pt x="186643" y="20945"/>
                    </a:lnTo>
                    <a:lnTo>
                      <a:pt x="180885" y="20945"/>
                    </a:lnTo>
                    <a:lnTo>
                      <a:pt x="180885" y="15903"/>
                    </a:lnTo>
                    <a:close/>
                    <a:moveTo>
                      <a:pt x="192652" y="15903"/>
                    </a:moveTo>
                    <a:lnTo>
                      <a:pt x="192652" y="20945"/>
                    </a:lnTo>
                    <a:lnTo>
                      <a:pt x="186894" y="20945"/>
                    </a:lnTo>
                    <a:lnTo>
                      <a:pt x="186894" y="15903"/>
                    </a:lnTo>
                    <a:close/>
                    <a:moveTo>
                      <a:pt x="120559" y="15903"/>
                    </a:moveTo>
                    <a:lnTo>
                      <a:pt x="120559" y="16625"/>
                    </a:lnTo>
                    <a:lnTo>
                      <a:pt x="120559" y="20948"/>
                    </a:lnTo>
                    <a:lnTo>
                      <a:pt x="114801" y="20948"/>
                    </a:lnTo>
                    <a:lnTo>
                      <a:pt x="114801" y="15903"/>
                    </a:lnTo>
                    <a:close/>
                    <a:moveTo>
                      <a:pt x="6408" y="21192"/>
                    </a:moveTo>
                    <a:lnTo>
                      <a:pt x="6408" y="26238"/>
                    </a:lnTo>
                    <a:lnTo>
                      <a:pt x="650" y="26238"/>
                    </a:lnTo>
                    <a:lnTo>
                      <a:pt x="650" y="21192"/>
                    </a:lnTo>
                    <a:close/>
                    <a:moveTo>
                      <a:pt x="12417" y="21192"/>
                    </a:moveTo>
                    <a:lnTo>
                      <a:pt x="12417" y="26238"/>
                    </a:lnTo>
                    <a:lnTo>
                      <a:pt x="6655" y="26238"/>
                    </a:lnTo>
                    <a:lnTo>
                      <a:pt x="6655" y="21192"/>
                    </a:lnTo>
                    <a:close/>
                    <a:moveTo>
                      <a:pt x="18425" y="21192"/>
                    </a:moveTo>
                    <a:lnTo>
                      <a:pt x="18425" y="26238"/>
                    </a:lnTo>
                    <a:lnTo>
                      <a:pt x="12667" y="26238"/>
                    </a:lnTo>
                    <a:lnTo>
                      <a:pt x="12667" y="21192"/>
                    </a:lnTo>
                    <a:close/>
                    <a:moveTo>
                      <a:pt x="24431" y="21192"/>
                    </a:moveTo>
                    <a:lnTo>
                      <a:pt x="24431" y="26238"/>
                    </a:lnTo>
                    <a:lnTo>
                      <a:pt x="18673" y="26238"/>
                    </a:lnTo>
                    <a:lnTo>
                      <a:pt x="18673" y="21192"/>
                    </a:lnTo>
                    <a:close/>
                    <a:moveTo>
                      <a:pt x="30439" y="21192"/>
                    </a:moveTo>
                    <a:lnTo>
                      <a:pt x="30439" y="23586"/>
                    </a:lnTo>
                    <a:lnTo>
                      <a:pt x="30443" y="23586"/>
                    </a:lnTo>
                    <a:lnTo>
                      <a:pt x="30443" y="24398"/>
                    </a:lnTo>
                    <a:lnTo>
                      <a:pt x="30443" y="26238"/>
                    </a:lnTo>
                    <a:lnTo>
                      <a:pt x="24678" y="26238"/>
                    </a:lnTo>
                    <a:lnTo>
                      <a:pt x="24678" y="21192"/>
                    </a:lnTo>
                    <a:close/>
                    <a:moveTo>
                      <a:pt x="36451" y="21192"/>
                    </a:moveTo>
                    <a:lnTo>
                      <a:pt x="36451" y="26238"/>
                    </a:lnTo>
                    <a:lnTo>
                      <a:pt x="30690" y="26238"/>
                    </a:lnTo>
                    <a:lnTo>
                      <a:pt x="30690" y="21192"/>
                    </a:lnTo>
                    <a:close/>
                    <a:moveTo>
                      <a:pt x="42460" y="21192"/>
                    </a:moveTo>
                    <a:lnTo>
                      <a:pt x="42460" y="26238"/>
                    </a:lnTo>
                    <a:lnTo>
                      <a:pt x="36698" y="26238"/>
                    </a:lnTo>
                    <a:lnTo>
                      <a:pt x="36698" y="21192"/>
                    </a:lnTo>
                    <a:close/>
                    <a:moveTo>
                      <a:pt x="48465" y="21192"/>
                    </a:moveTo>
                    <a:lnTo>
                      <a:pt x="48465" y="26238"/>
                    </a:lnTo>
                    <a:lnTo>
                      <a:pt x="42707" y="26238"/>
                    </a:lnTo>
                    <a:lnTo>
                      <a:pt x="42707" y="21192"/>
                    </a:lnTo>
                    <a:close/>
                    <a:moveTo>
                      <a:pt x="54474" y="21192"/>
                    </a:moveTo>
                    <a:lnTo>
                      <a:pt x="54474" y="26238"/>
                    </a:lnTo>
                    <a:lnTo>
                      <a:pt x="48716" y="26238"/>
                    </a:lnTo>
                    <a:lnTo>
                      <a:pt x="48716" y="21192"/>
                    </a:lnTo>
                    <a:close/>
                    <a:moveTo>
                      <a:pt x="60482" y="21192"/>
                    </a:moveTo>
                    <a:lnTo>
                      <a:pt x="60482" y="26238"/>
                    </a:lnTo>
                    <a:lnTo>
                      <a:pt x="54721" y="26238"/>
                    </a:lnTo>
                    <a:lnTo>
                      <a:pt x="54721" y="21192"/>
                    </a:lnTo>
                    <a:close/>
                    <a:moveTo>
                      <a:pt x="66491" y="21192"/>
                    </a:moveTo>
                    <a:lnTo>
                      <a:pt x="66491" y="26238"/>
                    </a:lnTo>
                    <a:lnTo>
                      <a:pt x="60733" y="26238"/>
                    </a:lnTo>
                    <a:lnTo>
                      <a:pt x="60733" y="21192"/>
                    </a:lnTo>
                    <a:close/>
                    <a:moveTo>
                      <a:pt x="72496" y="21192"/>
                    </a:moveTo>
                    <a:lnTo>
                      <a:pt x="72496" y="26238"/>
                    </a:lnTo>
                    <a:lnTo>
                      <a:pt x="66738" y="26238"/>
                    </a:lnTo>
                    <a:lnTo>
                      <a:pt x="66738" y="21192"/>
                    </a:lnTo>
                    <a:close/>
                    <a:moveTo>
                      <a:pt x="78505" y="21192"/>
                    </a:moveTo>
                    <a:lnTo>
                      <a:pt x="78505" y="26238"/>
                    </a:lnTo>
                    <a:lnTo>
                      <a:pt x="72744" y="26238"/>
                    </a:lnTo>
                    <a:lnTo>
                      <a:pt x="72744" y="21192"/>
                    </a:lnTo>
                    <a:close/>
                    <a:moveTo>
                      <a:pt x="84513" y="21192"/>
                    </a:moveTo>
                    <a:lnTo>
                      <a:pt x="84513" y="26238"/>
                    </a:lnTo>
                    <a:lnTo>
                      <a:pt x="78755" y="26238"/>
                    </a:lnTo>
                    <a:lnTo>
                      <a:pt x="78755" y="21192"/>
                    </a:lnTo>
                    <a:close/>
                    <a:moveTo>
                      <a:pt x="90519" y="21192"/>
                    </a:moveTo>
                    <a:lnTo>
                      <a:pt x="90519" y="26238"/>
                    </a:lnTo>
                    <a:lnTo>
                      <a:pt x="84761" y="26238"/>
                    </a:lnTo>
                    <a:lnTo>
                      <a:pt x="84761" y="21192"/>
                    </a:lnTo>
                    <a:close/>
                    <a:moveTo>
                      <a:pt x="96531" y="21192"/>
                    </a:moveTo>
                    <a:lnTo>
                      <a:pt x="96531" y="26238"/>
                    </a:lnTo>
                    <a:lnTo>
                      <a:pt x="90773" y="26238"/>
                    </a:lnTo>
                    <a:lnTo>
                      <a:pt x="90773" y="21192"/>
                    </a:lnTo>
                    <a:close/>
                    <a:moveTo>
                      <a:pt x="102536" y="21192"/>
                    </a:moveTo>
                    <a:lnTo>
                      <a:pt x="102536" y="26238"/>
                    </a:lnTo>
                    <a:lnTo>
                      <a:pt x="96778" y="26238"/>
                    </a:lnTo>
                    <a:lnTo>
                      <a:pt x="96778" y="21192"/>
                    </a:lnTo>
                    <a:close/>
                    <a:moveTo>
                      <a:pt x="108541" y="21192"/>
                    </a:moveTo>
                    <a:lnTo>
                      <a:pt x="108541" y="26238"/>
                    </a:lnTo>
                    <a:lnTo>
                      <a:pt x="102783" y="26238"/>
                    </a:lnTo>
                    <a:lnTo>
                      <a:pt x="102783" y="21192"/>
                    </a:lnTo>
                    <a:close/>
                    <a:moveTo>
                      <a:pt x="114553" y="21192"/>
                    </a:moveTo>
                    <a:lnTo>
                      <a:pt x="114553" y="26238"/>
                    </a:lnTo>
                    <a:lnTo>
                      <a:pt x="108795" y="26238"/>
                    </a:lnTo>
                    <a:lnTo>
                      <a:pt x="108795" y="21192"/>
                    </a:lnTo>
                    <a:close/>
                    <a:moveTo>
                      <a:pt x="120559" y="21192"/>
                    </a:moveTo>
                    <a:lnTo>
                      <a:pt x="120559" y="26238"/>
                    </a:lnTo>
                    <a:lnTo>
                      <a:pt x="114801" y="26238"/>
                    </a:lnTo>
                    <a:lnTo>
                      <a:pt x="114801" y="21192"/>
                    </a:lnTo>
                    <a:close/>
                    <a:moveTo>
                      <a:pt x="126570" y="21192"/>
                    </a:moveTo>
                    <a:lnTo>
                      <a:pt x="126570" y="26238"/>
                    </a:lnTo>
                    <a:lnTo>
                      <a:pt x="120809" y="26238"/>
                    </a:lnTo>
                    <a:lnTo>
                      <a:pt x="120809" y="21192"/>
                    </a:lnTo>
                    <a:close/>
                    <a:moveTo>
                      <a:pt x="132576" y="21192"/>
                    </a:moveTo>
                    <a:lnTo>
                      <a:pt x="132576" y="26238"/>
                    </a:lnTo>
                    <a:lnTo>
                      <a:pt x="126818" y="26238"/>
                    </a:lnTo>
                    <a:lnTo>
                      <a:pt x="126818" y="21192"/>
                    </a:lnTo>
                    <a:close/>
                    <a:moveTo>
                      <a:pt x="138581" y="21192"/>
                    </a:moveTo>
                    <a:lnTo>
                      <a:pt x="138581" y="26238"/>
                    </a:lnTo>
                    <a:lnTo>
                      <a:pt x="132823" y="26238"/>
                    </a:lnTo>
                    <a:lnTo>
                      <a:pt x="132823" y="21192"/>
                    </a:lnTo>
                    <a:close/>
                    <a:moveTo>
                      <a:pt x="144593" y="21192"/>
                    </a:moveTo>
                    <a:lnTo>
                      <a:pt x="144593" y="25018"/>
                    </a:lnTo>
                    <a:lnTo>
                      <a:pt x="144593" y="25496"/>
                    </a:lnTo>
                    <a:lnTo>
                      <a:pt x="144593" y="26238"/>
                    </a:lnTo>
                    <a:lnTo>
                      <a:pt x="138832" y="26238"/>
                    </a:lnTo>
                    <a:lnTo>
                      <a:pt x="138832" y="21192"/>
                    </a:lnTo>
                    <a:close/>
                    <a:moveTo>
                      <a:pt x="150598" y="21192"/>
                    </a:moveTo>
                    <a:lnTo>
                      <a:pt x="150598" y="25615"/>
                    </a:lnTo>
                    <a:lnTo>
                      <a:pt x="150598" y="26238"/>
                    </a:lnTo>
                    <a:lnTo>
                      <a:pt x="144840" y="26238"/>
                    </a:lnTo>
                    <a:lnTo>
                      <a:pt x="144840" y="25628"/>
                    </a:lnTo>
                    <a:lnTo>
                      <a:pt x="144840" y="24886"/>
                    </a:lnTo>
                    <a:lnTo>
                      <a:pt x="144840" y="21192"/>
                    </a:lnTo>
                    <a:close/>
                    <a:moveTo>
                      <a:pt x="156604" y="21192"/>
                    </a:moveTo>
                    <a:lnTo>
                      <a:pt x="156604" y="25542"/>
                    </a:lnTo>
                    <a:lnTo>
                      <a:pt x="156607" y="25542"/>
                    </a:lnTo>
                    <a:lnTo>
                      <a:pt x="156607" y="26238"/>
                    </a:lnTo>
                    <a:lnTo>
                      <a:pt x="150846" y="26238"/>
                    </a:lnTo>
                    <a:lnTo>
                      <a:pt x="150846" y="25631"/>
                    </a:lnTo>
                    <a:lnTo>
                      <a:pt x="150846" y="21192"/>
                    </a:lnTo>
                    <a:close/>
                    <a:moveTo>
                      <a:pt x="162616" y="21192"/>
                    </a:moveTo>
                    <a:lnTo>
                      <a:pt x="162616" y="24975"/>
                    </a:lnTo>
                    <a:lnTo>
                      <a:pt x="162616" y="25130"/>
                    </a:lnTo>
                    <a:lnTo>
                      <a:pt x="162616" y="26238"/>
                    </a:lnTo>
                    <a:lnTo>
                      <a:pt x="156854" y="26238"/>
                    </a:lnTo>
                    <a:lnTo>
                      <a:pt x="156854" y="26146"/>
                    </a:lnTo>
                    <a:lnTo>
                      <a:pt x="156854" y="25667"/>
                    </a:lnTo>
                    <a:lnTo>
                      <a:pt x="156854" y="21192"/>
                    </a:lnTo>
                    <a:close/>
                    <a:moveTo>
                      <a:pt x="168621" y="21192"/>
                    </a:moveTo>
                    <a:lnTo>
                      <a:pt x="168621" y="26238"/>
                    </a:lnTo>
                    <a:lnTo>
                      <a:pt x="162863" y="26238"/>
                    </a:lnTo>
                    <a:lnTo>
                      <a:pt x="162863" y="21192"/>
                    </a:lnTo>
                    <a:close/>
                    <a:moveTo>
                      <a:pt x="174633" y="21192"/>
                    </a:moveTo>
                    <a:lnTo>
                      <a:pt x="174633" y="26238"/>
                    </a:lnTo>
                    <a:lnTo>
                      <a:pt x="168871" y="26238"/>
                    </a:lnTo>
                    <a:lnTo>
                      <a:pt x="168871" y="21192"/>
                    </a:lnTo>
                    <a:close/>
                    <a:moveTo>
                      <a:pt x="180638" y="21192"/>
                    </a:moveTo>
                    <a:lnTo>
                      <a:pt x="180638" y="26238"/>
                    </a:lnTo>
                    <a:lnTo>
                      <a:pt x="174877" y="26238"/>
                    </a:lnTo>
                    <a:lnTo>
                      <a:pt x="174877" y="21192"/>
                    </a:lnTo>
                    <a:close/>
                    <a:moveTo>
                      <a:pt x="186643" y="21192"/>
                    </a:moveTo>
                    <a:lnTo>
                      <a:pt x="186643" y="26238"/>
                    </a:lnTo>
                    <a:lnTo>
                      <a:pt x="180885" y="26238"/>
                    </a:lnTo>
                    <a:lnTo>
                      <a:pt x="180885" y="21192"/>
                    </a:lnTo>
                    <a:close/>
                    <a:moveTo>
                      <a:pt x="192652" y="21192"/>
                    </a:moveTo>
                    <a:lnTo>
                      <a:pt x="192652" y="26238"/>
                    </a:lnTo>
                    <a:lnTo>
                      <a:pt x="186894" y="26238"/>
                    </a:lnTo>
                    <a:lnTo>
                      <a:pt x="186894" y="21192"/>
                    </a:lnTo>
                    <a:close/>
                    <a:moveTo>
                      <a:pt x="6408" y="26485"/>
                    </a:moveTo>
                    <a:lnTo>
                      <a:pt x="6408" y="31528"/>
                    </a:lnTo>
                    <a:lnTo>
                      <a:pt x="650" y="31528"/>
                    </a:lnTo>
                    <a:lnTo>
                      <a:pt x="650" y="26485"/>
                    </a:lnTo>
                    <a:close/>
                    <a:moveTo>
                      <a:pt x="12417" y="26485"/>
                    </a:moveTo>
                    <a:lnTo>
                      <a:pt x="12417" y="31528"/>
                    </a:lnTo>
                    <a:lnTo>
                      <a:pt x="6655" y="31528"/>
                    </a:lnTo>
                    <a:lnTo>
                      <a:pt x="6655" y="26485"/>
                    </a:lnTo>
                    <a:close/>
                    <a:moveTo>
                      <a:pt x="18425" y="26485"/>
                    </a:moveTo>
                    <a:lnTo>
                      <a:pt x="18425" y="31528"/>
                    </a:lnTo>
                    <a:lnTo>
                      <a:pt x="12667" y="31528"/>
                    </a:lnTo>
                    <a:lnTo>
                      <a:pt x="12667" y="26485"/>
                    </a:lnTo>
                    <a:close/>
                    <a:moveTo>
                      <a:pt x="24431" y="26485"/>
                    </a:moveTo>
                    <a:lnTo>
                      <a:pt x="24431" y="31528"/>
                    </a:lnTo>
                    <a:lnTo>
                      <a:pt x="18673" y="31528"/>
                    </a:lnTo>
                    <a:lnTo>
                      <a:pt x="18673" y="26485"/>
                    </a:lnTo>
                    <a:close/>
                    <a:moveTo>
                      <a:pt x="30443" y="26485"/>
                    </a:moveTo>
                    <a:lnTo>
                      <a:pt x="30443" y="31528"/>
                    </a:lnTo>
                    <a:lnTo>
                      <a:pt x="24685" y="31528"/>
                    </a:lnTo>
                    <a:lnTo>
                      <a:pt x="24685" y="26485"/>
                    </a:lnTo>
                    <a:close/>
                    <a:moveTo>
                      <a:pt x="36448" y="26485"/>
                    </a:moveTo>
                    <a:lnTo>
                      <a:pt x="36448" y="31528"/>
                    </a:lnTo>
                    <a:lnTo>
                      <a:pt x="30690" y="31528"/>
                    </a:lnTo>
                    <a:lnTo>
                      <a:pt x="30690" y="26485"/>
                    </a:lnTo>
                    <a:close/>
                    <a:moveTo>
                      <a:pt x="42460" y="26485"/>
                    </a:moveTo>
                    <a:lnTo>
                      <a:pt x="42460" y="31528"/>
                    </a:lnTo>
                    <a:lnTo>
                      <a:pt x="36698" y="31528"/>
                    </a:lnTo>
                    <a:lnTo>
                      <a:pt x="36698" y="26485"/>
                    </a:lnTo>
                    <a:close/>
                    <a:moveTo>
                      <a:pt x="48465" y="26485"/>
                    </a:moveTo>
                    <a:lnTo>
                      <a:pt x="48465" y="31528"/>
                    </a:lnTo>
                    <a:lnTo>
                      <a:pt x="42707" y="31528"/>
                    </a:lnTo>
                    <a:lnTo>
                      <a:pt x="42707" y="26485"/>
                    </a:lnTo>
                    <a:close/>
                    <a:moveTo>
                      <a:pt x="54474" y="26485"/>
                    </a:moveTo>
                    <a:lnTo>
                      <a:pt x="54474" y="31528"/>
                    </a:lnTo>
                    <a:lnTo>
                      <a:pt x="48716" y="31528"/>
                    </a:lnTo>
                    <a:lnTo>
                      <a:pt x="48716" y="26485"/>
                    </a:lnTo>
                    <a:close/>
                    <a:moveTo>
                      <a:pt x="60482" y="26485"/>
                    </a:moveTo>
                    <a:lnTo>
                      <a:pt x="60482" y="31528"/>
                    </a:lnTo>
                    <a:lnTo>
                      <a:pt x="54721" y="31528"/>
                    </a:lnTo>
                    <a:lnTo>
                      <a:pt x="54721" y="26485"/>
                    </a:lnTo>
                    <a:close/>
                    <a:moveTo>
                      <a:pt x="66491" y="26485"/>
                    </a:moveTo>
                    <a:lnTo>
                      <a:pt x="66491" y="31528"/>
                    </a:lnTo>
                    <a:lnTo>
                      <a:pt x="60733" y="31528"/>
                    </a:lnTo>
                    <a:lnTo>
                      <a:pt x="60733" y="26485"/>
                    </a:lnTo>
                    <a:close/>
                    <a:moveTo>
                      <a:pt x="72496" y="26485"/>
                    </a:moveTo>
                    <a:lnTo>
                      <a:pt x="72496" y="31528"/>
                    </a:lnTo>
                    <a:lnTo>
                      <a:pt x="66738" y="31528"/>
                    </a:lnTo>
                    <a:lnTo>
                      <a:pt x="66738" y="26485"/>
                    </a:lnTo>
                    <a:close/>
                    <a:moveTo>
                      <a:pt x="78505" y="26485"/>
                    </a:moveTo>
                    <a:lnTo>
                      <a:pt x="78505" y="31528"/>
                    </a:lnTo>
                    <a:lnTo>
                      <a:pt x="72744" y="31528"/>
                    </a:lnTo>
                    <a:lnTo>
                      <a:pt x="72744" y="26485"/>
                    </a:lnTo>
                    <a:close/>
                    <a:moveTo>
                      <a:pt x="84513" y="26485"/>
                    </a:moveTo>
                    <a:lnTo>
                      <a:pt x="84513" y="31528"/>
                    </a:lnTo>
                    <a:lnTo>
                      <a:pt x="78755" y="31528"/>
                    </a:lnTo>
                    <a:lnTo>
                      <a:pt x="78755" y="26485"/>
                    </a:lnTo>
                    <a:close/>
                    <a:moveTo>
                      <a:pt x="90519" y="26485"/>
                    </a:moveTo>
                    <a:lnTo>
                      <a:pt x="90519" y="31528"/>
                    </a:lnTo>
                    <a:lnTo>
                      <a:pt x="84761" y="31528"/>
                    </a:lnTo>
                    <a:lnTo>
                      <a:pt x="84761" y="26485"/>
                    </a:lnTo>
                    <a:close/>
                    <a:moveTo>
                      <a:pt x="96531" y="26485"/>
                    </a:moveTo>
                    <a:lnTo>
                      <a:pt x="96531" y="31528"/>
                    </a:lnTo>
                    <a:lnTo>
                      <a:pt x="90773" y="31528"/>
                    </a:lnTo>
                    <a:lnTo>
                      <a:pt x="90773" y="26485"/>
                    </a:lnTo>
                    <a:close/>
                    <a:moveTo>
                      <a:pt x="102536" y="26485"/>
                    </a:moveTo>
                    <a:lnTo>
                      <a:pt x="102536" y="31528"/>
                    </a:lnTo>
                    <a:lnTo>
                      <a:pt x="96778" y="31528"/>
                    </a:lnTo>
                    <a:lnTo>
                      <a:pt x="96778" y="26485"/>
                    </a:lnTo>
                    <a:close/>
                    <a:moveTo>
                      <a:pt x="108541" y="26485"/>
                    </a:moveTo>
                    <a:lnTo>
                      <a:pt x="108541" y="31528"/>
                    </a:lnTo>
                    <a:lnTo>
                      <a:pt x="102783" y="31528"/>
                    </a:lnTo>
                    <a:lnTo>
                      <a:pt x="102783" y="26485"/>
                    </a:lnTo>
                    <a:close/>
                    <a:moveTo>
                      <a:pt x="114553" y="26485"/>
                    </a:moveTo>
                    <a:lnTo>
                      <a:pt x="114553" y="31528"/>
                    </a:lnTo>
                    <a:lnTo>
                      <a:pt x="108795" y="31528"/>
                    </a:lnTo>
                    <a:lnTo>
                      <a:pt x="108795" y="26485"/>
                    </a:lnTo>
                    <a:close/>
                    <a:moveTo>
                      <a:pt x="120559" y="26485"/>
                    </a:moveTo>
                    <a:lnTo>
                      <a:pt x="120559" y="31528"/>
                    </a:lnTo>
                    <a:lnTo>
                      <a:pt x="114801" y="31528"/>
                    </a:lnTo>
                    <a:lnTo>
                      <a:pt x="114801" y="26485"/>
                    </a:lnTo>
                    <a:close/>
                    <a:moveTo>
                      <a:pt x="126570" y="26485"/>
                    </a:moveTo>
                    <a:lnTo>
                      <a:pt x="126570" y="31528"/>
                    </a:lnTo>
                    <a:lnTo>
                      <a:pt x="120809" y="31528"/>
                    </a:lnTo>
                    <a:lnTo>
                      <a:pt x="120809" y="26485"/>
                    </a:lnTo>
                    <a:close/>
                    <a:moveTo>
                      <a:pt x="132576" y="26485"/>
                    </a:moveTo>
                    <a:lnTo>
                      <a:pt x="132576" y="31528"/>
                    </a:lnTo>
                    <a:lnTo>
                      <a:pt x="126818" y="31528"/>
                    </a:lnTo>
                    <a:lnTo>
                      <a:pt x="126818" y="26485"/>
                    </a:lnTo>
                    <a:close/>
                    <a:moveTo>
                      <a:pt x="138581" y="26485"/>
                    </a:moveTo>
                    <a:lnTo>
                      <a:pt x="138581" y="31528"/>
                    </a:lnTo>
                    <a:lnTo>
                      <a:pt x="132823" y="31528"/>
                    </a:lnTo>
                    <a:lnTo>
                      <a:pt x="132823" y="26485"/>
                    </a:lnTo>
                    <a:close/>
                    <a:moveTo>
                      <a:pt x="144593" y="26485"/>
                    </a:moveTo>
                    <a:lnTo>
                      <a:pt x="144593" y="31528"/>
                    </a:lnTo>
                    <a:lnTo>
                      <a:pt x="138832" y="31528"/>
                    </a:lnTo>
                    <a:lnTo>
                      <a:pt x="138832" y="26485"/>
                    </a:lnTo>
                    <a:close/>
                    <a:moveTo>
                      <a:pt x="150598" y="26485"/>
                    </a:moveTo>
                    <a:lnTo>
                      <a:pt x="150598" y="31528"/>
                    </a:lnTo>
                    <a:lnTo>
                      <a:pt x="144840" y="31528"/>
                    </a:lnTo>
                    <a:lnTo>
                      <a:pt x="144840" y="26485"/>
                    </a:lnTo>
                    <a:close/>
                    <a:moveTo>
                      <a:pt x="156607" y="26485"/>
                    </a:moveTo>
                    <a:lnTo>
                      <a:pt x="156607" y="31528"/>
                    </a:lnTo>
                    <a:lnTo>
                      <a:pt x="150849" y="31528"/>
                    </a:lnTo>
                    <a:lnTo>
                      <a:pt x="150849" y="26485"/>
                    </a:lnTo>
                    <a:close/>
                    <a:moveTo>
                      <a:pt x="162616" y="26485"/>
                    </a:moveTo>
                    <a:lnTo>
                      <a:pt x="162616" y="31528"/>
                    </a:lnTo>
                    <a:lnTo>
                      <a:pt x="156854" y="31528"/>
                    </a:lnTo>
                    <a:lnTo>
                      <a:pt x="156854" y="26485"/>
                    </a:lnTo>
                    <a:close/>
                    <a:moveTo>
                      <a:pt x="168621" y="26485"/>
                    </a:moveTo>
                    <a:lnTo>
                      <a:pt x="168621" y="31528"/>
                    </a:lnTo>
                    <a:lnTo>
                      <a:pt x="162863" y="31528"/>
                    </a:lnTo>
                    <a:lnTo>
                      <a:pt x="162863" y="26485"/>
                    </a:lnTo>
                    <a:close/>
                    <a:moveTo>
                      <a:pt x="174629" y="26485"/>
                    </a:moveTo>
                    <a:lnTo>
                      <a:pt x="174629" y="31528"/>
                    </a:lnTo>
                    <a:lnTo>
                      <a:pt x="168871" y="31528"/>
                    </a:lnTo>
                    <a:lnTo>
                      <a:pt x="168871" y="26485"/>
                    </a:lnTo>
                    <a:close/>
                    <a:moveTo>
                      <a:pt x="180638" y="26485"/>
                    </a:moveTo>
                    <a:lnTo>
                      <a:pt x="180638" y="31528"/>
                    </a:lnTo>
                    <a:lnTo>
                      <a:pt x="174877" y="31528"/>
                    </a:lnTo>
                    <a:lnTo>
                      <a:pt x="174877" y="26485"/>
                    </a:lnTo>
                    <a:close/>
                    <a:moveTo>
                      <a:pt x="186643" y="26485"/>
                    </a:moveTo>
                    <a:lnTo>
                      <a:pt x="186643" y="31528"/>
                    </a:lnTo>
                    <a:lnTo>
                      <a:pt x="180885" y="31528"/>
                    </a:lnTo>
                    <a:lnTo>
                      <a:pt x="180885" y="26485"/>
                    </a:lnTo>
                    <a:close/>
                    <a:moveTo>
                      <a:pt x="192652" y="26485"/>
                    </a:moveTo>
                    <a:lnTo>
                      <a:pt x="192652" y="31528"/>
                    </a:lnTo>
                    <a:lnTo>
                      <a:pt x="186894" y="31528"/>
                    </a:lnTo>
                    <a:lnTo>
                      <a:pt x="186894" y="26485"/>
                    </a:lnTo>
                    <a:close/>
                    <a:moveTo>
                      <a:pt x="6408" y="31775"/>
                    </a:moveTo>
                    <a:lnTo>
                      <a:pt x="6408" y="36821"/>
                    </a:lnTo>
                    <a:lnTo>
                      <a:pt x="650" y="36821"/>
                    </a:lnTo>
                    <a:lnTo>
                      <a:pt x="650" y="31775"/>
                    </a:lnTo>
                    <a:close/>
                    <a:moveTo>
                      <a:pt x="12417" y="31775"/>
                    </a:moveTo>
                    <a:lnTo>
                      <a:pt x="12417" y="36821"/>
                    </a:lnTo>
                    <a:lnTo>
                      <a:pt x="6655" y="36821"/>
                    </a:lnTo>
                    <a:lnTo>
                      <a:pt x="6655" y="31775"/>
                    </a:lnTo>
                    <a:close/>
                    <a:moveTo>
                      <a:pt x="18425" y="31775"/>
                    </a:moveTo>
                    <a:lnTo>
                      <a:pt x="18425" y="36821"/>
                    </a:lnTo>
                    <a:lnTo>
                      <a:pt x="12667" y="36821"/>
                    </a:lnTo>
                    <a:lnTo>
                      <a:pt x="12667" y="31775"/>
                    </a:lnTo>
                    <a:close/>
                    <a:moveTo>
                      <a:pt x="24431" y="31775"/>
                    </a:moveTo>
                    <a:lnTo>
                      <a:pt x="24431" y="36821"/>
                    </a:lnTo>
                    <a:lnTo>
                      <a:pt x="18673" y="36821"/>
                    </a:lnTo>
                    <a:lnTo>
                      <a:pt x="18673" y="31775"/>
                    </a:lnTo>
                    <a:close/>
                    <a:moveTo>
                      <a:pt x="30443" y="31775"/>
                    </a:moveTo>
                    <a:lnTo>
                      <a:pt x="30443" y="36821"/>
                    </a:lnTo>
                    <a:lnTo>
                      <a:pt x="24685" y="36821"/>
                    </a:lnTo>
                    <a:lnTo>
                      <a:pt x="24685" y="31775"/>
                    </a:lnTo>
                    <a:close/>
                    <a:moveTo>
                      <a:pt x="36448" y="31775"/>
                    </a:moveTo>
                    <a:lnTo>
                      <a:pt x="36448" y="36821"/>
                    </a:lnTo>
                    <a:lnTo>
                      <a:pt x="30690" y="36821"/>
                    </a:lnTo>
                    <a:lnTo>
                      <a:pt x="30690" y="31775"/>
                    </a:lnTo>
                    <a:close/>
                    <a:moveTo>
                      <a:pt x="42460" y="31775"/>
                    </a:moveTo>
                    <a:lnTo>
                      <a:pt x="42460" y="36821"/>
                    </a:lnTo>
                    <a:lnTo>
                      <a:pt x="36698" y="36821"/>
                    </a:lnTo>
                    <a:lnTo>
                      <a:pt x="36698" y="31775"/>
                    </a:lnTo>
                    <a:close/>
                    <a:moveTo>
                      <a:pt x="48465" y="31775"/>
                    </a:moveTo>
                    <a:lnTo>
                      <a:pt x="48465" y="36821"/>
                    </a:lnTo>
                    <a:lnTo>
                      <a:pt x="42707" y="36821"/>
                    </a:lnTo>
                    <a:lnTo>
                      <a:pt x="42707" y="31775"/>
                    </a:lnTo>
                    <a:close/>
                    <a:moveTo>
                      <a:pt x="54474" y="31775"/>
                    </a:moveTo>
                    <a:lnTo>
                      <a:pt x="54474" y="36821"/>
                    </a:lnTo>
                    <a:lnTo>
                      <a:pt x="48716" y="36821"/>
                    </a:lnTo>
                    <a:lnTo>
                      <a:pt x="48716" y="31775"/>
                    </a:lnTo>
                    <a:close/>
                    <a:moveTo>
                      <a:pt x="60482" y="31775"/>
                    </a:moveTo>
                    <a:lnTo>
                      <a:pt x="60482" y="36821"/>
                    </a:lnTo>
                    <a:lnTo>
                      <a:pt x="54721" y="36821"/>
                    </a:lnTo>
                    <a:lnTo>
                      <a:pt x="54721" y="31775"/>
                    </a:lnTo>
                    <a:close/>
                    <a:moveTo>
                      <a:pt x="66491" y="31775"/>
                    </a:moveTo>
                    <a:lnTo>
                      <a:pt x="66491" y="36821"/>
                    </a:lnTo>
                    <a:lnTo>
                      <a:pt x="60733" y="36821"/>
                    </a:lnTo>
                    <a:lnTo>
                      <a:pt x="60733" y="31775"/>
                    </a:lnTo>
                    <a:close/>
                    <a:moveTo>
                      <a:pt x="72496" y="31775"/>
                    </a:moveTo>
                    <a:lnTo>
                      <a:pt x="72496" y="36821"/>
                    </a:lnTo>
                    <a:lnTo>
                      <a:pt x="66738" y="36821"/>
                    </a:lnTo>
                    <a:lnTo>
                      <a:pt x="66738" y="31775"/>
                    </a:lnTo>
                    <a:close/>
                    <a:moveTo>
                      <a:pt x="78505" y="31775"/>
                    </a:moveTo>
                    <a:lnTo>
                      <a:pt x="78505" y="36821"/>
                    </a:lnTo>
                    <a:lnTo>
                      <a:pt x="72744" y="36821"/>
                    </a:lnTo>
                    <a:lnTo>
                      <a:pt x="72744" y="31775"/>
                    </a:lnTo>
                    <a:close/>
                    <a:moveTo>
                      <a:pt x="84513" y="31775"/>
                    </a:moveTo>
                    <a:lnTo>
                      <a:pt x="84513" y="36821"/>
                    </a:lnTo>
                    <a:lnTo>
                      <a:pt x="78755" y="36821"/>
                    </a:lnTo>
                    <a:lnTo>
                      <a:pt x="78755" y="31775"/>
                    </a:lnTo>
                    <a:close/>
                    <a:moveTo>
                      <a:pt x="90519" y="31775"/>
                    </a:moveTo>
                    <a:lnTo>
                      <a:pt x="90519" y="36821"/>
                    </a:lnTo>
                    <a:lnTo>
                      <a:pt x="84761" y="36821"/>
                    </a:lnTo>
                    <a:lnTo>
                      <a:pt x="84761" y="31775"/>
                    </a:lnTo>
                    <a:close/>
                    <a:moveTo>
                      <a:pt x="96531" y="31775"/>
                    </a:moveTo>
                    <a:lnTo>
                      <a:pt x="96531" y="36821"/>
                    </a:lnTo>
                    <a:lnTo>
                      <a:pt x="90773" y="36821"/>
                    </a:lnTo>
                    <a:lnTo>
                      <a:pt x="90773" y="31775"/>
                    </a:lnTo>
                    <a:close/>
                    <a:moveTo>
                      <a:pt x="102536" y="31775"/>
                    </a:moveTo>
                    <a:lnTo>
                      <a:pt x="102536" y="36821"/>
                    </a:lnTo>
                    <a:lnTo>
                      <a:pt x="96778" y="36821"/>
                    </a:lnTo>
                    <a:lnTo>
                      <a:pt x="96778" y="31775"/>
                    </a:lnTo>
                    <a:close/>
                    <a:moveTo>
                      <a:pt x="108541" y="31775"/>
                    </a:moveTo>
                    <a:lnTo>
                      <a:pt x="108541" y="36821"/>
                    </a:lnTo>
                    <a:lnTo>
                      <a:pt x="102783" y="36821"/>
                    </a:lnTo>
                    <a:lnTo>
                      <a:pt x="102783" y="31775"/>
                    </a:lnTo>
                    <a:close/>
                    <a:moveTo>
                      <a:pt x="114553" y="31775"/>
                    </a:moveTo>
                    <a:lnTo>
                      <a:pt x="114553" y="36821"/>
                    </a:lnTo>
                    <a:lnTo>
                      <a:pt x="108795" y="36821"/>
                    </a:lnTo>
                    <a:lnTo>
                      <a:pt x="108795" y="31775"/>
                    </a:lnTo>
                    <a:close/>
                    <a:moveTo>
                      <a:pt x="120559" y="31775"/>
                    </a:moveTo>
                    <a:lnTo>
                      <a:pt x="120559" y="36821"/>
                    </a:lnTo>
                    <a:lnTo>
                      <a:pt x="114801" y="36821"/>
                    </a:lnTo>
                    <a:lnTo>
                      <a:pt x="114801" y="31775"/>
                    </a:lnTo>
                    <a:close/>
                    <a:moveTo>
                      <a:pt x="126570" y="31775"/>
                    </a:moveTo>
                    <a:lnTo>
                      <a:pt x="126570" y="36821"/>
                    </a:lnTo>
                    <a:lnTo>
                      <a:pt x="120809" y="36821"/>
                    </a:lnTo>
                    <a:lnTo>
                      <a:pt x="120809" y="31775"/>
                    </a:lnTo>
                    <a:close/>
                    <a:moveTo>
                      <a:pt x="132576" y="31775"/>
                    </a:moveTo>
                    <a:lnTo>
                      <a:pt x="132576" y="36821"/>
                    </a:lnTo>
                    <a:lnTo>
                      <a:pt x="126818" y="36821"/>
                    </a:lnTo>
                    <a:lnTo>
                      <a:pt x="126818" y="31775"/>
                    </a:lnTo>
                    <a:close/>
                    <a:moveTo>
                      <a:pt x="138581" y="31775"/>
                    </a:moveTo>
                    <a:lnTo>
                      <a:pt x="138581" y="36821"/>
                    </a:lnTo>
                    <a:lnTo>
                      <a:pt x="132823" y="36821"/>
                    </a:lnTo>
                    <a:lnTo>
                      <a:pt x="132823" y="31775"/>
                    </a:lnTo>
                    <a:close/>
                    <a:moveTo>
                      <a:pt x="144593" y="31775"/>
                    </a:moveTo>
                    <a:lnTo>
                      <a:pt x="144593" y="36821"/>
                    </a:lnTo>
                    <a:lnTo>
                      <a:pt x="138832" y="36821"/>
                    </a:lnTo>
                    <a:lnTo>
                      <a:pt x="138832" y="31775"/>
                    </a:lnTo>
                    <a:close/>
                    <a:moveTo>
                      <a:pt x="150598" y="31775"/>
                    </a:moveTo>
                    <a:lnTo>
                      <a:pt x="150598" y="36821"/>
                    </a:lnTo>
                    <a:lnTo>
                      <a:pt x="144840" y="36821"/>
                    </a:lnTo>
                    <a:lnTo>
                      <a:pt x="144840" y="31775"/>
                    </a:lnTo>
                    <a:close/>
                    <a:moveTo>
                      <a:pt x="156607" y="31775"/>
                    </a:moveTo>
                    <a:lnTo>
                      <a:pt x="156607" y="36821"/>
                    </a:lnTo>
                    <a:lnTo>
                      <a:pt x="150849" y="36821"/>
                    </a:lnTo>
                    <a:lnTo>
                      <a:pt x="150849" y="31775"/>
                    </a:lnTo>
                    <a:close/>
                    <a:moveTo>
                      <a:pt x="162616" y="31775"/>
                    </a:moveTo>
                    <a:lnTo>
                      <a:pt x="162616" y="36821"/>
                    </a:lnTo>
                    <a:lnTo>
                      <a:pt x="156854" y="36821"/>
                    </a:lnTo>
                    <a:lnTo>
                      <a:pt x="156854" y="31775"/>
                    </a:lnTo>
                    <a:close/>
                    <a:moveTo>
                      <a:pt x="168621" y="31775"/>
                    </a:moveTo>
                    <a:lnTo>
                      <a:pt x="168621" y="36821"/>
                    </a:lnTo>
                    <a:lnTo>
                      <a:pt x="162863" y="36821"/>
                    </a:lnTo>
                    <a:lnTo>
                      <a:pt x="162863" y="31775"/>
                    </a:lnTo>
                    <a:close/>
                    <a:moveTo>
                      <a:pt x="174629" y="31775"/>
                    </a:moveTo>
                    <a:lnTo>
                      <a:pt x="174629" y="36821"/>
                    </a:lnTo>
                    <a:lnTo>
                      <a:pt x="168871" y="36821"/>
                    </a:lnTo>
                    <a:lnTo>
                      <a:pt x="168871" y="31775"/>
                    </a:lnTo>
                    <a:close/>
                    <a:moveTo>
                      <a:pt x="180638" y="31775"/>
                    </a:moveTo>
                    <a:lnTo>
                      <a:pt x="180638" y="36821"/>
                    </a:lnTo>
                    <a:lnTo>
                      <a:pt x="174877" y="36821"/>
                    </a:lnTo>
                    <a:lnTo>
                      <a:pt x="174877" y="31775"/>
                    </a:lnTo>
                    <a:close/>
                    <a:moveTo>
                      <a:pt x="186643" y="31775"/>
                    </a:moveTo>
                    <a:lnTo>
                      <a:pt x="186643" y="36821"/>
                    </a:lnTo>
                    <a:lnTo>
                      <a:pt x="180885" y="36821"/>
                    </a:lnTo>
                    <a:lnTo>
                      <a:pt x="180885" y="31775"/>
                    </a:lnTo>
                    <a:close/>
                    <a:moveTo>
                      <a:pt x="192652" y="31775"/>
                    </a:moveTo>
                    <a:lnTo>
                      <a:pt x="192652" y="36821"/>
                    </a:lnTo>
                    <a:lnTo>
                      <a:pt x="186894" y="36821"/>
                    </a:lnTo>
                    <a:lnTo>
                      <a:pt x="186894" y="31775"/>
                    </a:lnTo>
                    <a:close/>
                    <a:moveTo>
                      <a:pt x="6408" y="37065"/>
                    </a:moveTo>
                    <a:lnTo>
                      <a:pt x="6408" y="42110"/>
                    </a:lnTo>
                    <a:lnTo>
                      <a:pt x="650" y="42110"/>
                    </a:lnTo>
                    <a:lnTo>
                      <a:pt x="650" y="37065"/>
                    </a:lnTo>
                    <a:close/>
                    <a:moveTo>
                      <a:pt x="12417" y="37065"/>
                    </a:moveTo>
                    <a:lnTo>
                      <a:pt x="12417" y="42110"/>
                    </a:lnTo>
                    <a:lnTo>
                      <a:pt x="6655" y="42110"/>
                    </a:lnTo>
                    <a:lnTo>
                      <a:pt x="6655" y="37065"/>
                    </a:lnTo>
                    <a:close/>
                    <a:moveTo>
                      <a:pt x="18425" y="37065"/>
                    </a:moveTo>
                    <a:lnTo>
                      <a:pt x="18425" y="42110"/>
                    </a:lnTo>
                    <a:lnTo>
                      <a:pt x="12667" y="42110"/>
                    </a:lnTo>
                    <a:lnTo>
                      <a:pt x="12667" y="37065"/>
                    </a:lnTo>
                    <a:close/>
                    <a:moveTo>
                      <a:pt x="24431" y="37065"/>
                    </a:moveTo>
                    <a:lnTo>
                      <a:pt x="24431" y="39792"/>
                    </a:lnTo>
                    <a:lnTo>
                      <a:pt x="24437" y="39792"/>
                    </a:lnTo>
                    <a:lnTo>
                      <a:pt x="24437" y="40765"/>
                    </a:lnTo>
                    <a:lnTo>
                      <a:pt x="24437" y="42110"/>
                    </a:lnTo>
                    <a:lnTo>
                      <a:pt x="18673" y="42110"/>
                    </a:lnTo>
                    <a:lnTo>
                      <a:pt x="18673" y="37065"/>
                    </a:lnTo>
                    <a:close/>
                    <a:moveTo>
                      <a:pt x="30446" y="37065"/>
                    </a:moveTo>
                    <a:lnTo>
                      <a:pt x="30446" y="42110"/>
                    </a:lnTo>
                    <a:lnTo>
                      <a:pt x="24685" y="42110"/>
                    </a:lnTo>
                    <a:lnTo>
                      <a:pt x="24685" y="40626"/>
                    </a:lnTo>
                    <a:lnTo>
                      <a:pt x="24685" y="39858"/>
                    </a:lnTo>
                    <a:lnTo>
                      <a:pt x="24685" y="37065"/>
                    </a:lnTo>
                    <a:close/>
                    <a:moveTo>
                      <a:pt x="36448" y="37065"/>
                    </a:moveTo>
                    <a:lnTo>
                      <a:pt x="36448" y="42110"/>
                    </a:lnTo>
                    <a:lnTo>
                      <a:pt x="30690" y="42110"/>
                    </a:lnTo>
                    <a:lnTo>
                      <a:pt x="30690" y="37065"/>
                    </a:lnTo>
                    <a:close/>
                    <a:moveTo>
                      <a:pt x="42460" y="37065"/>
                    </a:moveTo>
                    <a:lnTo>
                      <a:pt x="42460" y="42110"/>
                    </a:lnTo>
                    <a:lnTo>
                      <a:pt x="36698" y="42110"/>
                    </a:lnTo>
                    <a:lnTo>
                      <a:pt x="36698" y="37065"/>
                    </a:lnTo>
                    <a:close/>
                    <a:moveTo>
                      <a:pt x="48465" y="37065"/>
                    </a:moveTo>
                    <a:lnTo>
                      <a:pt x="48465" y="42110"/>
                    </a:lnTo>
                    <a:lnTo>
                      <a:pt x="42707" y="42110"/>
                    </a:lnTo>
                    <a:lnTo>
                      <a:pt x="42707" y="37065"/>
                    </a:lnTo>
                    <a:close/>
                    <a:moveTo>
                      <a:pt x="54474" y="37065"/>
                    </a:moveTo>
                    <a:lnTo>
                      <a:pt x="54474" y="42110"/>
                    </a:lnTo>
                    <a:lnTo>
                      <a:pt x="48716" y="42110"/>
                    </a:lnTo>
                    <a:lnTo>
                      <a:pt x="48716" y="37065"/>
                    </a:lnTo>
                    <a:close/>
                    <a:moveTo>
                      <a:pt x="60482" y="37065"/>
                    </a:moveTo>
                    <a:lnTo>
                      <a:pt x="60482" y="42110"/>
                    </a:lnTo>
                    <a:lnTo>
                      <a:pt x="54721" y="42110"/>
                    </a:lnTo>
                    <a:lnTo>
                      <a:pt x="54721" y="37065"/>
                    </a:lnTo>
                    <a:close/>
                    <a:moveTo>
                      <a:pt x="66491" y="37065"/>
                    </a:moveTo>
                    <a:lnTo>
                      <a:pt x="66491" y="42110"/>
                    </a:lnTo>
                    <a:lnTo>
                      <a:pt x="60733" y="42110"/>
                    </a:lnTo>
                    <a:lnTo>
                      <a:pt x="60733" y="37065"/>
                    </a:lnTo>
                    <a:close/>
                    <a:moveTo>
                      <a:pt x="72496" y="37065"/>
                    </a:moveTo>
                    <a:lnTo>
                      <a:pt x="72496" y="42110"/>
                    </a:lnTo>
                    <a:lnTo>
                      <a:pt x="66738" y="42110"/>
                    </a:lnTo>
                    <a:lnTo>
                      <a:pt x="66738" y="37065"/>
                    </a:lnTo>
                    <a:close/>
                    <a:moveTo>
                      <a:pt x="78505" y="37065"/>
                    </a:moveTo>
                    <a:lnTo>
                      <a:pt x="78505" y="42110"/>
                    </a:lnTo>
                    <a:lnTo>
                      <a:pt x="72744" y="42110"/>
                    </a:lnTo>
                    <a:lnTo>
                      <a:pt x="72744" y="37065"/>
                    </a:lnTo>
                    <a:close/>
                    <a:moveTo>
                      <a:pt x="84513" y="37065"/>
                    </a:moveTo>
                    <a:lnTo>
                      <a:pt x="84513" y="42110"/>
                    </a:lnTo>
                    <a:lnTo>
                      <a:pt x="78755" y="42110"/>
                    </a:lnTo>
                    <a:lnTo>
                      <a:pt x="78755" y="37065"/>
                    </a:lnTo>
                    <a:close/>
                    <a:moveTo>
                      <a:pt x="90519" y="37065"/>
                    </a:moveTo>
                    <a:lnTo>
                      <a:pt x="90519" y="42110"/>
                    </a:lnTo>
                    <a:lnTo>
                      <a:pt x="84761" y="42110"/>
                    </a:lnTo>
                    <a:lnTo>
                      <a:pt x="84761" y="37065"/>
                    </a:lnTo>
                    <a:close/>
                    <a:moveTo>
                      <a:pt x="96531" y="37065"/>
                    </a:moveTo>
                    <a:lnTo>
                      <a:pt x="96531" y="42110"/>
                    </a:lnTo>
                    <a:lnTo>
                      <a:pt x="90773" y="42110"/>
                    </a:lnTo>
                    <a:lnTo>
                      <a:pt x="90773" y="37065"/>
                    </a:lnTo>
                    <a:close/>
                    <a:moveTo>
                      <a:pt x="102536" y="37065"/>
                    </a:moveTo>
                    <a:lnTo>
                      <a:pt x="102536" y="42110"/>
                    </a:lnTo>
                    <a:lnTo>
                      <a:pt x="96778" y="42110"/>
                    </a:lnTo>
                    <a:lnTo>
                      <a:pt x="96778" y="37065"/>
                    </a:lnTo>
                    <a:close/>
                    <a:moveTo>
                      <a:pt x="108541" y="37065"/>
                    </a:moveTo>
                    <a:lnTo>
                      <a:pt x="108541" y="42110"/>
                    </a:lnTo>
                    <a:lnTo>
                      <a:pt x="102783" y="42110"/>
                    </a:lnTo>
                    <a:lnTo>
                      <a:pt x="102783" y="37065"/>
                    </a:lnTo>
                    <a:close/>
                    <a:moveTo>
                      <a:pt x="114553" y="37065"/>
                    </a:moveTo>
                    <a:lnTo>
                      <a:pt x="114553" y="42110"/>
                    </a:lnTo>
                    <a:lnTo>
                      <a:pt x="108795" y="42110"/>
                    </a:lnTo>
                    <a:lnTo>
                      <a:pt x="108795" y="37065"/>
                    </a:lnTo>
                    <a:close/>
                    <a:moveTo>
                      <a:pt x="120559" y="37065"/>
                    </a:moveTo>
                    <a:lnTo>
                      <a:pt x="120559" y="42110"/>
                    </a:lnTo>
                    <a:lnTo>
                      <a:pt x="114801" y="42110"/>
                    </a:lnTo>
                    <a:lnTo>
                      <a:pt x="114801" y="37065"/>
                    </a:lnTo>
                    <a:close/>
                    <a:moveTo>
                      <a:pt x="126570" y="37065"/>
                    </a:moveTo>
                    <a:lnTo>
                      <a:pt x="126570" y="42110"/>
                    </a:lnTo>
                    <a:lnTo>
                      <a:pt x="120809" y="42110"/>
                    </a:lnTo>
                    <a:lnTo>
                      <a:pt x="120809" y="37065"/>
                    </a:lnTo>
                    <a:close/>
                    <a:moveTo>
                      <a:pt x="132576" y="37065"/>
                    </a:moveTo>
                    <a:lnTo>
                      <a:pt x="132576" y="42110"/>
                    </a:lnTo>
                    <a:lnTo>
                      <a:pt x="126818" y="42110"/>
                    </a:lnTo>
                    <a:lnTo>
                      <a:pt x="126818" y="37065"/>
                    </a:lnTo>
                    <a:close/>
                    <a:moveTo>
                      <a:pt x="138581" y="37065"/>
                    </a:moveTo>
                    <a:lnTo>
                      <a:pt x="138581" y="42110"/>
                    </a:lnTo>
                    <a:lnTo>
                      <a:pt x="132823" y="42110"/>
                    </a:lnTo>
                    <a:lnTo>
                      <a:pt x="132823" y="37065"/>
                    </a:lnTo>
                    <a:close/>
                    <a:moveTo>
                      <a:pt x="144593" y="37065"/>
                    </a:moveTo>
                    <a:lnTo>
                      <a:pt x="144593" y="42110"/>
                    </a:lnTo>
                    <a:lnTo>
                      <a:pt x="138832" y="42110"/>
                    </a:lnTo>
                    <a:lnTo>
                      <a:pt x="138832" y="37065"/>
                    </a:lnTo>
                    <a:close/>
                    <a:moveTo>
                      <a:pt x="150598" y="37065"/>
                    </a:moveTo>
                    <a:lnTo>
                      <a:pt x="150598" y="42110"/>
                    </a:lnTo>
                    <a:lnTo>
                      <a:pt x="144840" y="42110"/>
                    </a:lnTo>
                    <a:lnTo>
                      <a:pt x="144840" y="37065"/>
                    </a:lnTo>
                    <a:close/>
                    <a:moveTo>
                      <a:pt x="156607" y="37065"/>
                    </a:moveTo>
                    <a:lnTo>
                      <a:pt x="156607" y="42110"/>
                    </a:lnTo>
                    <a:lnTo>
                      <a:pt x="150849" y="42110"/>
                    </a:lnTo>
                    <a:lnTo>
                      <a:pt x="150849" y="37065"/>
                    </a:lnTo>
                    <a:close/>
                    <a:moveTo>
                      <a:pt x="162616" y="37065"/>
                    </a:moveTo>
                    <a:lnTo>
                      <a:pt x="162616" y="42110"/>
                    </a:lnTo>
                    <a:lnTo>
                      <a:pt x="156854" y="42110"/>
                    </a:lnTo>
                    <a:lnTo>
                      <a:pt x="156854" y="37065"/>
                    </a:lnTo>
                    <a:close/>
                    <a:moveTo>
                      <a:pt x="168621" y="37065"/>
                    </a:moveTo>
                    <a:lnTo>
                      <a:pt x="168621" y="42110"/>
                    </a:lnTo>
                    <a:lnTo>
                      <a:pt x="162863" y="42110"/>
                    </a:lnTo>
                    <a:lnTo>
                      <a:pt x="162863" y="37065"/>
                    </a:lnTo>
                    <a:close/>
                    <a:moveTo>
                      <a:pt x="174629" y="37065"/>
                    </a:moveTo>
                    <a:lnTo>
                      <a:pt x="174629" y="42110"/>
                    </a:lnTo>
                    <a:lnTo>
                      <a:pt x="168871" y="42110"/>
                    </a:lnTo>
                    <a:lnTo>
                      <a:pt x="168871" y="37065"/>
                    </a:lnTo>
                    <a:close/>
                    <a:moveTo>
                      <a:pt x="180638" y="37065"/>
                    </a:moveTo>
                    <a:lnTo>
                      <a:pt x="180638" y="42110"/>
                    </a:lnTo>
                    <a:lnTo>
                      <a:pt x="174877" y="42110"/>
                    </a:lnTo>
                    <a:lnTo>
                      <a:pt x="174877" y="37065"/>
                    </a:lnTo>
                    <a:close/>
                    <a:moveTo>
                      <a:pt x="186643" y="37065"/>
                    </a:moveTo>
                    <a:lnTo>
                      <a:pt x="186643" y="42110"/>
                    </a:lnTo>
                    <a:lnTo>
                      <a:pt x="180885" y="42110"/>
                    </a:lnTo>
                    <a:lnTo>
                      <a:pt x="180885" y="37065"/>
                    </a:lnTo>
                    <a:close/>
                    <a:moveTo>
                      <a:pt x="192652" y="37065"/>
                    </a:moveTo>
                    <a:lnTo>
                      <a:pt x="192652" y="42110"/>
                    </a:lnTo>
                    <a:lnTo>
                      <a:pt x="186894" y="42110"/>
                    </a:lnTo>
                    <a:lnTo>
                      <a:pt x="186894" y="37065"/>
                    </a:lnTo>
                    <a:close/>
                    <a:moveTo>
                      <a:pt x="6408" y="42354"/>
                    </a:moveTo>
                    <a:lnTo>
                      <a:pt x="6408" y="47400"/>
                    </a:lnTo>
                    <a:lnTo>
                      <a:pt x="650" y="47400"/>
                    </a:lnTo>
                    <a:lnTo>
                      <a:pt x="650" y="42354"/>
                    </a:lnTo>
                    <a:close/>
                    <a:moveTo>
                      <a:pt x="12417" y="42354"/>
                    </a:moveTo>
                    <a:lnTo>
                      <a:pt x="12417" y="47400"/>
                    </a:lnTo>
                    <a:lnTo>
                      <a:pt x="6655" y="47400"/>
                    </a:lnTo>
                    <a:lnTo>
                      <a:pt x="6655" y="42354"/>
                    </a:lnTo>
                    <a:close/>
                    <a:moveTo>
                      <a:pt x="18425" y="42354"/>
                    </a:moveTo>
                    <a:lnTo>
                      <a:pt x="18425" y="47400"/>
                    </a:lnTo>
                    <a:lnTo>
                      <a:pt x="12667" y="47400"/>
                    </a:lnTo>
                    <a:lnTo>
                      <a:pt x="12667" y="42354"/>
                    </a:lnTo>
                    <a:close/>
                    <a:moveTo>
                      <a:pt x="24431" y="42354"/>
                    </a:moveTo>
                    <a:lnTo>
                      <a:pt x="24431" y="47400"/>
                    </a:lnTo>
                    <a:lnTo>
                      <a:pt x="18673" y="47400"/>
                    </a:lnTo>
                    <a:lnTo>
                      <a:pt x="18673" y="42354"/>
                    </a:lnTo>
                    <a:close/>
                    <a:moveTo>
                      <a:pt x="30443" y="42354"/>
                    </a:moveTo>
                    <a:lnTo>
                      <a:pt x="30443" y="47400"/>
                    </a:lnTo>
                    <a:lnTo>
                      <a:pt x="24685" y="47400"/>
                    </a:lnTo>
                    <a:lnTo>
                      <a:pt x="24685" y="42354"/>
                    </a:lnTo>
                    <a:close/>
                    <a:moveTo>
                      <a:pt x="36448" y="42354"/>
                    </a:moveTo>
                    <a:lnTo>
                      <a:pt x="36448" y="47400"/>
                    </a:lnTo>
                    <a:lnTo>
                      <a:pt x="30690" y="47400"/>
                    </a:lnTo>
                    <a:lnTo>
                      <a:pt x="30690" y="42354"/>
                    </a:lnTo>
                    <a:close/>
                    <a:moveTo>
                      <a:pt x="42460" y="42354"/>
                    </a:moveTo>
                    <a:lnTo>
                      <a:pt x="42460" y="47400"/>
                    </a:lnTo>
                    <a:lnTo>
                      <a:pt x="36698" y="47400"/>
                    </a:lnTo>
                    <a:lnTo>
                      <a:pt x="36698" y="42354"/>
                    </a:lnTo>
                    <a:close/>
                    <a:moveTo>
                      <a:pt x="48465" y="42354"/>
                    </a:moveTo>
                    <a:lnTo>
                      <a:pt x="48465" y="47400"/>
                    </a:lnTo>
                    <a:lnTo>
                      <a:pt x="42707" y="47400"/>
                    </a:lnTo>
                    <a:lnTo>
                      <a:pt x="42707" y="42354"/>
                    </a:lnTo>
                    <a:close/>
                    <a:moveTo>
                      <a:pt x="54474" y="42354"/>
                    </a:moveTo>
                    <a:lnTo>
                      <a:pt x="54474" y="47400"/>
                    </a:lnTo>
                    <a:lnTo>
                      <a:pt x="48716" y="47400"/>
                    </a:lnTo>
                    <a:lnTo>
                      <a:pt x="48716" y="42354"/>
                    </a:lnTo>
                    <a:close/>
                    <a:moveTo>
                      <a:pt x="60482" y="42354"/>
                    </a:moveTo>
                    <a:lnTo>
                      <a:pt x="60482" y="47400"/>
                    </a:lnTo>
                    <a:lnTo>
                      <a:pt x="54721" y="47400"/>
                    </a:lnTo>
                    <a:lnTo>
                      <a:pt x="54721" y="42354"/>
                    </a:lnTo>
                    <a:close/>
                    <a:moveTo>
                      <a:pt x="66491" y="42354"/>
                    </a:moveTo>
                    <a:lnTo>
                      <a:pt x="66491" y="47400"/>
                    </a:lnTo>
                    <a:lnTo>
                      <a:pt x="60733" y="47400"/>
                    </a:lnTo>
                    <a:lnTo>
                      <a:pt x="60733" y="42354"/>
                    </a:lnTo>
                    <a:close/>
                    <a:moveTo>
                      <a:pt x="72496" y="42354"/>
                    </a:moveTo>
                    <a:lnTo>
                      <a:pt x="72496" y="47400"/>
                    </a:lnTo>
                    <a:lnTo>
                      <a:pt x="66738" y="47400"/>
                    </a:lnTo>
                    <a:lnTo>
                      <a:pt x="66738" y="42354"/>
                    </a:lnTo>
                    <a:close/>
                    <a:moveTo>
                      <a:pt x="78505" y="42354"/>
                    </a:moveTo>
                    <a:lnTo>
                      <a:pt x="78505" y="47400"/>
                    </a:lnTo>
                    <a:lnTo>
                      <a:pt x="72744" y="47400"/>
                    </a:lnTo>
                    <a:lnTo>
                      <a:pt x="72744" y="42354"/>
                    </a:lnTo>
                    <a:close/>
                    <a:moveTo>
                      <a:pt x="84513" y="42354"/>
                    </a:moveTo>
                    <a:lnTo>
                      <a:pt x="84513" y="47400"/>
                    </a:lnTo>
                    <a:lnTo>
                      <a:pt x="78755" y="47400"/>
                    </a:lnTo>
                    <a:lnTo>
                      <a:pt x="78755" y="42354"/>
                    </a:lnTo>
                    <a:close/>
                    <a:moveTo>
                      <a:pt x="90519" y="42354"/>
                    </a:moveTo>
                    <a:lnTo>
                      <a:pt x="90519" y="47400"/>
                    </a:lnTo>
                    <a:lnTo>
                      <a:pt x="84761" y="47400"/>
                    </a:lnTo>
                    <a:lnTo>
                      <a:pt x="84761" y="42354"/>
                    </a:lnTo>
                    <a:close/>
                    <a:moveTo>
                      <a:pt x="96531" y="42354"/>
                    </a:moveTo>
                    <a:lnTo>
                      <a:pt x="96531" y="47400"/>
                    </a:lnTo>
                    <a:lnTo>
                      <a:pt x="90773" y="47400"/>
                    </a:lnTo>
                    <a:lnTo>
                      <a:pt x="90773" y="42354"/>
                    </a:lnTo>
                    <a:close/>
                    <a:moveTo>
                      <a:pt x="102536" y="42354"/>
                    </a:moveTo>
                    <a:lnTo>
                      <a:pt x="102536" y="47400"/>
                    </a:lnTo>
                    <a:lnTo>
                      <a:pt x="96778" y="47400"/>
                    </a:lnTo>
                    <a:lnTo>
                      <a:pt x="96778" y="42354"/>
                    </a:lnTo>
                    <a:close/>
                    <a:moveTo>
                      <a:pt x="108541" y="42354"/>
                    </a:moveTo>
                    <a:lnTo>
                      <a:pt x="108541" y="47400"/>
                    </a:lnTo>
                    <a:lnTo>
                      <a:pt x="102783" y="47400"/>
                    </a:lnTo>
                    <a:lnTo>
                      <a:pt x="102783" y="42354"/>
                    </a:lnTo>
                    <a:close/>
                    <a:moveTo>
                      <a:pt x="114553" y="42354"/>
                    </a:moveTo>
                    <a:lnTo>
                      <a:pt x="114553" y="47400"/>
                    </a:lnTo>
                    <a:lnTo>
                      <a:pt x="108795" y="47400"/>
                    </a:lnTo>
                    <a:lnTo>
                      <a:pt x="108795" y="42354"/>
                    </a:lnTo>
                    <a:close/>
                    <a:moveTo>
                      <a:pt x="120559" y="42354"/>
                    </a:moveTo>
                    <a:lnTo>
                      <a:pt x="120559" y="47400"/>
                    </a:lnTo>
                    <a:lnTo>
                      <a:pt x="114801" y="47400"/>
                    </a:lnTo>
                    <a:lnTo>
                      <a:pt x="114801" y="42354"/>
                    </a:lnTo>
                    <a:close/>
                    <a:moveTo>
                      <a:pt x="126570" y="42354"/>
                    </a:moveTo>
                    <a:lnTo>
                      <a:pt x="126570" y="47400"/>
                    </a:lnTo>
                    <a:lnTo>
                      <a:pt x="120809" y="47400"/>
                    </a:lnTo>
                    <a:lnTo>
                      <a:pt x="120809" y="42354"/>
                    </a:lnTo>
                    <a:close/>
                    <a:moveTo>
                      <a:pt x="132576" y="42354"/>
                    </a:moveTo>
                    <a:lnTo>
                      <a:pt x="132576" y="47400"/>
                    </a:lnTo>
                    <a:lnTo>
                      <a:pt x="126818" y="47400"/>
                    </a:lnTo>
                    <a:lnTo>
                      <a:pt x="126818" y="42354"/>
                    </a:lnTo>
                    <a:close/>
                    <a:moveTo>
                      <a:pt x="138581" y="42354"/>
                    </a:moveTo>
                    <a:lnTo>
                      <a:pt x="138581" y="47400"/>
                    </a:lnTo>
                    <a:lnTo>
                      <a:pt x="132823" y="47400"/>
                    </a:lnTo>
                    <a:lnTo>
                      <a:pt x="132823" y="42354"/>
                    </a:lnTo>
                    <a:close/>
                    <a:moveTo>
                      <a:pt x="144593" y="42354"/>
                    </a:moveTo>
                    <a:lnTo>
                      <a:pt x="144593" y="47400"/>
                    </a:lnTo>
                    <a:lnTo>
                      <a:pt x="138832" y="47400"/>
                    </a:lnTo>
                    <a:lnTo>
                      <a:pt x="138832" y="42354"/>
                    </a:lnTo>
                    <a:close/>
                    <a:moveTo>
                      <a:pt x="150598" y="42354"/>
                    </a:moveTo>
                    <a:lnTo>
                      <a:pt x="150598" y="47400"/>
                    </a:lnTo>
                    <a:lnTo>
                      <a:pt x="144840" y="47400"/>
                    </a:lnTo>
                    <a:lnTo>
                      <a:pt x="144840" y="42354"/>
                    </a:lnTo>
                    <a:close/>
                    <a:moveTo>
                      <a:pt x="156607" y="42354"/>
                    </a:moveTo>
                    <a:lnTo>
                      <a:pt x="156607" y="47400"/>
                    </a:lnTo>
                    <a:lnTo>
                      <a:pt x="150849" y="47400"/>
                    </a:lnTo>
                    <a:lnTo>
                      <a:pt x="150849" y="42354"/>
                    </a:lnTo>
                    <a:close/>
                    <a:moveTo>
                      <a:pt x="162616" y="42354"/>
                    </a:moveTo>
                    <a:lnTo>
                      <a:pt x="162616" y="47400"/>
                    </a:lnTo>
                    <a:lnTo>
                      <a:pt x="156854" y="47400"/>
                    </a:lnTo>
                    <a:lnTo>
                      <a:pt x="156854" y="42354"/>
                    </a:lnTo>
                    <a:close/>
                    <a:moveTo>
                      <a:pt x="168621" y="42354"/>
                    </a:moveTo>
                    <a:lnTo>
                      <a:pt x="168621" y="47400"/>
                    </a:lnTo>
                    <a:lnTo>
                      <a:pt x="162863" y="47400"/>
                    </a:lnTo>
                    <a:lnTo>
                      <a:pt x="162863" y="42354"/>
                    </a:lnTo>
                    <a:close/>
                    <a:moveTo>
                      <a:pt x="174629" y="42354"/>
                    </a:moveTo>
                    <a:lnTo>
                      <a:pt x="174629" y="47400"/>
                    </a:lnTo>
                    <a:lnTo>
                      <a:pt x="168871" y="47400"/>
                    </a:lnTo>
                    <a:lnTo>
                      <a:pt x="168871" y="42354"/>
                    </a:lnTo>
                    <a:close/>
                    <a:moveTo>
                      <a:pt x="180638" y="42354"/>
                    </a:moveTo>
                    <a:lnTo>
                      <a:pt x="180638" y="47400"/>
                    </a:lnTo>
                    <a:lnTo>
                      <a:pt x="174877" y="47400"/>
                    </a:lnTo>
                    <a:lnTo>
                      <a:pt x="174877" y="42354"/>
                    </a:lnTo>
                    <a:close/>
                    <a:moveTo>
                      <a:pt x="186643" y="42354"/>
                    </a:moveTo>
                    <a:lnTo>
                      <a:pt x="186643" y="47400"/>
                    </a:lnTo>
                    <a:lnTo>
                      <a:pt x="180885" y="47400"/>
                    </a:lnTo>
                    <a:lnTo>
                      <a:pt x="180885" y="42354"/>
                    </a:lnTo>
                    <a:close/>
                    <a:moveTo>
                      <a:pt x="192652" y="42354"/>
                    </a:moveTo>
                    <a:lnTo>
                      <a:pt x="192652" y="47400"/>
                    </a:lnTo>
                    <a:lnTo>
                      <a:pt x="186894" y="47400"/>
                    </a:lnTo>
                    <a:lnTo>
                      <a:pt x="186894" y="42354"/>
                    </a:lnTo>
                    <a:close/>
                    <a:moveTo>
                      <a:pt x="6408" y="47647"/>
                    </a:moveTo>
                    <a:lnTo>
                      <a:pt x="6408" y="52693"/>
                    </a:lnTo>
                    <a:lnTo>
                      <a:pt x="650" y="52693"/>
                    </a:lnTo>
                    <a:lnTo>
                      <a:pt x="650" y="47647"/>
                    </a:lnTo>
                    <a:close/>
                    <a:moveTo>
                      <a:pt x="12417" y="47647"/>
                    </a:moveTo>
                    <a:lnTo>
                      <a:pt x="12417" y="52693"/>
                    </a:lnTo>
                    <a:lnTo>
                      <a:pt x="6655" y="52693"/>
                    </a:lnTo>
                    <a:lnTo>
                      <a:pt x="6655" y="47647"/>
                    </a:lnTo>
                    <a:close/>
                    <a:moveTo>
                      <a:pt x="18425" y="47647"/>
                    </a:moveTo>
                    <a:lnTo>
                      <a:pt x="18425" y="52693"/>
                    </a:lnTo>
                    <a:lnTo>
                      <a:pt x="12667" y="52693"/>
                    </a:lnTo>
                    <a:lnTo>
                      <a:pt x="12667" y="47647"/>
                    </a:lnTo>
                    <a:close/>
                    <a:moveTo>
                      <a:pt x="24431" y="47647"/>
                    </a:moveTo>
                    <a:lnTo>
                      <a:pt x="24431" y="52693"/>
                    </a:lnTo>
                    <a:lnTo>
                      <a:pt x="18673" y="52693"/>
                    </a:lnTo>
                    <a:lnTo>
                      <a:pt x="18673" y="47647"/>
                    </a:lnTo>
                    <a:close/>
                    <a:moveTo>
                      <a:pt x="30443" y="47647"/>
                    </a:moveTo>
                    <a:lnTo>
                      <a:pt x="30443" y="52693"/>
                    </a:lnTo>
                    <a:lnTo>
                      <a:pt x="24685" y="52693"/>
                    </a:lnTo>
                    <a:lnTo>
                      <a:pt x="24685" y="47647"/>
                    </a:lnTo>
                    <a:close/>
                    <a:moveTo>
                      <a:pt x="36448" y="47647"/>
                    </a:moveTo>
                    <a:lnTo>
                      <a:pt x="36448" y="52693"/>
                    </a:lnTo>
                    <a:lnTo>
                      <a:pt x="30690" y="52693"/>
                    </a:lnTo>
                    <a:lnTo>
                      <a:pt x="30690" y="47647"/>
                    </a:lnTo>
                    <a:close/>
                    <a:moveTo>
                      <a:pt x="42460" y="47647"/>
                    </a:moveTo>
                    <a:lnTo>
                      <a:pt x="42460" y="52693"/>
                    </a:lnTo>
                    <a:lnTo>
                      <a:pt x="36698" y="52693"/>
                    </a:lnTo>
                    <a:lnTo>
                      <a:pt x="36698" y="47647"/>
                    </a:lnTo>
                    <a:close/>
                    <a:moveTo>
                      <a:pt x="48465" y="47647"/>
                    </a:moveTo>
                    <a:lnTo>
                      <a:pt x="48465" y="52693"/>
                    </a:lnTo>
                    <a:lnTo>
                      <a:pt x="42707" y="52693"/>
                    </a:lnTo>
                    <a:lnTo>
                      <a:pt x="42707" y="47647"/>
                    </a:lnTo>
                    <a:close/>
                    <a:moveTo>
                      <a:pt x="54474" y="47647"/>
                    </a:moveTo>
                    <a:lnTo>
                      <a:pt x="54474" y="52693"/>
                    </a:lnTo>
                    <a:lnTo>
                      <a:pt x="48716" y="52693"/>
                    </a:lnTo>
                    <a:lnTo>
                      <a:pt x="48716" y="47647"/>
                    </a:lnTo>
                    <a:close/>
                    <a:moveTo>
                      <a:pt x="60482" y="47647"/>
                    </a:moveTo>
                    <a:lnTo>
                      <a:pt x="60482" y="52693"/>
                    </a:lnTo>
                    <a:lnTo>
                      <a:pt x="54721" y="52693"/>
                    </a:lnTo>
                    <a:lnTo>
                      <a:pt x="54721" y="47647"/>
                    </a:lnTo>
                    <a:close/>
                    <a:moveTo>
                      <a:pt x="66491" y="47647"/>
                    </a:moveTo>
                    <a:lnTo>
                      <a:pt x="66491" y="52693"/>
                    </a:lnTo>
                    <a:lnTo>
                      <a:pt x="60733" y="52693"/>
                    </a:lnTo>
                    <a:lnTo>
                      <a:pt x="60733" y="47647"/>
                    </a:lnTo>
                    <a:close/>
                    <a:moveTo>
                      <a:pt x="72496" y="47647"/>
                    </a:moveTo>
                    <a:lnTo>
                      <a:pt x="72496" y="52693"/>
                    </a:lnTo>
                    <a:lnTo>
                      <a:pt x="66738" y="52693"/>
                    </a:lnTo>
                    <a:lnTo>
                      <a:pt x="66738" y="47647"/>
                    </a:lnTo>
                    <a:close/>
                    <a:moveTo>
                      <a:pt x="78505" y="47647"/>
                    </a:moveTo>
                    <a:lnTo>
                      <a:pt x="78505" y="52693"/>
                    </a:lnTo>
                    <a:lnTo>
                      <a:pt x="72744" y="52693"/>
                    </a:lnTo>
                    <a:lnTo>
                      <a:pt x="72744" y="47647"/>
                    </a:lnTo>
                    <a:close/>
                    <a:moveTo>
                      <a:pt x="84513" y="47647"/>
                    </a:moveTo>
                    <a:lnTo>
                      <a:pt x="84513" y="52693"/>
                    </a:lnTo>
                    <a:lnTo>
                      <a:pt x="78755" y="52693"/>
                    </a:lnTo>
                    <a:lnTo>
                      <a:pt x="78755" y="47647"/>
                    </a:lnTo>
                    <a:close/>
                    <a:moveTo>
                      <a:pt x="90519" y="47647"/>
                    </a:moveTo>
                    <a:lnTo>
                      <a:pt x="90519" y="52693"/>
                    </a:lnTo>
                    <a:lnTo>
                      <a:pt x="84761" y="52693"/>
                    </a:lnTo>
                    <a:lnTo>
                      <a:pt x="84761" y="47647"/>
                    </a:lnTo>
                    <a:close/>
                    <a:moveTo>
                      <a:pt x="96531" y="47647"/>
                    </a:moveTo>
                    <a:lnTo>
                      <a:pt x="96531" y="52693"/>
                    </a:lnTo>
                    <a:lnTo>
                      <a:pt x="90773" y="52693"/>
                    </a:lnTo>
                    <a:lnTo>
                      <a:pt x="90773" y="47647"/>
                    </a:lnTo>
                    <a:close/>
                    <a:moveTo>
                      <a:pt x="102536" y="47647"/>
                    </a:moveTo>
                    <a:lnTo>
                      <a:pt x="102536" y="52693"/>
                    </a:lnTo>
                    <a:lnTo>
                      <a:pt x="96778" y="52693"/>
                    </a:lnTo>
                    <a:lnTo>
                      <a:pt x="96778" y="47647"/>
                    </a:lnTo>
                    <a:close/>
                    <a:moveTo>
                      <a:pt x="108541" y="47647"/>
                    </a:moveTo>
                    <a:lnTo>
                      <a:pt x="108541" y="52693"/>
                    </a:lnTo>
                    <a:lnTo>
                      <a:pt x="102783" y="52693"/>
                    </a:lnTo>
                    <a:lnTo>
                      <a:pt x="102783" y="47647"/>
                    </a:lnTo>
                    <a:close/>
                    <a:moveTo>
                      <a:pt x="114553" y="47647"/>
                    </a:moveTo>
                    <a:lnTo>
                      <a:pt x="114553" y="52693"/>
                    </a:lnTo>
                    <a:lnTo>
                      <a:pt x="108795" y="52693"/>
                    </a:lnTo>
                    <a:lnTo>
                      <a:pt x="108795" y="47647"/>
                    </a:lnTo>
                    <a:close/>
                    <a:moveTo>
                      <a:pt x="120559" y="47647"/>
                    </a:moveTo>
                    <a:lnTo>
                      <a:pt x="120559" y="52693"/>
                    </a:lnTo>
                    <a:lnTo>
                      <a:pt x="114801" y="52693"/>
                    </a:lnTo>
                    <a:lnTo>
                      <a:pt x="114801" y="47647"/>
                    </a:lnTo>
                    <a:close/>
                    <a:moveTo>
                      <a:pt x="126570" y="47647"/>
                    </a:moveTo>
                    <a:lnTo>
                      <a:pt x="126570" y="52693"/>
                    </a:lnTo>
                    <a:lnTo>
                      <a:pt x="120809" y="52693"/>
                    </a:lnTo>
                    <a:lnTo>
                      <a:pt x="120809" y="47647"/>
                    </a:lnTo>
                    <a:close/>
                    <a:moveTo>
                      <a:pt x="132576" y="47647"/>
                    </a:moveTo>
                    <a:lnTo>
                      <a:pt x="132576" y="52693"/>
                    </a:lnTo>
                    <a:lnTo>
                      <a:pt x="126818" y="52693"/>
                    </a:lnTo>
                    <a:lnTo>
                      <a:pt x="126818" y="47647"/>
                    </a:lnTo>
                    <a:close/>
                    <a:moveTo>
                      <a:pt x="138581" y="47647"/>
                    </a:moveTo>
                    <a:lnTo>
                      <a:pt x="138581" y="52693"/>
                    </a:lnTo>
                    <a:lnTo>
                      <a:pt x="132823" y="52693"/>
                    </a:lnTo>
                    <a:lnTo>
                      <a:pt x="132823" y="47647"/>
                    </a:lnTo>
                    <a:close/>
                    <a:moveTo>
                      <a:pt x="144593" y="47647"/>
                    </a:moveTo>
                    <a:lnTo>
                      <a:pt x="144593" y="52693"/>
                    </a:lnTo>
                    <a:lnTo>
                      <a:pt x="138832" y="52693"/>
                    </a:lnTo>
                    <a:lnTo>
                      <a:pt x="138832" y="47647"/>
                    </a:lnTo>
                    <a:close/>
                    <a:moveTo>
                      <a:pt x="150598" y="47647"/>
                    </a:moveTo>
                    <a:lnTo>
                      <a:pt x="150598" y="52693"/>
                    </a:lnTo>
                    <a:lnTo>
                      <a:pt x="144840" y="52693"/>
                    </a:lnTo>
                    <a:lnTo>
                      <a:pt x="144840" y="47647"/>
                    </a:lnTo>
                    <a:close/>
                    <a:moveTo>
                      <a:pt x="156607" y="47647"/>
                    </a:moveTo>
                    <a:lnTo>
                      <a:pt x="156607" y="52693"/>
                    </a:lnTo>
                    <a:lnTo>
                      <a:pt x="150849" y="52693"/>
                    </a:lnTo>
                    <a:lnTo>
                      <a:pt x="150849" y="47647"/>
                    </a:lnTo>
                    <a:close/>
                    <a:moveTo>
                      <a:pt x="162616" y="47647"/>
                    </a:moveTo>
                    <a:lnTo>
                      <a:pt x="162616" y="52693"/>
                    </a:lnTo>
                    <a:lnTo>
                      <a:pt x="156854" y="52693"/>
                    </a:lnTo>
                    <a:lnTo>
                      <a:pt x="156854" y="47647"/>
                    </a:lnTo>
                    <a:close/>
                    <a:moveTo>
                      <a:pt x="168621" y="47647"/>
                    </a:moveTo>
                    <a:lnTo>
                      <a:pt x="168621" y="52693"/>
                    </a:lnTo>
                    <a:lnTo>
                      <a:pt x="162863" y="52693"/>
                    </a:lnTo>
                    <a:lnTo>
                      <a:pt x="162863" y="47647"/>
                    </a:lnTo>
                    <a:close/>
                    <a:moveTo>
                      <a:pt x="174629" y="47647"/>
                    </a:moveTo>
                    <a:lnTo>
                      <a:pt x="174629" y="52693"/>
                    </a:lnTo>
                    <a:lnTo>
                      <a:pt x="168871" y="52693"/>
                    </a:lnTo>
                    <a:lnTo>
                      <a:pt x="168871" y="47647"/>
                    </a:lnTo>
                    <a:close/>
                    <a:moveTo>
                      <a:pt x="180638" y="47647"/>
                    </a:moveTo>
                    <a:lnTo>
                      <a:pt x="180638" y="52693"/>
                    </a:lnTo>
                    <a:lnTo>
                      <a:pt x="174877" y="52693"/>
                    </a:lnTo>
                    <a:lnTo>
                      <a:pt x="174877" y="47647"/>
                    </a:lnTo>
                    <a:close/>
                    <a:moveTo>
                      <a:pt x="186643" y="47647"/>
                    </a:moveTo>
                    <a:lnTo>
                      <a:pt x="186643" y="52693"/>
                    </a:lnTo>
                    <a:lnTo>
                      <a:pt x="180885" y="52693"/>
                    </a:lnTo>
                    <a:lnTo>
                      <a:pt x="180885" y="47647"/>
                    </a:lnTo>
                    <a:close/>
                    <a:moveTo>
                      <a:pt x="192652" y="47647"/>
                    </a:moveTo>
                    <a:lnTo>
                      <a:pt x="192652" y="52693"/>
                    </a:lnTo>
                    <a:lnTo>
                      <a:pt x="186894" y="52693"/>
                    </a:lnTo>
                    <a:lnTo>
                      <a:pt x="186894" y="47647"/>
                    </a:lnTo>
                    <a:close/>
                    <a:moveTo>
                      <a:pt x="6408" y="52937"/>
                    </a:moveTo>
                    <a:lnTo>
                      <a:pt x="6408" y="57983"/>
                    </a:lnTo>
                    <a:lnTo>
                      <a:pt x="650" y="57983"/>
                    </a:lnTo>
                    <a:lnTo>
                      <a:pt x="650" y="52937"/>
                    </a:lnTo>
                    <a:close/>
                    <a:moveTo>
                      <a:pt x="12417" y="52937"/>
                    </a:moveTo>
                    <a:lnTo>
                      <a:pt x="12417" y="57983"/>
                    </a:lnTo>
                    <a:lnTo>
                      <a:pt x="6655" y="57983"/>
                    </a:lnTo>
                    <a:lnTo>
                      <a:pt x="6655" y="52937"/>
                    </a:lnTo>
                    <a:close/>
                    <a:moveTo>
                      <a:pt x="18425" y="52937"/>
                    </a:moveTo>
                    <a:lnTo>
                      <a:pt x="18425" y="57983"/>
                    </a:lnTo>
                    <a:lnTo>
                      <a:pt x="12664" y="57983"/>
                    </a:lnTo>
                    <a:lnTo>
                      <a:pt x="12664" y="52937"/>
                    </a:lnTo>
                    <a:close/>
                    <a:moveTo>
                      <a:pt x="24431" y="52937"/>
                    </a:moveTo>
                    <a:lnTo>
                      <a:pt x="24431" y="57983"/>
                    </a:lnTo>
                    <a:lnTo>
                      <a:pt x="18673" y="57983"/>
                    </a:lnTo>
                    <a:lnTo>
                      <a:pt x="18673" y="53973"/>
                    </a:lnTo>
                    <a:lnTo>
                      <a:pt x="18673" y="53165"/>
                    </a:lnTo>
                    <a:lnTo>
                      <a:pt x="18673" y="52937"/>
                    </a:lnTo>
                    <a:close/>
                    <a:moveTo>
                      <a:pt x="30443" y="52937"/>
                    </a:moveTo>
                    <a:lnTo>
                      <a:pt x="30443" y="57983"/>
                    </a:lnTo>
                    <a:lnTo>
                      <a:pt x="24685" y="57983"/>
                    </a:lnTo>
                    <a:lnTo>
                      <a:pt x="24685" y="52937"/>
                    </a:lnTo>
                    <a:close/>
                    <a:moveTo>
                      <a:pt x="36448" y="52937"/>
                    </a:moveTo>
                    <a:lnTo>
                      <a:pt x="36448" y="57983"/>
                    </a:lnTo>
                    <a:lnTo>
                      <a:pt x="30690" y="57983"/>
                    </a:lnTo>
                    <a:lnTo>
                      <a:pt x="30690" y="52937"/>
                    </a:lnTo>
                    <a:close/>
                    <a:moveTo>
                      <a:pt x="42460" y="52937"/>
                    </a:moveTo>
                    <a:lnTo>
                      <a:pt x="42460" y="57983"/>
                    </a:lnTo>
                    <a:lnTo>
                      <a:pt x="36698" y="57983"/>
                    </a:lnTo>
                    <a:lnTo>
                      <a:pt x="36698" y="52937"/>
                    </a:lnTo>
                    <a:close/>
                    <a:moveTo>
                      <a:pt x="48465" y="52937"/>
                    </a:moveTo>
                    <a:lnTo>
                      <a:pt x="48465" y="57983"/>
                    </a:lnTo>
                    <a:lnTo>
                      <a:pt x="42707" y="57983"/>
                    </a:lnTo>
                    <a:lnTo>
                      <a:pt x="42707" y="52937"/>
                    </a:lnTo>
                    <a:close/>
                    <a:moveTo>
                      <a:pt x="54474" y="52937"/>
                    </a:moveTo>
                    <a:lnTo>
                      <a:pt x="54474" y="57983"/>
                    </a:lnTo>
                    <a:lnTo>
                      <a:pt x="48716" y="57983"/>
                    </a:lnTo>
                    <a:lnTo>
                      <a:pt x="48716" y="52937"/>
                    </a:lnTo>
                    <a:close/>
                    <a:moveTo>
                      <a:pt x="60482" y="52937"/>
                    </a:moveTo>
                    <a:lnTo>
                      <a:pt x="60482" y="57983"/>
                    </a:lnTo>
                    <a:lnTo>
                      <a:pt x="54721" y="57983"/>
                    </a:lnTo>
                    <a:lnTo>
                      <a:pt x="54721" y="52937"/>
                    </a:lnTo>
                    <a:close/>
                    <a:moveTo>
                      <a:pt x="66491" y="52937"/>
                    </a:moveTo>
                    <a:lnTo>
                      <a:pt x="66491" y="57983"/>
                    </a:lnTo>
                    <a:lnTo>
                      <a:pt x="60733" y="57983"/>
                    </a:lnTo>
                    <a:lnTo>
                      <a:pt x="60733" y="52937"/>
                    </a:lnTo>
                    <a:close/>
                    <a:moveTo>
                      <a:pt x="72496" y="52937"/>
                    </a:moveTo>
                    <a:lnTo>
                      <a:pt x="72496" y="57983"/>
                    </a:lnTo>
                    <a:lnTo>
                      <a:pt x="66738" y="57983"/>
                    </a:lnTo>
                    <a:lnTo>
                      <a:pt x="66738" y="52937"/>
                    </a:lnTo>
                    <a:close/>
                    <a:moveTo>
                      <a:pt x="78505" y="52937"/>
                    </a:moveTo>
                    <a:lnTo>
                      <a:pt x="78505" y="57983"/>
                    </a:lnTo>
                    <a:lnTo>
                      <a:pt x="72744" y="57983"/>
                    </a:lnTo>
                    <a:lnTo>
                      <a:pt x="72744" y="52937"/>
                    </a:lnTo>
                    <a:close/>
                    <a:moveTo>
                      <a:pt x="84513" y="52937"/>
                    </a:moveTo>
                    <a:lnTo>
                      <a:pt x="84513" y="57983"/>
                    </a:lnTo>
                    <a:lnTo>
                      <a:pt x="78755" y="57983"/>
                    </a:lnTo>
                    <a:lnTo>
                      <a:pt x="78755" y="52937"/>
                    </a:lnTo>
                    <a:close/>
                    <a:moveTo>
                      <a:pt x="90519" y="52937"/>
                    </a:moveTo>
                    <a:lnTo>
                      <a:pt x="90519" y="57983"/>
                    </a:lnTo>
                    <a:lnTo>
                      <a:pt x="84761" y="57983"/>
                    </a:lnTo>
                    <a:lnTo>
                      <a:pt x="84761" y="52937"/>
                    </a:lnTo>
                    <a:close/>
                    <a:moveTo>
                      <a:pt x="96531" y="52937"/>
                    </a:moveTo>
                    <a:lnTo>
                      <a:pt x="96531" y="57983"/>
                    </a:lnTo>
                    <a:lnTo>
                      <a:pt x="90773" y="57983"/>
                    </a:lnTo>
                    <a:lnTo>
                      <a:pt x="90773" y="52937"/>
                    </a:lnTo>
                    <a:close/>
                    <a:moveTo>
                      <a:pt x="102536" y="52937"/>
                    </a:moveTo>
                    <a:lnTo>
                      <a:pt x="102536" y="57983"/>
                    </a:lnTo>
                    <a:lnTo>
                      <a:pt x="96778" y="57983"/>
                    </a:lnTo>
                    <a:lnTo>
                      <a:pt x="96778" y="52937"/>
                    </a:lnTo>
                    <a:close/>
                    <a:moveTo>
                      <a:pt x="108541" y="52937"/>
                    </a:moveTo>
                    <a:lnTo>
                      <a:pt x="108541" y="57983"/>
                    </a:lnTo>
                    <a:lnTo>
                      <a:pt x="102783" y="57983"/>
                    </a:lnTo>
                    <a:lnTo>
                      <a:pt x="102783" y="52937"/>
                    </a:lnTo>
                    <a:close/>
                    <a:moveTo>
                      <a:pt x="114553" y="52937"/>
                    </a:moveTo>
                    <a:lnTo>
                      <a:pt x="114553" y="57983"/>
                    </a:lnTo>
                    <a:lnTo>
                      <a:pt x="108795" y="57983"/>
                    </a:lnTo>
                    <a:lnTo>
                      <a:pt x="108795" y="52937"/>
                    </a:lnTo>
                    <a:close/>
                    <a:moveTo>
                      <a:pt x="120559" y="52937"/>
                    </a:moveTo>
                    <a:lnTo>
                      <a:pt x="120559" y="57983"/>
                    </a:lnTo>
                    <a:lnTo>
                      <a:pt x="114801" y="57983"/>
                    </a:lnTo>
                    <a:lnTo>
                      <a:pt x="114801" y="52937"/>
                    </a:lnTo>
                    <a:close/>
                    <a:moveTo>
                      <a:pt x="126570" y="52937"/>
                    </a:moveTo>
                    <a:lnTo>
                      <a:pt x="126570" y="57983"/>
                    </a:lnTo>
                    <a:lnTo>
                      <a:pt x="120809" y="57983"/>
                    </a:lnTo>
                    <a:lnTo>
                      <a:pt x="120809" y="52937"/>
                    </a:lnTo>
                    <a:close/>
                    <a:moveTo>
                      <a:pt x="132576" y="52937"/>
                    </a:moveTo>
                    <a:lnTo>
                      <a:pt x="132576" y="57983"/>
                    </a:lnTo>
                    <a:lnTo>
                      <a:pt x="126818" y="57983"/>
                    </a:lnTo>
                    <a:lnTo>
                      <a:pt x="126818" y="52937"/>
                    </a:lnTo>
                    <a:close/>
                    <a:moveTo>
                      <a:pt x="138581" y="52937"/>
                    </a:moveTo>
                    <a:lnTo>
                      <a:pt x="138581" y="57983"/>
                    </a:lnTo>
                    <a:lnTo>
                      <a:pt x="132823" y="57983"/>
                    </a:lnTo>
                    <a:lnTo>
                      <a:pt x="132823" y="52937"/>
                    </a:lnTo>
                    <a:close/>
                    <a:moveTo>
                      <a:pt x="144593" y="52937"/>
                    </a:moveTo>
                    <a:lnTo>
                      <a:pt x="144593" y="57983"/>
                    </a:lnTo>
                    <a:lnTo>
                      <a:pt x="138832" y="57983"/>
                    </a:lnTo>
                    <a:lnTo>
                      <a:pt x="138832" y="52937"/>
                    </a:lnTo>
                    <a:close/>
                    <a:moveTo>
                      <a:pt x="150598" y="52937"/>
                    </a:moveTo>
                    <a:lnTo>
                      <a:pt x="150598" y="57983"/>
                    </a:lnTo>
                    <a:lnTo>
                      <a:pt x="144840" y="57983"/>
                    </a:lnTo>
                    <a:lnTo>
                      <a:pt x="144840" y="52937"/>
                    </a:lnTo>
                    <a:close/>
                    <a:moveTo>
                      <a:pt x="156607" y="52937"/>
                    </a:moveTo>
                    <a:lnTo>
                      <a:pt x="156607" y="57983"/>
                    </a:lnTo>
                    <a:lnTo>
                      <a:pt x="150849" y="57983"/>
                    </a:lnTo>
                    <a:lnTo>
                      <a:pt x="150849" y="52937"/>
                    </a:lnTo>
                    <a:close/>
                    <a:moveTo>
                      <a:pt x="162616" y="52937"/>
                    </a:moveTo>
                    <a:lnTo>
                      <a:pt x="162616" y="57983"/>
                    </a:lnTo>
                    <a:lnTo>
                      <a:pt x="156854" y="57983"/>
                    </a:lnTo>
                    <a:lnTo>
                      <a:pt x="156854" y="52937"/>
                    </a:lnTo>
                    <a:close/>
                    <a:moveTo>
                      <a:pt x="168621" y="52937"/>
                    </a:moveTo>
                    <a:lnTo>
                      <a:pt x="168621" y="57983"/>
                    </a:lnTo>
                    <a:lnTo>
                      <a:pt x="162863" y="57983"/>
                    </a:lnTo>
                    <a:lnTo>
                      <a:pt x="162863" y="52937"/>
                    </a:lnTo>
                    <a:close/>
                    <a:moveTo>
                      <a:pt x="174629" y="52937"/>
                    </a:moveTo>
                    <a:lnTo>
                      <a:pt x="174629" y="57983"/>
                    </a:lnTo>
                    <a:lnTo>
                      <a:pt x="168871" y="57983"/>
                    </a:lnTo>
                    <a:lnTo>
                      <a:pt x="168871" y="52937"/>
                    </a:lnTo>
                    <a:close/>
                    <a:moveTo>
                      <a:pt x="180638" y="52937"/>
                    </a:moveTo>
                    <a:lnTo>
                      <a:pt x="180638" y="57983"/>
                    </a:lnTo>
                    <a:lnTo>
                      <a:pt x="174877" y="57983"/>
                    </a:lnTo>
                    <a:lnTo>
                      <a:pt x="174877" y="52937"/>
                    </a:lnTo>
                    <a:close/>
                    <a:moveTo>
                      <a:pt x="186643" y="52937"/>
                    </a:moveTo>
                    <a:lnTo>
                      <a:pt x="186643" y="57983"/>
                    </a:lnTo>
                    <a:lnTo>
                      <a:pt x="180885" y="57983"/>
                    </a:lnTo>
                    <a:lnTo>
                      <a:pt x="180885" y="52937"/>
                    </a:lnTo>
                    <a:close/>
                    <a:moveTo>
                      <a:pt x="192652" y="52937"/>
                    </a:moveTo>
                    <a:lnTo>
                      <a:pt x="192652" y="57983"/>
                    </a:lnTo>
                    <a:lnTo>
                      <a:pt x="186894" y="57983"/>
                    </a:lnTo>
                    <a:lnTo>
                      <a:pt x="186894" y="52937"/>
                    </a:lnTo>
                    <a:close/>
                    <a:moveTo>
                      <a:pt x="6408" y="58230"/>
                    </a:moveTo>
                    <a:lnTo>
                      <a:pt x="6408" y="63276"/>
                    </a:lnTo>
                    <a:lnTo>
                      <a:pt x="650" y="63276"/>
                    </a:lnTo>
                    <a:lnTo>
                      <a:pt x="650" y="58230"/>
                    </a:lnTo>
                    <a:close/>
                    <a:moveTo>
                      <a:pt x="12417" y="58230"/>
                    </a:moveTo>
                    <a:lnTo>
                      <a:pt x="12417" y="63276"/>
                    </a:lnTo>
                    <a:lnTo>
                      <a:pt x="6655" y="63276"/>
                    </a:lnTo>
                    <a:lnTo>
                      <a:pt x="6655" y="58230"/>
                    </a:lnTo>
                    <a:close/>
                    <a:moveTo>
                      <a:pt x="18425" y="58230"/>
                    </a:moveTo>
                    <a:lnTo>
                      <a:pt x="18425" y="63276"/>
                    </a:lnTo>
                    <a:lnTo>
                      <a:pt x="12667" y="63276"/>
                    </a:lnTo>
                    <a:lnTo>
                      <a:pt x="12667" y="58230"/>
                    </a:lnTo>
                    <a:close/>
                    <a:moveTo>
                      <a:pt x="24431" y="58230"/>
                    </a:moveTo>
                    <a:lnTo>
                      <a:pt x="24431" y="63276"/>
                    </a:lnTo>
                    <a:lnTo>
                      <a:pt x="18673" y="63276"/>
                    </a:lnTo>
                    <a:lnTo>
                      <a:pt x="18673" y="58230"/>
                    </a:lnTo>
                    <a:close/>
                    <a:moveTo>
                      <a:pt x="30443" y="58230"/>
                    </a:moveTo>
                    <a:lnTo>
                      <a:pt x="30443" y="63276"/>
                    </a:lnTo>
                    <a:lnTo>
                      <a:pt x="24685" y="63276"/>
                    </a:lnTo>
                    <a:lnTo>
                      <a:pt x="24685" y="58230"/>
                    </a:lnTo>
                    <a:close/>
                    <a:moveTo>
                      <a:pt x="36448" y="58230"/>
                    </a:moveTo>
                    <a:lnTo>
                      <a:pt x="36448" y="63276"/>
                    </a:lnTo>
                    <a:lnTo>
                      <a:pt x="30690" y="63276"/>
                    </a:lnTo>
                    <a:lnTo>
                      <a:pt x="30690" y="58230"/>
                    </a:lnTo>
                    <a:close/>
                    <a:moveTo>
                      <a:pt x="42460" y="58230"/>
                    </a:moveTo>
                    <a:lnTo>
                      <a:pt x="42460" y="63276"/>
                    </a:lnTo>
                    <a:lnTo>
                      <a:pt x="36698" y="63276"/>
                    </a:lnTo>
                    <a:lnTo>
                      <a:pt x="36698" y="58230"/>
                    </a:lnTo>
                    <a:close/>
                    <a:moveTo>
                      <a:pt x="48465" y="58230"/>
                    </a:moveTo>
                    <a:lnTo>
                      <a:pt x="48465" y="63276"/>
                    </a:lnTo>
                    <a:lnTo>
                      <a:pt x="42707" y="63276"/>
                    </a:lnTo>
                    <a:lnTo>
                      <a:pt x="42707" y="58230"/>
                    </a:lnTo>
                    <a:close/>
                    <a:moveTo>
                      <a:pt x="54474" y="58230"/>
                    </a:moveTo>
                    <a:lnTo>
                      <a:pt x="54474" y="63276"/>
                    </a:lnTo>
                    <a:lnTo>
                      <a:pt x="48716" y="63276"/>
                    </a:lnTo>
                    <a:lnTo>
                      <a:pt x="48716" y="58230"/>
                    </a:lnTo>
                    <a:close/>
                    <a:moveTo>
                      <a:pt x="60482" y="58230"/>
                    </a:moveTo>
                    <a:lnTo>
                      <a:pt x="60482" y="63276"/>
                    </a:lnTo>
                    <a:lnTo>
                      <a:pt x="54721" y="63276"/>
                    </a:lnTo>
                    <a:lnTo>
                      <a:pt x="54721" y="58230"/>
                    </a:lnTo>
                    <a:close/>
                    <a:moveTo>
                      <a:pt x="66491" y="58230"/>
                    </a:moveTo>
                    <a:lnTo>
                      <a:pt x="66491" y="63276"/>
                    </a:lnTo>
                    <a:lnTo>
                      <a:pt x="60733" y="63276"/>
                    </a:lnTo>
                    <a:lnTo>
                      <a:pt x="60733" y="58230"/>
                    </a:lnTo>
                    <a:close/>
                    <a:moveTo>
                      <a:pt x="72496" y="58230"/>
                    </a:moveTo>
                    <a:lnTo>
                      <a:pt x="72496" y="63276"/>
                    </a:lnTo>
                    <a:lnTo>
                      <a:pt x="66738" y="63276"/>
                    </a:lnTo>
                    <a:lnTo>
                      <a:pt x="66738" y="58230"/>
                    </a:lnTo>
                    <a:close/>
                    <a:moveTo>
                      <a:pt x="78505" y="58230"/>
                    </a:moveTo>
                    <a:lnTo>
                      <a:pt x="78505" y="63276"/>
                    </a:lnTo>
                    <a:lnTo>
                      <a:pt x="72744" y="63276"/>
                    </a:lnTo>
                    <a:lnTo>
                      <a:pt x="72744" y="58230"/>
                    </a:lnTo>
                    <a:close/>
                    <a:moveTo>
                      <a:pt x="84513" y="58230"/>
                    </a:moveTo>
                    <a:lnTo>
                      <a:pt x="84513" y="63276"/>
                    </a:lnTo>
                    <a:lnTo>
                      <a:pt x="78755" y="63276"/>
                    </a:lnTo>
                    <a:lnTo>
                      <a:pt x="78755" y="58230"/>
                    </a:lnTo>
                    <a:close/>
                    <a:moveTo>
                      <a:pt x="90519" y="58230"/>
                    </a:moveTo>
                    <a:lnTo>
                      <a:pt x="90519" y="63276"/>
                    </a:lnTo>
                    <a:lnTo>
                      <a:pt x="84761" y="63276"/>
                    </a:lnTo>
                    <a:lnTo>
                      <a:pt x="84761" y="58230"/>
                    </a:lnTo>
                    <a:close/>
                    <a:moveTo>
                      <a:pt x="96531" y="58230"/>
                    </a:moveTo>
                    <a:lnTo>
                      <a:pt x="96531" y="63276"/>
                    </a:lnTo>
                    <a:lnTo>
                      <a:pt x="90773" y="63276"/>
                    </a:lnTo>
                    <a:lnTo>
                      <a:pt x="90773" y="58230"/>
                    </a:lnTo>
                    <a:close/>
                    <a:moveTo>
                      <a:pt x="102536" y="58230"/>
                    </a:moveTo>
                    <a:lnTo>
                      <a:pt x="102536" y="63276"/>
                    </a:lnTo>
                    <a:lnTo>
                      <a:pt x="96778" y="63276"/>
                    </a:lnTo>
                    <a:lnTo>
                      <a:pt x="96778" y="58230"/>
                    </a:lnTo>
                    <a:close/>
                    <a:moveTo>
                      <a:pt x="108541" y="58230"/>
                    </a:moveTo>
                    <a:lnTo>
                      <a:pt x="108541" y="63276"/>
                    </a:lnTo>
                    <a:lnTo>
                      <a:pt x="102783" y="63276"/>
                    </a:lnTo>
                    <a:lnTo>
                      <a:pt x="102783" y="58230"/>
                    </a:lnTo>
                    <a:close/>
                    <a:moveTo>
                      <a:pt x="114553" y="58230"/>
                    </a:moveTo>
                    <a:lnTo>
                      <a:pt x="114553" y="63276"/>
                    </a:lnTo>
                    <a:lnTo>
                      <a:pt x="108795" y="63276"/>
                    </a:lnTo>
                    <a:lnTo>
                      <a:pt x="108795" y="58230"/>
                    </a:lnTo>
                    <a:close/>
                    <a:moveTo>
                      <a:pt x="120559" y="58230"/>
                    </a:moveTo>
                    <a:lnTo>
                      <a:pt x="120559" y="63276"/>
                    </a:lnTo>
                    <a:lnTo>
                      <a:pt x="114801" y="63276"/>
                    </a:lnTo>
                    <a:lnTo>
                      <a:pt x="114801" y="58230"/>
                    </a:lnTo>
                    <a:close/>
                    <a:moveTo>
                      <a:pt x="126570" y="58230"/>
                    </a:moveTo>
                    <a:lnTo>
                      <a:pt x="126570" y="63276"/>
                    </a:lnTo>
                    <a:lnTo>
                      <a:pt x="120809" y="63276"/>
                    </a:lnTo>
                    <a:lnTo>
                      <a:pt x="120809" y="58230"/>
                    </a:lnTo>
                    <a:close/>
                    <a:moveTo>
                      <a:pt x="132576" y="58230"/>
                    </a:moveTo>
                    <a:lnTo>
                      <a:pt x="132576" y="63276"/>
                    </a:lnTo>
                    <a:lnTo>
                      <a:pt x="126818" y="63276"/>
                    </a:lnTo>
                    <a:lnTo>
                      <a:pt x="126818" y="58230"/>
                    </a:lnTo>
                    <a:close/>
                    <a:moveTo>
                      <a:pt x="138581" y="58230"/>
                    </a:moveTo>
                    <a:lnTo>
                      <a:pt x="138581" y="63276"/>
                    </a:lnTo>
                    <a:lnTo>
                      <a:pt x="132823" y="63276"/>
                    </a:lnTo>
                    <a:lnTo>
                      <a:pt x="132823" y="58230"/>
                    </a:lnTo>
                    <a:close/>
                    <a:moveTo>
                      <a:pt x="144593" y="58230"/>
                    </a:moveTo>
                    <a:lnTo>
                      <a:pt x="144593" y="63276"/>
                    </a:lnTo>
                    <a:lnTo>
                      <a:pt x="138832" y="63276"/>
                    </a:lnTo>
                    <a:lnTo>
                      <a:pt x="138832" y="58230"/>
                    </a:lnTo>
                    <a:close/>
                    <a:moveTo>
                      <a:pt x="150598" y="58230"/>
                    </a:moveTo>
                    <a:lnTo>
                      <a:pt x="150598" y="63276"/>
                    </a:lnTo>
                    <a:lnTo>
                      <a:pt x="144840" y="63276"/>
                    </a:lnTo>
                    <a:lnTo>
                      <a:pt x="144840" y="58230"/>
                    </a:lnTo>
                    <a:close/>
                    <a:moveTo>
                      <a:pt x="156607" y="58230"/>
                    </a:moveTo>
                    <a:lnTo>
                      <a:pt x="156607" y="63276"/>
                    </a:lnTo>
                    <a:lnTo>
                      <a:pt x="150849" y="63276"/>
                    </a:lnTo>
                    <a:lnTo>
                      <a:pt x="150849" y="58230"/>
                    </a:lnTo>
                    <a:close/>
                    <a:moveTo>
                      <a:pt x="162616" y="58230"/>
                    </a:moveTo>
                    <a:lnTo>
                      <a:pt x="162616" y="63276"/>
                    </a:lnTo>
                    <a:lnTo>
                      <a:pt x="156854" y="63276"/>
                    </a:lnTo>
                    <a:lnTo>
                      <a:pt x="156854" y="58230"/>
                    </a:lnTo>
                    <a:close/>
                    <a:moveTo>
                      <a:pt x="168621" y="58230"/>
                    </a:moveTo>
                    <a:lnTo>
                      <a:pt x="168621" y="59879"/>
                    </a:lnTo>
                    <a:lnTo>
                      <a:pt x="168621" y="60548"/>
                    </a:lnTo>
                    <a:lnTo>
                      <a:pt x="168621" y="63276"/>
                    </a:lnTo>
                    <a:lnTo>
                      <a:pt x="162863" y="63276"/>
                    </a:lnTo>
                    <a:lnTo>
                      <a:pt x="162863" y="58230"/>
                    </a:lnTo>
                    <a:close/>
                    <a:moveTo>
                      <a:pt x="174629" y="58230"/>
                    </a:moveTo>
                    <a:lnTo>
                      <a:pt x="174629" y="63276"/>
                    </a:lnTo>
                    <a:lnTo>
                      <a:pt x="168871" y="63276"/>
                    </a:lnTo>
                    <a:lnTo>
                      <a:pt x="168871" y="58230"/>
                    </a:lnTo>
                    <a:close/>
                    <a:moveTo>
                      <a:pt x="180638" y="58230"/>
                    </a:moveTo>
                    <a:lnTo>
                      <a:pt x="180638" y="63276"/>
                    </a:lnTo>
                    <a:lnTo>
                      <a:pt x="174877" y="63276"/>
                    </a:lnTo>
                    <a:lnTo>
                      <a:pt x="174877" y="58230"/>
                    </a:lnTo>
                    <a:close/>
                    <a:moveTo>
                      <a:pt x="186643" y="58230"/>
                    </a:moveTo>
                    <a:lnTo>
                      <a:pt x="186643" y="63276"/>
                    </a:lnTo>
                    <a:lnTo>
                      <a:pt x="180885" y="63276"/>
                    </a:lnTo>
                    <a:lnTo>
                      <a:pt x="180885" y="58230"/>
                    </a:lnTo>
                    <a:close/>
                    <a:moveTo>
                      <a:pt x="192652" y="58230"/>
                    </a:moveTo>
                    <a:lnTo>
                      <a:pt x="192652" y="63276"/>
                    </a:lnTo>
                    <a:lnTo>
                      <a:pt x="186894" y="63276"/>
                    </a:lnTo>
                    <a:lnTo>
                      <a:pt x="186894" y="58230"/>
                    </a:lnTo>
                    <a:close/>
                    <a:moveTo>
                      <a:pt x="6408" y="63523"/>
                    </a:moveTo>
                    <a:lnTo>
                      <a:pt x="6408" y="68565"/>
                    </a:lnTo>
                    <a:lnTo>
                      <a:pt x="650" y="68565"/>
                    </a:lnTo>
                    <a:lnTo>
                      <a:pt x="650" y="63523"/>
                    </a:lnTo>
                    <a:close/>
                    <a:moveTo>
                      <a:pt x="12417" y="63523"/>
                    </a:moveTo>
                    <a:lnTo>
                      <a:pt x="12417" y="68565"/>
                    </a:lnTo>
                    <a:lnTo>
                      <a:pt x="6655" y="68565"/>
                    </a:lnTo>
                    <a:lnTo>
                      <a:pt x="6655" y="63523"/>
                    </a:lnTo>
                    <a:close/>
                    <a:moveTo>
                      <a:pt x="18425" y="63523"/>
                    </a:moveTo>
                    <a:lnTo>
                      <a:pt x="18425" y="68565"/>
                    </a:lnTo>
                    <a:lnTo>
                      <a:pt x="12667" y="68565"/>
                    </a:lnTo>
                    <a:lnTo>
                      <a:pt x="12667" y="63523"/>
                    </a:lnTo>
                    <a:close/>
                    <a:moveTo>
                      <a:pt x="24431" y="63523"/>
                    </a:moveTo>
                    <a:lnTo>
                      <a:pt x="24431" y="68565"/>
                    </a:lnTo>
                    <a:lnTo>
                      <a:pt x="18673" y="68565"/>
                    </a:lnTo>
                    <a:lnTo>
                      <a:pt x="18673" y="63523"/>
                    </a:lnTo>
                    <a:close/>
                    <a:moveTo>
                      <a:pt x="30443" y="63523"/>
                    </a:moveTo>
                    <a:lnTo>
                      <a:pt x="30443" y="68565"/>
                    </a:lnTo>
                    <a:lnTo>
                      <a:pt x="24685" y="68565"/>
                    </a:lnTo>
                    <a:lnTo>
                      <a:pt x="24685" y="63523"/>
                    </a:lnTo>
                    <a:close/>
                    <a:moveTo>
                      <a:pt x="36448" y="63523"/>
                    </a:moveTo>
                    <a:lnTo>
                      <a:pt x="36448" y="68565"/>
                    </a:lnTo>
                    <a:lnTo>
                      <a:pt x="30690" y="68565"/>
                    </a:lnTo>
                    <a:lnTo>
                      <a:pt x="30690" y="63523"/>
                    </a:lnTo>
                    <a:close/>
                    <a:moveTo>
                      <a:pt x="42460" y="63523"/>
                    </a:moveTo>
                    <a:lnTo>
                      <a:pt x="42460" y="68565"/>
                    </a:lnTo>
                    <a:lnTo>
                      <a:pt x="36698" y="68565"/>
                    </a:lnTo>
                    <a:lnTo>
                      <a:pt x="36698" y="63523"/>
                    </a:lnTo>
                    <a:close/>
                    <a:moveTo>
                      <a:pt x="48465" y="63523"/>
                    </a:moveTo>
                    <a:lnTo>
                      <a:pt x="48465" y="68565"/>
                    </a:lnTo>
                    <a:lnTo>
                      <a:pt x="42707" y="68565"/>
                    </a:lnTo>
                    <a:lnTo>
                      <a:pt x="42707" y="63523"/>
                    </a:lnTo>
                    <a:close/>
                    <a:moveTo>
                      <a:pt x="54474" y="63523"/>
                    </a:moveTo>
                    <a:lnTo>
                      <a:pt x="54474" y="68565"/>
                    </a:lnTo>
                    <a:lnTo>
                      <a:pt x="48716" y="68565"/>
                    </a:lnTo>
                    <a:lnTo>
                      <a:pt x="48716" y="63523"/>
                    </a:lnTo>
                    <a:close/>
                    <a:moveTo>
                      <a:pt x="60482" y="63523"/>
                    </a:moveTo>
                    <a:lnTo>
                      <a:pt x="60482" y="68565"/>
                    </a:lnTo>
                    <a:lnTo>
                      <a:pt x="54721" y="68565"/>
                    </a:lnTo>
                    <a:lnTo>
                      <a:pt x="54721" y="63523"/>
                    </a:lnTo>
                    <a:close/>
                    <a:moveTo>
                      <a:pt x="66491" y="63523"/>
                    </a:moveTo>
                    <a:lnTo>
                      <a:pt x="66491" y="68565"/>
                    </a:lnTo>
                    <a:lnTo>
                      <a:pt x="60733" y="68565"/>
                    </a:lnTo>
                    <a:lnTo>
                      <a:pt x="60733" y="63523"/>
                    </a:lnTo>
                    <a:close/>
                    <a:moveTo>
                      <a:pt x="72496" y="63523"/>
                    </a:moveTo>
                    <a:lnTo>
                      <a:pt x="72496" y="68565"/>
                    </a:lnTo>
                    <a:lnTo>
                      <a:pt x="66738" y="68565"/>
                    </a:lnTo>
                    <a:lnTo>
                      <a:pt x="66738" y="63523"/>
                    </a:lnTo>
                    <a:close/>
                    <a:moveTo>
                      <a:pt x="78505" y="63523"/>
                    </a:moveTo>
                    <a:lnTo>
                      <a:pt x="78505" y="68565"/>
                    </a:lnTo>
                    <a:lnTo>
                      <a:pt x="72744" y="68565"/>
                    </a:lnTo>
                    <a:lnTo>
                      <a:pt x="72744" y="63523"/>
                    </a:lnTo>
                    <a:close/>
                    <a:moveTo>
                      <a:pt x="84513" y="63523"/>
                    </a:moveTo>
                    <a:lnTo>
                      <a:pt x="84513" y="68565"/>
                    </a:lnTo>
                    <a:lnTo>
                      <a:pt x="78755" y="68565"/>
                    </a:lnTo>
                    <a:lnTo>
                      <a:pt x="78755" y="63523"/>
                    </a:lnTo>
                    <a:close/>
                    <a:moveTo>
                      <a:pt x="90519" y="63523"/>
                    </a:moveTo>
                    <a:lnTo>
                      <a:pt x="90519" y="68565"/>
                    </a:lnTo>
                    <a:lnTo>
                      <a:pt x="84761" y="68565"/>
                    </a:lnTo>
                    <a:lnTo>
                      <a:pt x="84761" y="63523"/>
                    </a:lnTo>
                    <a:close/>
                    <a:moveTo>
                      <a:pt x="96531" y="63523"/>
                    </a:moveTo>
                    <a:lnTo>
                      <a:pt x="96531" y="68565"/>
                    </a:lnTo>
                    <a:lnTo>
                      <a:pt x="90773" y="68565"/>
                    </a:lnTo>
                    <a:lnTo>
                      <a:pt x="90773" y="63523"/>
                    </a:lnTo>
                    <a:close/>
                    <a:moveTo>
                      <a:pt x="102536" y="63523"/>
                    </a:moveTo>
                    <a:lnTo>
                      <a:pt x="102536" y="68565"/>
                    </a:lnTo>
                    <a:lnTo>
                      <a:pt x="96778" y="68565"/>
                    </a:lnTo>
                    <a:lnTo>
                      <a:pt x="96778" y="63523"/>
                    </a:lnTo>
                    <a:close/>
                    <a:moveTo>
                      <a:pt x="108541" y="63523"/>
                    </a:moveTo>
                    <a:lnTo>
                      <a:pt x="108541" y="68565"/>
                    </a:lnTo>
                    <a:lnTo>
                      <a:pt x="102783" y="68565"/>
                    </a:lnTo>
                    <a:lnTo>
                      <a:pt x="102783" y="63523"/>
                    </a:lnTo>
                    <a:close/>
                    <a:moveTo>
                      <a:pt x="114553" y="63523"/>
                    </a:moveTo>
                    <a:lnTo>
                      <a:pt x="114553" y="68565"/>
                    </a:lnTo>
                    <a:lnTo>
                      <a:pt x="108795" y="68565"/>
                    </a:lnTo>
                    <a:lnTo>
                      <a:pt x="108795" y="63523"/>
                    </a:lnTo>
                    <a:close/>
                    <a:moveTo>
                      <a:pt x="120559" y="63523"/>
                    </a:moveTo>
                    <a:lnTo>
                      <a:pt x="120559" y="68565"/>
                    </a:lnTo>
                    <a:lnTo>
                      <a:pt x="114801" y="68565"/>
                    </a:lnTo>
                    <a:lnTo>
                      <a:pt x="114801" y="63523"/>
                    </a:lnTo>
                    <a:close/>
                    <a:moveTo>
                      <a:pt x="126570" y="63523"/>
                    </a:moveTo>
                    <a:lnTo>
                      <a:pt x="126570" y="68565"/>
                    </a:lnTo>
                    <a:lnTo>
                      <a:pt x="120809" y="68565"/>
                    </a:lnTo>
                    <a:lnTo>
                      <a:pt x="120809" y="63523"/>
                    </a:lnTo>
                    <a:close/>
                    <a:moveTo>
                      <a:pt x="132576" y="63523"/>
                    </a:moveTo>
                    <a:lnTo>
                      <a:pt x="132576" y="68565"/>
                    </a:lnTo>
                    <a:lnTo>
                      <a:pt x="126818" y="68565"/>
                    </a:lnTo>
                    <a:lnTo>
                      <a:pt x="126818" y="63523"/>
                    </a:lnTo>
                    <a:close/>
                    <a:moveTo>
                      <a:pt x="138581" y="63523"/>
                    </a:moveTo>
                    <a:lnTo>
                      <a:pt x="138581" y="68565"/>
                    </a:lnTo>
                    <a:lnTo>
                      <a:pt x="132823" y="68565"/>
                    </a:lnTo>
                    <a:lnTo>
                      <a:pt x="132823" y="63523"/>
                    </a:lnTo>
                    <a:close/>
                    <a:moveTo>
                      <a:pt x="144593" y="63523"/>
                    </a:moveTo>
                    <a:lnTo>
                      <a:pt x="144593" y="68565"/>
                    </a:lnTo>
                    <a:lnTo>
                      <a:pt x="138832" y="68565"/>
                    </a:lnTo>
                    <a:lnTo>
                      <a:pt x="138832" y="63523"/>
                    </a:lnTo>
                    <a:close/>
                    <a:moveTo>
                      <a:pt x="150598" y="63523"/>
                    </a:moveTo>
                    <a:lnTo>
                      <a:pt x="150598" y="68565"/>
                    </a:lnTo>
                    <a:lnTo>
                      <a:pt x="144840" y="68565"/>
                    </a:lnTo>
                    <a:lnTo>
                      <a:pt x="144840" y="63523"/>
                    </a:lnTo>
                    <a:close/>
                    <a:moveTo>
                      <a:pt x="156607" y="63523"/>
                    </a:moveTo>
                    <a:lnTo>
                      <a:pt x="156607" y="68565"/>
                    </a:lnTo>
                    <a:lnTo>
                      <a:pt x="150849" y="68565"/>
                    </a:lnTo>
                    <a:lnTo>
                      <a:pt x="150849" y="63523"/>
                    </a:lnTo>
                    <a:close/>
                    <a:moveTo>
                      <a:pt x="168621" y="63523"/>
                    </a:moveTo>
                    <a:lnTo>
                      <a:pt x="168621" y="68565"/>
                    </a:lnTo>
                    <a:lnTo>
                      <a:pt x="162863" y="68565"/>
                    </a:lnTo>
                    <a:lnTo>
                      <a:pt x="162863" y="67428"/>
                    </a:lnTo>
                    <a:lnTo>
                      <a:pt x="162863" y="66524"/>
                    </a:lnTo>
                    <a:lnTo>
                      <a:pt x="162863" y="63523"/>
                    </a:lnTo>
                    <a:close/>
                    <a:moveTo>
                      <a:pt x="174629" y="63523"/>
                    </a:moveTo>
                    <a:lnTo>
                      <a:pt x="174629" y="68565"/>
                    </a:lnTo>
                    <a:lnTo>
                      <a:pt x="168871" y="68565"/>
                    </a:lnTo>
                    <a:lnTo>
                      <a:pt x="168871" y="63523"/>
                    </a:lnTo>
                    <a:close/>
                    <a:moveTo>
                      <a:pt x="180638" y="63523"/>
                    </a:moveTo>
                    <a:lnTo>
                      <a:pt x="180638" y="68565"/>
                    </a:lnTo>
                    <a:lnTo>
                      <a:pt x="174877" y="68565"/>
                    </a:lnTo>
                    <a:lnTo>
                      <a:pt x="174877" y="63523"/>
                    </a:lnTo>
                    <a:close/>
                    <a:moveTo>
                      <a:pt x="186643" y="63523"/>
                    </a:moveTo>
                    <a:lnTo>
                      <a:pt x="186643" y="68565"/>
                    </a:lnTo>
                    <a:lnTo>
                      <a:pt x="180885" y="68565"/>
                    </a:lnTo>
                    <a:lnTo>
                      <a:pt x="180885" y="63523"/>
                    </a:lnTo>
                    <a:close/>
                    <a:moveTo>
                      <a:pt x="192652" y="63523"/>
                    </a:moveTo>
                    <a:lnTo>
                      <a:pt x="192652" y="68565"/>
                    </a:lnTo>
                    <a:lnTo>
                      <a:pt x="186894" y="68565"/>
                    </a:lnTo>
                    <a:lnTo>
                      <a:pt x="186894" y="63523"/>
                    </a:lnTo>
                    <a:close/>
                    <a:moveTo>
                      <a:pt x="162616" y="63523"/>
                    </a:moveTo>
                    <a:lnTo>
                      <a:pt x="162616" y="66699"/>
                    </a:lnTo>
                    <a:lnTo>
                      <a:pt x="162616" y="67401"/>
                    </a:lnTo>
                    <a:lnTo>
                      <a:pt x="162616" y="68569"/>
                    </a:lnTo>
                    <a:lnTo>
                      <a:pt x="156854" y="68569"/>
                    </a:lnTo>
                    <a:lnTo>
                      <a:pt x="156854" y="63523"/>
                    </a:lnTo>
                    <a:close/>
                    <a:moveTo>
                      <a:pt x="156607" y="68806"/>
                    </a:moveTo>
                    <a:lnTo>
                      <a:pt x="156607" y="72595"/>
                    </a:lnTo>
                    <a:lnTo>
                      <a:pt x="156607" y="73466"/>
                    </a:lnTo>
                    <a:lnTo>
                      <a:pt x="156607" y="73855"/>
                    </a:lnTo>
                    <a:lnTo>
                      <a:pt x="150849" y="73855"/>
                    </a:lnTo>
                    <a:lnTo>
                      <a:pt x="150849" y="68806"/>
                    </a:lnTo>
                    <a:close/>
                    <a:moveTo>
                      <a:pt x="6408" y="68813"/>
                    </a:moveTo>
                    <a:lnTo>
                      <a:pt x="6408" y="73858"/>
                    </a:lnTo>
                    <a:lnTo>
                      <a:pt x="650" y="73858"/>
                    </a:lnTo>
                    <a:lnTo>
                      <a:pt x="650" y="68813"/>
                    </a:lnTo>
                    <a:close/>
                    <a:moveTo>
                      <a:pt x="12417" y="68813"/>
                    </a:moveTo>
                    <a:lnTo>
                      <a:pt x="12417" y="73858"/>
                    </a:lnTo>
                    <a:lnTo>
                      <a:pt x="6655" y="73858"/>
                    </a:lnTo>
                    <a:lnTo>
                      <a:pt x="6655" y="68813"/>
                    </a:lnTo>
                    <a:close/>
                    <a:moveTo>
                      <a:pt x="18425" y="68813"/>
                    </a:moveTo>
                    <a:lnTo>
                      <a:pt x="18425" y="73858"/>
                    </a:lnTo>
                    <a:lnTo>
                      <a:pt x="12667" y="73858"/>
                    </a:lnTo>
                    <a:lnTo>
                      <a:pt x="12667" y="68813"/>
                    </a:lnTo>
                    <a:close/>
                    <a:moveTo>
                      <a:pt x="24431" y="68813"/>
                    </a:moveTo>
                    <a:lnTo>
                      <a:pt x="24431" y="73858"/>
                    </a:lnTo>
                    <a:lnTo>
                      <a:pt x="18673" y="73858"/>
                    </a:lnTo>
                    <a:lnTo>
                      <a:pt x="18673" y="68813"/>
                    </a:lnTo>
                    <a:close/>
                    <a:moveTo>
                      <a:pt x="30443" y="68813"/>
                    </a:moveTo>
                    <a:lnTo>
                      <a:pt x="30443" y="73858"/>
                    </a:lnTo>
                    <a:lnTo>
                      <a:pt x="24685" y="73858"/>
                    </a:lnTo>
                    <a:lnTo>
                      <a:pt x="24685" y="68813"/>
                    </a:lnTo>
                    <a:close/>
                    <a:moveTo>
                      <a:pt x="36448" y="68813"/>
                    </a:moveTo>
                    <a:lnTo>
                      <a:pt x="36448" y="73858"/>
                    </a:lnTo>
                    <a:lnTo>
                      <a:pt x="30690" y="73858"/>
                    </a:lnTo>
                    <a:lnTo>
                      <a:pt x="30690" y="68813"/>
                    </a:lnTo>
                    <a:close/>
                    <a:moveTo>
                      <a:pt x="42460" y="68813"/>
                    </a:moveTo>
                    <a:lnTo>
                      <a:pt x="42460" y="73858"/>
                    </a:lnTo>
                    <a:lnTo>
                      <a:pt x="36698" y="73858"/>
                    </a:lnTo>
                    <a:lnTo>
                      <a:pt x="36698" y="68813"/>
                    </a:lnTo>
                    <a:close/>
                    <a:moveTo>
                      <a:pt x="48465" y="68813"/>
                    </a:moveTo>
                    <a:lnTo>
                      <a:pt x="48465" y="73858"/>
                    </a:lnTo>
                    <a:lnTo>
                      <a:pt x="42707" y="73858"/>
                    </a:lnTo>
                    <a:lnTo>
                      <a:pt x="42707" y="68813"/>
                    </a:lnTo>
                    <a:close/>
                    <a:moveTo>
                      <a:pt x="54474" y="68813"/>
                    </a:moveTo>
                    <a:lnTo>
                      <a:pt x="54474" y="73858"/>
                    </a:lnTo>
                    <a:lnTo>
                      <a:pt x="48716" y="73858"/>
                    </a:lnTo>
                    <a:lnTo>
                      <a:pt x="48716" y="68813"/>
                    </a:lnTo>
                    <a:close/>
                    <a:moveTo>
                      <a:pt x="60482" y="68813"/>
                    </a:moveTo>
                    <a:lnTo>
                      <a:pt x="60482" y="73858"/>
                    </a:lnTo>
                    <a:lnTo>
                      <a:pt x="54721" y="73858"/>
                    </a:lnTo>
                    <a:lnTo>
                      <a:pt x="54721" y="68813"/>
                    </a:lnTo>
                    <a:close/>
                    <a:moveTo>
                      <a:pt x="66491" y="68813"/>
                    </a:moveTo>
                    <a:lnTo>
                      <a:pt x="66491" y="73858"/>
                    </a:lnTo>
                    <a:lnTo>
                      <a:pt x="60733" y="73858"/>
                    </a:lnTo>
                    <a:lnTo>
                      <a:pt x="60733" y="68813"/>
                    </a:lnTo>
                    <a:close/>
                    <a:moveTo>
                      <a:pt x="72496" y="68813"/>
                    </a:moveTo>
                    <a:lnTo>
                      <a:pt x="72496" y="73858"/>
                    </a:lnTo>
                    <a:lnTo>
                      <a:pt x="66738" y="73858"/>
                    </a:lnTo>
                    <a:lnTo>
                      <a:pt x="66738" y="68813"/>
                    </a:lnTo>
                    <a:close/>
                    <a:moveTo>
                      <a:pt x="78505" y="68813"/>
                    </a:moveTo>
                    <a:lnTo>
                      <a:pt x="78505" y="73858"/>
                    </a:lnTo>
                    <a:lnTo>
                      <a:pt x="72744" y="73858"/>
                    </a:lnTo>
                    <a:lnTo>
                      <a:pt x="72744" y="68813"/>
                    </a:lnTo>
                    <a:close/>
                    <a:moveTo>
                      <a:pt x="84513" y="68813"/>
                    </a:moveTo>
                    <a:lnTo>
                      <a:pt x="84513" y="73858"/>
                    </a:lnTo>
                    <a:lnTo>
                      <a:pt x="78755" y="73858"/>
                    </a:lnTo>
                    <a:lnTo>
                      <a:pt x="78755" y="68813"/>
                    </a:lnTo>
                    <a:close/>
                    <a:moveTo>
                      <a:pt x="90519" y="68813"/>
                    </a:moveTo>
                    <a:lnTo>
                      <a:pt x="90519" y="73858"/>
                    </a:lnTo>
                    <a:lnTo>
                      <a:pt x="84761" y="73858"/>
                    </a:lnTo>
                    <a:lnTo>
                      <a:pt x="84761" y="68813"/>
                    </a:lnTo>
                    <a:close/>
                    <a:moveTo>
                      <a:pt x="96531" y="68813"/>
                    </a:moveTo>
                    <a:lnTo>
                      <a:pt x="96531" y="73858"/>
                    </a:lnTo>
                    <a:lnTo>
                      <a:pt x="90773" y="73858"/>
                    </a:lnTo>
                    <a:lnTo>
                      <a:pt x="90773" y="68813"/>
                    </a:lnTo>
                    <a:close/>
                    <a:moveTo>
                      <a:pt x="102536" y="68813"/>
                    </a:moveTo>
                    <a:lnTo>
                      <a:pt x="102536" y="73858"/>
                    </a:lnTo>
                    <a:lnTo>
                      <a:pt x="96778" y="73858"/>
                    </a:lnTo>
                    <a:lnTo>
                      <a:pt x="96778" y="68813"/>
                    </a:lnTo>
                    <a:close/>
                    <a:moveTo>
                      <a:pt x="108541" y="68813"/>
                    </a:moveTo>
                    <a:lnTo>
                      <a:pt x="108541" y="73858"/>
                    </a:lnTo>
                    <a:lnTo>
                      <a:pt x="102783" y="73858"/>
                    </a:lnTo>
                    <a:lnTo>
                      <a:pt x="102783" y="68813"/>
                    </a:lnTo>
                    <a:close/>
                    <a:moveTo>
                      <a:pt x="114553" y="68813"/>
                    </a:moveTo>
                    <a:lnTo>
                      <a:pt x="114553" y="73858"/>
                    </a:lnTo>
                    <a:lnTo>
                      <a:pt x="108795" y="73858"/>
                    </a:lnTo>
                    <a:lnTo>
                      <a:pt x="108795" y="68813"/>
                    </a:lnTo>
                    <a:close/>
                    <a:moveTo>
                      <a:pt x="120559" y="68813"/>
                    </a:moveTo>
                    <a:lnTo>
                      <a:pt x="120559" y="73858"/>
                    </a:lnTo>
                    <a:lnTo>
                      <a:pt x="114801" y="73858"/>
                    </a:lnTo>
                    <a:lnTo>
                      <a:pt x="114801" y="68813"/>
                    </a:lnTo>
                    <a:close/>
                    <a:moveTo>
                      <a:pt x="126570" y="68813"/>
                    </a:moveTo>
                    <a:lnTo>
                      <a:pt x="126570" y="73858"/>
                    </a:lnTo>
                    <a:lnTo>
                      <a:pt x="120809" y="73858"/>
                    </a:lnTo>
                    <a:lnTo>
                      <a:pt x="120809" y="68813"/>
                    </a:lnTo>
                    <a:close/>
                    <a:moveTo>
                      <a:pt x="132576" y="68813"/>
                    </a:moveTo>
                    <a:lnTo>
                      <a:pt x="132576" y="73858"/>
                    </a:lnTo>
                    <a:lnTo>
                      <a:pt x="126818" y="73858"/>
                    </a:lnTo>
                    <a:lnTo>
                      <a:pt x="126818" y="68813"/>
                    </a:lnTo>
                    <a:close/>
                    <a:moveTo>
                      <a:pt x="138581" y="68813"/>
                    </a:moveTo>
                    <a:lnTo>
                      <a:pt x="138581" y="73858"/>
                    </a:lnTo>
                    <a:lnTo>
                      <a:pt x="132823" y="73858"/>
                    </a:lnTo>
                    <a:lnTo>
                      <a:pt x="132823" y="68813"/>
                    </a:lnTo>
                    <a:close/>
                    <a:moveTo>
                      <a:pt x="144593" y="68813"/>
                    </a:moveTo>
                    <a:lnTo>
                      <a:pt x="144593" y="73858"/>
                    </a:lnTo>
                    <a:lnTo>
                      <a:pt x="138832" y="73858"/>
                    </a:lnTo>
                    <a:lnTo>
                      <a:pt x="138832" y="68813"/>
                    </a:lnTo>
                    <a:close/>
                    <a:moveTo>
                      <a:pt x="150598" y="68813"/>
                    </a:moveTo>
                    <a:lnTo>
                      <a:pt x="150598" y="73858"/>
                    </a:lnTo>
                    <a:lnTo>
                      <a:pt x="144840" y="73858"/>
                    </a:lnTo>
                    <a:lnTo>
                      <a:pt x="144840" y="68813"/>
                    </a:lnTo>
                    <a:close/>
                    <a:moveTo>
                      <a:pt x="162616" y="68813"/>
                    </a:moveTo>
                    <a:lnTo>
                      <a:pt x="162616" y="73858"/>
                    </a:lnTo>
                    <a:lnTo>
                      <a:pt x="156854" y="73858"/>
                    </a:lnTo>
                    <a:lnTo>
                      <a:pt x="156854" y="73347"/>
                    </a:lnTo>
                    <a:lnTo>
                      <a:pt x="156854" y="72576"/>
                    </a:lnTo>
                    <a:lnTo>
                      <a:pt x="156854" y="68813"/>
                    </a:lnTo>
                    <a:close/>
                    <a:moveTo>
                      <a:pt x="168621" y="68813"/>
                    </a:moveTo>
                    <a:lnTo>
                      <a:pt x="168621" y="73858"/>
                    </a:lnTo>
                    <a:lnTo>
                      <a:pt x="162863" y="73858"/>
                    </a:lnTo>
                    <a:lnTo>
                      <a:pt x="162863" y="68813"/>
                    </a:lnTo>
                    <a:close/>
                    <a:moveTo>
                      <a:pt x="174629" y="68813"/>
                    </a:moveTo>
                    <a:lnTo>
                      <a:pt x="174629" y="73858"/>
                    </a:lnTo>
                    <a:lnTo>
                      <a:pt x="168871" y="73858"/>
                    </a:lnTo>
                    <a:lnTo>
                      <a:pt x="168871" y="68813"/>
                    </a:lnTo>
                    <a:close/>
                    <a:moveTo>
                      <a:pt x="180638" y="68813"/>
                    </a:moveTo>
                    <a:lnTo>
                      <a:pt x="180638" y="73858"/>
                    </a:lnTo>
                    <a:lnTo>
                      <a:pt x="174877" y="73858"/>
                    </a:lnTo>
                    <a:lnTo>
                      <a:pt x="174877" y="68813"/>
                    </a:lnTo>
                    <a:close/>
                    <a:moveTo>
                      <a:pt x="186643" y="68813"/>
                    </a:moveTo>
                    <a:lnTo>
                      <a:pt x="186643" y="73858"/>
                    </a:lnTo>
                    <a:lnTo>
                      <a:pt x="180885" y="73858"/>
                    </a:lnTo>
                    <a:lnTo>
                      <a:pt x="180885" y="68813"/>
                    </a:lnTo>
                    <a:close/>
                    <a:moveTo>
                      <a:pt x="192652" y="68813"/>
                    </a:moveTo>
                    <a:lnTo>
                      <a:pt x="192652" y="73858"/>
                    </a:lnTo>
                    <a:lnTo>
                      <a:pt x="186894" y="73858"/>
                    </a:lnTo>
                    <a:lnTo>
                      <a:pt x="186894" y="68813"/>
                    </a:lnTo>
                    <a:close/>
                    <a:moveTo>
                      <a:pt x="6408" y="74102"/>
                    </a:moveTo>
                    <a:lnTo>
                      <a:pt x="6408" y="79148"/>
                    </a:lnTo>
                    <a:lnTo>
                      <a:pt x="650" y="79148"/>
                    </a:lnTo>
                    <a:lnTo>
                      <a:pt x="650" y="74102"/>
                    </a:lnTo>
                    <a:close/>
                    <a:moveTo>
                      <a:pt x="12417" y="74102"/>
                    </a:moveTo>
                    <a:lnTo>
                      <a:pt x="12417" y="79148"/>
                    </a:lnTo>
                    <a:lnTo>
                      <a:pt x="6655" y="79148"/>
                    </a:lnTo>
                    <a:lnTo>
                      <a:pt x="6655" y="74102"/>
                    </a:lnTo>
                    <a:close/>
                    <a:moveTo>
                      <a:pt x="18425" y="74102"/>
                    </a:moveTo>
                    <a:lnTo>
                      <a:pt x="18425" y="79148"/>
                    </a:lnTo>
                    <a:lnTo>
                      <a:pt x="12667" y="79148"/>
                    </a:lnTo>
                    <a:lnTo>
                      <a:pt x="12667" y="74102"/>
                    </a:lnTo>
                    <a:close/>
                    <a:moveTo>
                      <a:pt x="24431" y="74102"/>
                    </a:moveTo>
                    <a:lnTo>
                      <a:pt x="24431" y="79148"/>
                    </a:lnTo>
                    <a:lnTo>
                      <a:pt x="18673" y="79148"/>
                    </a:lnTo>
                    <a:lnTo>
                      <a:pt x="18673" y="74102"/>
                    </a:lnTo>
                    <a:close/>
                    <a:moveTo>
                      <a:pt x="30443" y="74102"/>
                    </a:moveTo>
                    <a:lnTo>
                      <a:pt x="30443" y="79148"/>
                    </a:lnTo>
                    <a:lnTo>
                      <a:pt x="24685" y="79148"/>
                    </a:lnTo>
                    <a:lnTo>
                      <a:pt x="24685" y="74102"/>
                    </a:lnTo>
                    <a:close/>
                    <a:moveTo>
                      <a:pt x="36448" y="74102"/>
                    </a:moveTo>
                    <a:lnTo>
                      <a:pt x="36448" y="79148"/>
                    </a:lnTo>
                    <a:lnTo>
                      <a:pt x="30690" y="79148"/>
                    </a:lnTo>
                    <a:lnTo>
                      <a:pt x="30690" y="74102"/>
                    </a:lnTo>
                    <a:close/>
                    <a:moveTo>
                      <a:pt x="42460" y="74102"/>
                    </a:moveTo>
                    <a:lnTo>
                      <a:pt x="42460" y="79148"/>
                    </a:lnTo>
                    <a:lnTo>
                      <a:pt x="36698" y="79148"/>
                    </a:lnTo>
                    <a:lnTo>
                      <a:pt x="36698" y="74102"/>
                    </a:lnTo>
                    <a:close/>
                    <a:moveTo>
                      <a:pt x="48465" y="74102"/>
                    </a:moveTo>
                    <a:lnTo>
                      <a:pt x="48465" y="79148"/>
                    </a:lnTo>
                    <a:lnTo>
                      <a:pt x="42707" y="79148"/>
                    </a:lnTo>
                    <a:lnTo>
                      <a:pt x="42707" y="74102"/>
                    </a:lnTo>
                    <a:close/>
                    <a:moveTo>
                      <a:pt x="54474" y="74102"/>
                    </a:moveTo>
                    <a:lnTo>
                      <a:pt x="54474" y="79148"/>
                    </a:lnTo>
                    <a:lnTo>
                      <a:pt x="48716" y="79148"/>
                    </a:lnTo>
                    <a:lnTo>
                      <a:pt x="48716" y="74102"/>
                    </a:lnTo>
                    <a:close/>
                    <a:moveTo>
                      <a:pt x="60482" y="74102"/>
                    </a:moveTo>
                    <a:lnTo>
                      <a:pt x="60482" y="79148"/>
                    </a:lnTo>
                    <a:lnTo>
                      <a:pt x="54721" y="79148"/>
                    </a:lnTo>
                    <a:lnTo>
                      <a:pt x="54721" y="74102"/>
                    </a:lnTo>
                    <a:close/>
                    <a:moveTo>
                      <a:pt x="66491" y="74102"/>
                    </a:moveTo>
                    <a:lnTo>
                      <a:pt x="66491" y="79148"/>
                    </a:lnTo>
                    <a:lnTo>
                      <a:pt x="60733" y="79148"/>
                    </a:lnTo>
                    <a:lnTo>
                      <a:pt x="60733" y="74102"/>
                    </a:lnTo>
                    <a:close/>
                    <a:moveTo>
                      <a:pt x="72496" y="74102"/>
                    </a:moveTo>
                    <a:lnTo>
                      <a:pt x="72496" y="79148"/>
                    </a:lnTo>
                    <a:lnTo>
                      <a:pt x="66738" y="79148"/>
                    </a:lnTo>
                    <a:lnTo>
                      <a:pt x="66738" y="74102"/>
                    </a:lnTo>
                    <a:close/>
                    <a:moveTo>
                      <a:pt x="78505" y="74102"/>
                    </a:moveTo>
                    <a:lnTo>
                      <a:pt x="78505" y="79148"/>
                    </a:lnTo>
                    <a:lnTo>
                      <a:pt x="72744" y="79148"/>
                    </a:lnTo>
                    <a:lnTo>
                      <a:pt x="72744" y="74102"/>
                    </a:lnTo>
                    <a:close/>
                    <a:moveTo>
                      <a:pt x="84513" y="74102"/>
                    </a:moveTo>
                    <a:lnTo>
                      <a:pt x="84513" y="79148"/>
                    </a:lnTo>
                    <a:lnTo>
                      <a:pt x="78755" y="79148"/>
                    </a:lnTo>
                    <a:lnTo>
                      <a:pt x="78755" y="74102"/>
                    </a:lnTo>
                    <a:close/>
                    <a:moveTo>
                      <a:pt x="90519" y="74102"/>
                    </a:moveTo>
                    <a:lnTo>
                      <a:pt x="90519" y="79148"/>
                    </a:lnTo>
                    <a:lnTo>
                      <a:pt x="84761" y="79148"/>
                    </a:lnTo>
                    <a:lnTo>
                      <a:pt x="84761" y="74102"/>
                    </a:lnTo>
                    <a:close/>
                    <a:moveTo>
                      <a:pt x="96531" y="74102"/>
                    </a:moveTo>
                    <a:lnTo>
                      <a:pt x="96531" y="79148"/>
                    </a:lnTo>
                    <a:lnTo>
                      <a:pt x="90773" y="79148"/>
                    </a:lnTo>
                    <a:lnTo>
                      <a:pt x="90773" y="74102"/>
                    </a:lnTo>
                    <a:close/>
                    <a:moveTo>
                      <a:pt x="102536" y="74102"/>
                    </a:moveTo>
                    <a:lnTo>
                      <a:pt x="102536" y="79148"/>
                    </a:lnTo>
                    <a:lnTo>
                      <a:pt x="96778" y="79148"/>
                    </a:lnTo>
                    <a:lnTo>
                      <a:pt x="96778" y="74102"/>
                    </a:lnTo>
                    <a:close/>
                    <a:moveTo>
                      <a:pt x="108541" y="74102"/>
                    </a:moveTo>
                    <a:lnTo>
                      <a:pt x="108541" y="79148"/>
                    </a:lnTo>
                    <a:lnTo>
                      <a:pt x="102783" y="79148"/>
                    </a:lnTo>
                    <a:lnTo>
                      <a:pt x="102783" y="74102"/>
                    </a:lnTo>
                    <a:close/>
                    <a:moveTo>
                      <a:pt x="114553" y="74102"/>
                    </a:moveTo>
                    <a:lnTo>
                      <a:pt x="114553" y="79148"/>
                    </a:lnTo>
                    <a:lnTo>
                      <a:pt x="108795" y="79148"/>
                    </a:lnTo>
                    <a:lnTo>
                      <a:pt x="108795" y="74102"/>
                    </a:lnTo>
                    <a:close/>
                    <a:moveTo>
                      <a:pt x="120559" y="74102"/>
                    </a:moveTo>
                    <a:lnTo>
                      <a:pt x="120559" y="79148"/>
                    </a:lnTo>
                    <a:lnTo>
                      <a:pt x="114801" y="79148"/>
                    </a:lnTo>
                    <a:lnTo>
                      <a:pt x="114801" y="74102"/>
                    </a:lnTo>
                    <a:close/>
                    <a:moveTo>
                      <a:pt x="126570" y="74102"/>
                    </a:moveTo>
                    <a:lnTo>
                      <a:pt x="126570" y="79148"/>
                    </a:lnTo>
                    <a:lnTo>
                      <a:pt x="120809" y="79148"/>
                    </a:lnTo>
                    <a:lnTo>
                      <a:pt x="120809" y="74102"/>
                    </a:lnTo>
                    <a:close/>
                    <a:moveTo>
                      <a:pt x="132576" y="74102"/>
                    </a:moveTo>
                    <a:lnTo>
                      <a:pt x="132576" y="79148"/>
                    </a:lnTo>
                    <a:lnTo>
                      <a:pt x="126818" y="79148"/>
                    </a:lnTo>
                    <a:lnTo>
                      <a:pt x="126818" y="74102"/>
                    </a:lnTo>
                    <a:close/>
                    <a:moveTo>
                      <a:pt x="138581" y="74102"/>
                    </a:moveTo>
                    <a:lnTo>
                      <a:pt x="138581" y="79148"/>
                    </a:lnTo>
                    <a:lnTo>
                      <a:pt x="132823" y="79148"/>
                    </a:lnTo>
                    <a:lnTo>
                      <a:pt x="132823" y="74102"/>
                    </a:lnTo>
                    <a:close/>
                    <a:moveTo>
                      <a:pt x="144593" y="74102"/>
                    </a:moveTo>
                    <a:lnTo>
                      <a:pt x="144593" y="79148"/>
                    </a:lnTo>
                    <a:lnTo>
                      <a:pt x="138832" y="79148"/>
                    </a:lnTo>
                    <a:lnTo>
                      <a:pt x="138832" y="74102"/>
                    </a:lnTo>
                    <a:close/>
                    <a:moveTo>
                      <a:pt x="150598" y="74102"/>
                    </a:moveTo>
                    <a:lnTo>
                      <a:pt x="150598" y="79148"/>
                    </a:lnTo>
                    <a:lnTo>
                      <a:pt x="144840" y="79148"/>
                    </a:lnTo>
                    <a:lnTo>
                      <a:pt x="144840" y="74102"/>
                    </a:lnTo>
                    <a:close/>
                    <a:moveTo>
                      <a:pt x="156607" y="74102"/>
                    </a:moveTo>
                    <a:lnTo>
                      <a:pt x="156607" y="79148"/>
                    </a:lnTo>
                    <a:lnTo>
                      <a:pt x="150849" y="79148"/>
                    </a:lnTo>
                    <a:lnTo>
                      <a:pt x="150849" y="74102"/>
                    </a:lnTo>
                    <a:close/>
                    <a:moveTo>
                      <a:pt x="162616" y="74102"/>
                    </a:moveTo>
                    <a:lnTo>
                      <a:pt x="162616" y="79148"/>
                    </a:lnTo>
                    <a:lnTo>
                      <a:pt x="156854" y="79148"/>
                    </a:lnTo>
                    <a:lnTo>
                      <a:pt x="156854" y="74102"/>
                    </a:lnTo>
                    <a:close/>
                    <a:moveTo>
                      <a:pt x="168621" y="74102"/>
                    </a:moveTo>
                    <a:lnTo>
                      <a:pt x="168621" y="79148"/>
                    </a:lnTo>
                    <a:lnTo>
                      <a:pt x="162863" y="79148"/>
                    </a:lnTo>
                    <a:lnTo>
                      <a:pt x="162863" y="74102"/>
                    </a:lnTo>
                    <a:close/>
                    <a:moveTo>
                      <a:pt x="174629" y="74102"/>
                    </a:moveTo>
                    <a:lnTo>
                      <a:pt x="174629" y="79148"/>
                    </a:lnTo>
                    <a:lnTo>
                      <a:pt x="168871" y="79148"/>
                    </a:lnTo>
                    <a:lnTo>
                      <a:pt x="168871" y="74102"/>
                    </a:lnTo>
                    <a:close/>
                    <a:moveTo>
                      <a:pt x="180638" y="74102"/>
                    </a:moveTo>
                    <a:lnTo>
                      <a:pt x="180638" y="79148"/>
                    </a:lnTo>
                    <a:lnTo>
                      <a:pt x="174877" y="79148"/>
                    </a:lnTo>
                    <a:lnTo>
                      <a:pt x="174877" y="74102"/>
                    </a:lnTo>
                    <a:close/>
                    <a:moveTo>
                      <a:pt x="186643" y="74102"/>
                    </a:moveTo>
                    <a:lnTo>
                      <a:pt x="186643" y="79148"/>
                    </a:lnTo>
                    <a:lnTo>
                      <a:pt x="180885" y="79148"/>
                    </a:lnTo>
                    <a:lnTo>
                      <a:pt x="180885" y="74102"/>
                    </a:lnTo>
                    <a:close/>
                    <a:moveTo>
                      <a:pt x="192652" y="74102"/>
                    </a:moveTo>
                    <a:lnTo>
                      <a:pt x="192652" y="79148"/>
                    </a:lnTo>
                    <a:lnTo>
                      <a:pt x="186894" y="79148"/>
                    </a:lnTo>
                    <a:lnTo>
                      <a:pt x="186894" y="74102"/>
                    </a:lnTo>
                    <a:close/>
                    <a:moveTo>
                      <a:pt x="6408" y="79395"/>
                    </a:moveTo>
                    <a:lnTo>
                      <a:pt x="6408" y="84441"/>
                    </a:lnTo>
                    <a:lnTo>
                      <a:pt x="650" y="84441"/>
                    </a:lnTo>
                    <a:lnTo>
                      <a:pt x="650" y="79395"/>
                    </a:lnTo>
                    <a:close/>
                    <a:moveTo>
                      <a:pt x="12417" y="79395"/>
                    </a:moveTo>
                    <a:lnTo>
                      <a:pt x="12417" y="84441"/>
                    </a:lnTo>
                    <a:lnTo>
                      <a:pt x="6655" y="84441"/>
                    </a:lnTo>
                    <a:lnTo>
                      <a:pt x="6655" y="79395"/>
                    </a:lnTo>
                    <a:close/>
                    <a:moveTo>
                      <a:pt x="18425" y="79395"/>
                    </a:moveTo>
                    <a:lnTo>
                      <a:pt x="18425" y="84441"/>
                    </a:lnTo>
                    <a:lnTo>
                      <a:pt x="12667" y="84441"/>
                    </a:lnTo>
                    <a:lnTo>
                      <a:pt x="12667" y="79395"/>
                    </a:lnTo>
                    <a:close/>
                    <a:moveTo>
                      <a:pt x="24431" y="79395"/>
                    </a:moveTo>
                    <a:lnTo>
                      <a:pt x="24431" y="84441"/>
                    </a:lnTo>
                    <a:lnTo>
                      <a:pt x="18673" y="84441"/>
                    </a:lnTo>
                    <a:lnTo>
                      <a:pt x="18673" y="79395"/>
                    </a:lnTo>
                    <a:close/>
                    <a:moveTo>
                      <a:pt x="30443" y="79395"/>
                    </a:moveTo>
                    <a:lnTo>
                      <a:pt x="30443" y="84441"/>
                    </a:lnTo>
                    <a:lnTo>
                      <a:pt x="24685" y="84441"/>
                    </a:lnTo>
                    <a:lnTo>
                      <a:pt x="24685" y="79395"/>
                    </a:lnTo>
                    <a:close/>
                    <a:moveTo>
                      <a:pt x="36445" y="79395"/>
                    </a:moveTo>
                    <a:lnTo>
                      <a:pt x="36445" y="84441"/>
                    </a:lnTo>
                    <a:lnTo>
                      <a:pt x="30687" y="84441"/>
                    </a:lnTo>
                    <a:lnTo>
                      <a:pt x="30687" y="79395"/>
                    </a:lnTo>
                    <a:close/>
                    <a:moveTo>
                      <a:pt x="42460" y="79395"/>
                    </a:moveTo>
                    <a:lnTo>
                      <a:pt x="42460" y="84441"/>
                    </a:lnTo>
                    <a:lnTo>
                      <a:pt x="36698" y="84441"/>
                    </a:lnTo>
                    <a:lnTo>
                      <a:pt x="36698" y="79395"/>
                    </a:lnTo>
                    <a:close/>
                    <a:moveTo>
                      <a:pt x="48465" y="79395"/>
                    </a:moveTo>
                    <a:lnTo>
                      <a:pt x="48465" y="84441"/>
                    </a:lnTo>
                    <a:lnTo>
                      <a:pt x="42707" y="84441"/>
                    </a:lnTo>
                    <a:lnTo>
                      <a:pt x="42707" y="79395"/>
                    </a:lnTo>
                    <a:close/>
                    <a:moveTo>
                      <a:pt x="54474" y="79395"/>
                    </a:moveTo>
                    <a:lnTo>
                      <a:pt x="54474" y="84441"/>
                    </a:lnTo>
                    <a:lnTo>
                      <a:pt x="48716" y="84441"/>
                    </a:lnTo>
                    <a:lnTo>
                      <a:pt x="48716" y="79395"/>
                    </a:lnTo>
                    <a:close/>
                    <a:moveTo>
                      <a:pt x="60482" y="79395"/>
                    </a:moveTo>
                    <a:lnTo>
                      <a:pt x="60482" y="84441"/>
                    </a:lnTo>
                    <a:lnTo>
                      <a:pt x="54721" y="84441"/>
                    </a:lnTo>
                    <a:lnTo>
                      <a:pt x="54721" y="79395"/>
                    </a:lnTo>
                    <a:close/>
                    <a:moveTo>
                      <a:pt x="66491" y="79395"/>
                    </a:moveTo>
                    <a:lnTo>
                      <a:pt x="66491" y="84441"/>
                    </a:lnTo>
                    <a:lnTo>
                      <a:pt x="60733" y="84441"/>
                    </a:lnTo>
                    <a:lnTo>
                      <a:pt x="60733" y="79395"/>
                    </a:lnTo>
                    <a:close/>
                    <a:moveTo>
                      <a:pt x="72496" y="79395"/>
                    </a:moveTo>
                    <a:lnTo>
                      <a:pt x="72496" y="84441"/>
                    </a:lnTo>
                    <a:lnTo>
                      <a:pt x="66738" y="84441"/>
                    </a:lnTo>
                    <a:lnTo>
                      <a:pt x="66738" y="79395"/>
                    </a:lnTo>
                    <a:close/>
                    <a:moveTo>
                      <a:pt x="78505" y="79395"/>
                    </a:moveTo>
                    <a:lnTo>
                      <a:pt x="78505" y="84441"/>
                    </a:lnTo>
                    <a:lnTo>
                      <a:pt x="72744" y="84441"/>
                    </a:lnTo>
                    <a:lnTo>
                      <a:pt x="72744" y="79395"/>
                    </a:lnTo>
                    <a:close/>
                    <a:moveTo>
                      <a:pt x="84513" y="79395"/>
                    </a:moveTo>
                    <a:lnTo>
                      <a:pt x="84513" y="84441"/>
                    </a:lnTo>
                    <a:lnTo>
                      <a:pt x="78755" y="84441"/>
                    </a:lnTo>
                    <a:lnTo>
                      <a:pt x="78755" y="79395"/>
                    </a:lnTo>
                    <a:close/>
                    <a:moveTo>
                      <a:pt x="90519" y="79395"/>
                    </a:moveTo>
                    <a:lnTo>
                      <a:pt x="90519" y="84441"/>
                    </a:lnTo>
                    <a:lnTo>
                      <a:pt x="84761" y="84441"/>
                    </a:lnTo>
                    <a:lnTo>
                      <a:pt x="84761" y="79395"/>
                    </a:lnTo>
                    <a:close/>
                    <a:moveTo>
                      <a:pt x="96531" y="79395"/>
                    </a:moveTo>
                    <a:lnTo>
                      <a:pt x="96531" y="84441"/>
                    </a:lnTo>
                    <a:lnTo>
                      <a:pt x="90773" y="84441"/>
                    </a:lnTo>
                    <a:lnTo>
                      <a:pt x="90773" y="79395"/>
                    </a:lnTo>
                    <a:close/>
                    <a:moveTo>
                      <a:pt x="102536" y="79395"/>
                    </a:moveTo>
                    <a:lnTo>
                      <a:pt x="102536" y="84441"/>
                    </a:lnTo>
                    <a:lnTo>
                      <a:pt x="96778" y="84441"/>
                    </a:lnTo>
                    <a:lnTo>
                      <a:pt x="96778" y="79395"/>
                    </a:lnTo>
                    <a:close/>
                    <a:moveTo>
                      <a:pt x="108541" y="79395"/>
                    </a:moveTo>
                    <a:lnTo>
                      <a:pt x="108541" y="84441"/>
                    </a:lnTo>
                    <a:lnTo>
                      <a:pt x="102783" y="84441"/>
                    </a:lnTo>
                    <a:lnTo>
                      <a:pt x="102783" y="79395"/>
                    </a:lnTo>
                    <a:close/>
                    <a:moveTo>
                      <a:pt x="114553" y="79395"/>
                    </a:moveTo>
                    <a:lnTo>
                      <a:pt x="114553" y="84441"/>
                    </a:lnTo>
                    <a:lnTo>
                      <a:pt x="108795" y="84441"/>
                    </a:lnTo>
                    <a:lnTo>
                      <a:pt x="108795" y="79395"/>
                    </a:lnTo>
                    <a:close/>
                    <a:moveTo>
                      <a:pt x="120559" y="79395"/>
                    </a:moveTo>
                    <a:lnTo>
                      <a:pt x="120559" y="84441"/>
                    </a:lnTo>
                    <a:lnTo>
                      <a:pt x="114801" y="84441"/>
                    </a:lnTo>
                    <a:lnTo>
                      <a:pt x="114801" y="79395"/>
                    </a:lnTo>
                    <a:close/>
                    <a:moveTo>
                      <a:pt x="126570" y="79395"/>
                    </a:moveTo>
                    <a:lnTo>
                      <a:pt x="126570" y="84441"/>
                    </a:lnTo>
                    <a:lnTo>
                      <a:pt x="120809" y="84441"/>
                    </a:lnTo>
                    <a:lnTo>
                      <a:pt x="120809" y="79395"/>
                    </a:lnTo>
                    <a:close/>
                    <a:moveTo>
                      <a:pt x="132576" y="79395"/>
                    </a:moveTo>
                    <a:lnTo>
                      <a:pt x="132576" y="84441"/>
                    </a:lnTo>
                    <a:lnTo>
                      <a:pt x="126818" y="84441"/>
                    </a:lnTo>
                    <a:lnTo>
                      <a:pt x="126818" y="79395"/>
                    </a:lnTo>
                    <a:close/>
                    <a:moveTo>
                      <a:pt x="138581" y="79395"/>
                    </a:moveTo>
                    <a:lnTo>
                      <a:pt x="138581" y="84441"/>
                    </a:lnTo>
                    <a:lnTo>
                      <a:pt x="132823" y="84441"/>
                    </a:lnTo>
                    <a:lnTo>
                      <a:pt x="132823" y="79395"/>
                    </a:lnTo>
                    <a:close/>
                    <a:moveTo>
                      <a:pt x="144590" y="79395"/>
                    </a:moveTo>
                    <a:lnTo>
                      <a:pt x="144590" y="81433"/>
                    </a:lnTo>
                    <a:lnTo>
                      <a:pt x="144593" y="81433"/>
                    </a:lnTo>
                    <a:lnTo>
                      <a:pt x="144593" y="81743"/>
                    </a:lnTo>
                    <a:lnTo>
                      <a:pt x="144593" y="84441"/>
                    </a:lnTo>
                    <a:lnTo>
                      <a:pt x="138832" y="84441"/>
                    </a:lnTo>
                    <a:lnTo>
                      <a:pt x="138832" y="79395"/>
                    </a:lnTo>
                    <a:close/>
                    <a:moveTo>
                      <a:pt x="150598" y="79399"/>
                    </a:moveTo>
                    <a:lnTo>
                      <a:pt x="150598" y="84441"/>
                    </a:lnTo>
                    <a:lnTo>
                      <a:pt x="144840" y="84441"/>
                    </a:lnTo>
                    <a:lnTo>
                      <a:pt x="144840" y="81951"/>
                    </a:lnTo>
                    <a:lnTo>
                      <a:pt x="144840" y="81213"/>
                    </a:lnTo>
                    <a:lnTo>
                      <a:pt x="144840" y="79399"/>
                    </a:lnTo>
                    <a:close/>
                    <a:moveTo>
                      <a:pt x="156607" y="79395"/>
                    </a:moveTo>
                    <a:lnTo>
                      <a:pt x="156607" y="84441"/>
                    </a:lnTo>
                    <a:lnTo>
                      <a:pt x="150849" y="84441"/>
                    </a:lnTo>
                    <a:lnTo>
                      <a:pt x="150849" y="79395"/>
                    </a:lnTo>
                    <a:close/>
                    <a:moveTo>
                      <a:pt x="162616" y="79395"/>
                    </a:moveTo>
                    <a:lnTo>
                      <a:pt x="162616" y="84441"/>
                    </a:lnTo>
                    <a:lnTo>
                      <a:pt x="156854" y="84441"/>
                    </a:lnTo>
                    <a:lnTo>
                      <a:pt x="156854" y="79395"/>
                    </a:lnTo>
                    <a:close/>
                    <a:moveTo>
                      <a:pt x="168621" y="79395"/>
                    </a:moveTo>
                    <a:lnTo>
                      <a:pt x="168621" y="84441"/>
                    </a:lnTo>
                    <a:lnTo>
                      <a:pt x="162863" y="84441"/>
                    </a:lnTo>
                    <a:lnTo>
                      <a:pt x="162863" y="79395"/>
                    </a:lnTo>
                    <a:close/>
                    <a:moveTo>
                      <a:pt x="174629" y="79395"/>
                    </a:moveTo>
                    <a:lnTo>
                      <a:pt x="174629" y="84441"/>
                    </a:lnTo>
                    <a:lnTo>
                      <a:pt x="168871" y="84441"/>
                    </a:lnTo>
                    <a:lnTo>
                      <a:pt x="168871" y="79395"/>
                    </a:lnTo>
                    <a:close/>
                    <a:moveTo>
                      <a:pt x="180638" y="79395"/>
                    </a:moveTo>
                    <a:lnTo>
                      <a:pt x="180638" y="84441"/>
                    </a:lnTo>
                    <a:lnTo>
                      <a:pt x="174877" y="84441"/>
                    </a:lnTo>
                    <a:lnTo>
                      <a:pt x="174877" y="79395"/>
                    </a:lnTo>
                    <a:close/>
                    <a:moveTo>
                      <a:pt x="186643" y="79395"/>
                    </a:moveTo>
                    <a:lnTo>
                      <a:pt x="186643" y="84441"/>
                    </a:lnTo>
                    <a:lnTo>
                      <a:pt x="180885" y="84441"/>
                    </a:lnTo>
                    <a:lnTo>
                      <a:pt x="180885" y="79395"/>
                    </a:lnTo>
                    <a:close/>
                    <a:moveTo>
                      <a:pt x="192652" y="79395"/>
                    </a:moveTo>
                    <a:lnTo>
                      <a:pt x="192652" y="84441"/>
                    </a:lnTo>
                    <a:lnTo>
                      <a:pt x="186894" y="84441"/>
                    </a:lnTo>
                    <a:lnTo>
                      <a:pt x="186894" y="79395"/>
                    </a:lnTo>
                    <a:close/>
                    <a:moveTo>
                      <a:pt x="6408" y="84682"/>
                    </a:moveTo>
                    <a:lnTo>
                      <a:pt x="6408" y="89728"/>
                    </a:lnTo>
                    <a:lnTo>
                      <a:pt x="650" y="89728"/>
                    </a:lnTo>
                    <a:lnTo>
                      <a:pt x="650" y="84682"/>
                    </a:lnTo>
                    <a:close/>
                    <a:moveTo>
                      <a:pt x="12417" y="84682"/>
                    </a:moveTo>
                    <a:lnTo>
                      <a:pt x="12417" y="89728"/>
                    </a:lnTo>
                    <a:lnTo>
                      <a:pt x="6655" y="89728"/>
                    </a:lnTo>
                    <a:lnTo>
                      <a:pt x="6655" y="84682"/>
                    </a:lnTo>
                    <a:close/>
                    <a:moveTo>
                      <a:pt x="18425" y="84682"/>
                    </a:moveTo>
                    <a:lnTo>
                      <a:pt x="18425" y="89728"/>
                    </a:lnTo>
                    <a:lnTo>
                      <a:pt x="12667" y="89728"/>
                    </a:lnTo>
                    <a:lnTo>
                      <a:pt x="12667" y="84682"/>
                    </a:lnTo>
                    <a:close/>
                    <a:moveTo>
                      <a:pt x="24431" y="84688"/>
                    </a:moveTo>
                    <a:lnTo>
                      <a:pt x="24431" y="86374"/>
                    </a:lnTo>
                    <a:lnTo>
                      <a:pt x="24437" y="86374"/>
                    </a:lnTo>
                    <a:lnTo>
                      <a:pt x="24437" y="87135"/>
                    </a:lnTo>
                    <a:lnTo>
                      <a:pt x="24437" y="89728"/>
                    </a:lnTo>
                    <a:lnTo>
                      <a:pt x="18673" y="89728"/>
                    </a:lnTo>
                    <a:lnTo>
                      <a:pt x="18673" y="88896"/>
                    </a:lnTo>
                    <a:lnTo>
                      <a:pt x="18673" y="88425"/>
                    </a:lnTo>
                    <a:lnTo>
                      <a:pt x="18673" y="84688"/>
                    </a:lnTo>
                    <a:close/>
                    <a:moveTo>
                      <a:pt x="30443" y="84688"/>
                    </a:moveTo>
                    <a:lnTo>
                      <a:pt x="30443" y="84906"/>
                    </a:lnTo>
                    <a:lnTo>
                      <a:pt x="30443" y="85506"/>
                    </a:lnTo>
                    <a:lnTo>
                      <a:pt x="30443" y="89728"/>
                    </a:lnTo>
                    <a:lnTo>
                      <a:pt x="24685" y="89728"/>
                    </a:lnTo>
                    <a:lnTo>
                      <a:pt x="24685" y="87069"/>
                    </a:lnTo>
                    <a:lnTo>
                      <a:pt x="24685" y="86324"/>
                    </a:lnTo>
                    <a:lnTo>
                      <a:pt x="24685" y="84688"/>
                    </a:lnTo>
                    <a:close/>
                    <a:moveTo>
                      <a:pt x="36448" y="84682"/>
                    </a:moveTo>
                    <a:lnTo>
                      <a:pt x="36448" y="89728"/>
                    </a:lnTo>
                    <a:lnTo>
                      <a:pt x="30690" y="89728"/>
                    </a:lnTo>
                    <a:lnTo>
                      <a:pt x="30690" y="84682"/>
                    </a:lnTo>
                    <a:close/>
                    <a:moveTo>
                      <a:pt x="42460" y="84682"/>
                    </a:moveTo>
                    <a:lnTo>
                      <a:pt x="42460" y="89728"/>
                    </a:lnTo>
                    <a:lnTo>
                      <a:pt x="36698" y="89728"/>
                    </a:lnTo>
                    <a:lnTo>
                      <a:pt x="36698" y="84682"/>
                    </a:lnTo>
                    <a:close/>
                    <a:moveTo>
                      <a:pt x="48465" y="84682"/>
                    </a:moveTo>
                    <a:lnTo>
                      <a:pt x="48465" y="89728"/>
                    </a:lnTo>
                    <a:lnTo>
                      <a:pt x="42707" y="89728"/>
                    </a:lnTo>
                    <a:lnTo>
                      <a:pt x="42707" y="84682"/>
                    </a:lnTo>
                    <a:close/>
                    <a:moveTo>
                      <a:pt x="54480" y="84682"/>
                    </a:moveTo>
                    <a:lnTo>
                      <a:pt x="54480" y="89728"/>
                    </a:lnTo>
                    <a:lnTo>
                      <a:pt x="48716" y="89728"/>
                    </a:lnTo>
                    <a:lnTo>
                      <a:pt x="48716" y="84682"/>
                    </a:lnTo>
                    <a:close/>
                    <a:moveTo>
                      <a:pt x="60486" y="84682"/>
                    </a:moveTo>
                    <a:lnTo>
                      <a:pt x="60486" y="89728"/>
                    </a:lnTo>
                    <a:lnTo>
                      <a:pt x="54721" y="89728"/>
                    </a:lnTo>
                    <a:lnTo>
                      <a:pt x="54721" y="84682"/>
                    </a:lnTo>
                    <a:close/>
                    <a:moveTo>
                      <a:pt x="66491" y="84682"/>
                    </a:moveTo>
                    <a:lnTo>
                      <a:pt x="66491" y="89728"/>
                    </a:lnTo>
                    <a:lnTo>
                      <a:pt x="60733" y="89728"/>
                    </a:lnTo>
                    <a:lnTo>
                      <a:pt x="60733" y="84682"/>
                    </a:lnTo>
                    <a:close/>
                    <a:moveTo>
                      <a:pt x="72496" y="84682"/>
                    </a:moveTo>
                    <a:lnTo>
                      <a:pt x="72496" y="88263"/>
                    </a:lnTo>
                    <a:lnTo>
                      <a:pt x="72496" y="88959"/>
                    </a:lnTo>
                    <a:lnTo>
                      <a:pt x="72496" y="89728"/>
                    </a:lnTo>
                    <a:lnTo>
                      <a:pt x="66738" y="89728"/>
                    </a:lnTo>
                    <a:lnTo>
                      <a:pt x="66738" y="87399"/>
                    </a:lnTo>
                    <a:lnTo>
                      <a:pt x="66738" y="86964"/>
                    </a:lnTo>
                    <a:lnTo>
                      <a:pt x="66738" y="84682"/>
                    </a:lnTo>
                    <a:close/>
                    <a:moveTo>
                      <a:pt x="78505" y="84682"/>
                    </a:moveTo>
                    <a:lnTo>
                      <a:pt x="78505" y="89728"/>
                    </a:lnTo>
                    <a:lnTo>
                      <a:pt x="72744" y="89728"/>
                    </a:lnTo>
                    <a:lnTo>
                      <a:pt x="72744" y="89025"/>
                    </a:lnTo>
                    <a:lnTo>
                      <a:pt x="72744" y="88257"/>
                    </a:lnTo>
                    <a:lnTo>
                      <a:pt x="72744" y="84682"/>
                    </a:lnTo>
                    <a:close/>
                    <a:moveTo>
                      <a:pt x="84513" y="84682"/>
                    </a:moveTo>
                    <a:lnTo>
                      <a:pt x="84513" y="89728"/>
                    </a:lnTo>
                    <a:lnTo>
                      <a:pt x="78755" y="89728"/>
                    </a:lnTo>
                    <a:lnTo>
                      <a:pt x="78755" y="84682"/>
                    </a:lnTo>
                    <a:close/>
                    <a:moveTo>
                      <a:pt x="90519" y="84682"/>
                    </a:moveTo>
                    <a:lnTo>
                      <a:pt x="90519" y="89728"/>
                    </a:lnTo>
                    <a:lnTo>
                      <a:pt x="84761" y="89728"/>
                    </a:lnTo>
                    <a:lnTo>
                      <a:pt x="84761" y="84682"/>
                    </a:lnTo>
                    <a:close/>
                    <a:moveTo>
                      <a:pt x="96531" y="84682"/>
                    </a:moveTo>
                    <a:lnTo>
                      <a:pt x="96531" y="89728"/>
                    </a:lnTo>
                    <a:lnTo>
                      <a:pt x="90773" y="89728"/>
                    </a:lnTo>
                    <a:lnTo>
                      <a:pt x="90773" y="84682"/>
                    </a:lnTo>
                    <a:close/>
                    <a:moveTo>
                      <a:pt x="102536" y="84682"/>
                    </a:moveTo>
                    <a:lnTo>
                      <a:pt x="102536" y="89728"/>
                    </a:lnTo>
                    <a:lnTo>
                      <a:pt x="96778" y="89728"/>
                    </a:lnTo>
                    <a:lnTo>
                      <a:pt x="96778" y="84682"/>
                    </a:lnTo>
                    <a:close/>
                    <a:moveTo>
                      <a:pt x="108541" y="84682"/>
                    </a:moveTo>
                    <a:lnTo>
                      <a:pt x="108541" y="89728"/>
                    </a:lnTo>
                    <a:lnTo>
                      <a:pt x="102783" y="89728"/>
                    </a:lnTo>
                    <a:lnTo>
                      <a:pt x="102783" y="84682"/>
                    </a:lnTo>
                    <a:close/>
                    <a:moveTo>
                      <a:pt x="114553" y="84682"/>
                    </a:moveTo>
                    <a:lnTo>
                      <a:pt x="114553" y="89728"/>
                    </a:lnTo>
                    <a:lnTo>
                      <a:pt x="108795" y="89728"/>
                    </a:lnTo>
                    <a:lnTo>
                      <a:pt x="108795" y="84682"/>
                    </a:lnTo>
                    <a:close/>
                    <a:moveTo>
                      <a:pt x="120559" y="84682"/>
                    </a:moveTo>
                    <a:lnTo>
                      <a:pt x="120559" y="89728"/>
                    </a:lnTo>
                    <a:lnTo>
                      <a:pt x="114801" y="89728"/>
                    </a:lnTo>
                    <a:lnTo>
                      <a:pt x="114801" y="84682"/>
                    </a:lnTo>
                    <a:close/>
                    <a:moveTo>
                      <a:pt x="132576" y="84682"/>
                    </a:moveTo>
                    <a:lnTo>
                      <a:pt x="132576" y="87729"/>
                    </a:lnTo>
                    <a:lnTo>
                      <a:pt x="132576" y="88023"/>
                    </a:lnTo>
                    <a:lnTo>
                      <a:pt x="132576" y="89728"/>
                    </a:lnTo>
                    <a:lnTo>
                      <a:pt x="126814" y="89728"/>
                    </a:lnTo>
                    <a:lnTo>
                      <a:pt x="126814" y="89437"/>
                    </a:lnTo>
                    <a:lnTo>
                      <a:pt x="126814" y="84682"/>
                    </a:lnTo>
                    <a:close/>
                    <a:moveTo>
                      <a:pt x="138581" y="84682"/>
                    </a:moveTo>
                    <a:lnTo>
                      <a:pt x="138581" y="89728"/>
                    </a:lnTo>
                    <a:lnTo>
                      <a:pt x="132823" y="89728"/>
                    </a:lnTo>
                    <a:lnTo>
                      <a:pt x="132823" y="84682"/>
                    </a:lnTo>
                    <a:close/>
                    <a:moveTo>
                      <a:pt x="144593" y="84682"/>
                    </a:moveTo>
                    <a:lnTo>
                      <a:pt x="144593" y="89728"/>
                    </a:lnTo>
                    <a:lnTo>
                      <a:pt x="138832" y="89728"/>
                    </a:lnTo>
                    <a:lnTo>
                      <a:pt x="138832" y="84682"/>
                    </a:lnTo>
                    <a:close/>
                    <a:moveTo>
                      <a:pt x="150598" y="84682"/>
                    </a:moveTo>
                    <a:lnTo>
                      <a:pt x="150598" y="89728"/>
                    </a:lnTo>
                    <a:lnTo>
                      <a:pt x="144840" y="89728"/>
                    </a:lnTo>
                    <a:lnTo>
                      <a:pt x="144840" y="84682"/>
                    </a:lnTo>
                    <a:close/>
                    <a:moveTo>
                      <a:pt x="156607" y="84682"/>
                    </a:moveTo>
                    <a:lnTo>
                      <a:pt x="156607" y="89728"/>
                    </a:lnTo>
                    <a:lnTo>
                      <a:pt x="150849" y="89728"/>
                    </a:lnTo>
                    <a:lnTo>
                      <a:pt x="150849" y="84682"/>
                    </a:lnTo>
                    <a:close/>
                    <a:moveTo>
                      <a:pt x="162616" y="84682"/>
                    </a:moveTo>
                    <a:lnTo>
                      <a:pt x="162616" y="89728"/>
                    </a:lnTo>
                    <a:lnTo>
                      <a:pt x="156854" y="89728"/>
                    </a:lnTo>
                    <a:lnTo>
                      <a:pt x="156854" y="84682"/>
                    </a:lnTo>
                    <a:close/>
                    <a:moveTo>
                      <a:pt x="168621" y="84682"/>
                    </a:moveTo>
                    <a:lnTo>
                      <a:pt x="168621" y="89728"/>
                    </a:lnTo>
                    <a:lnTo>
                      <a:pt x="162863" y="89728"/>
                    </a:lnTo>
                    <a:lnTo>
                      <a:pt x="162863" y="84682"/>
                    </a:lnTo>
                    <a:close/>
                    <a:moveTo>
                      <a:pt x="174629" y="84682"/>
                    </a:moveTo>
                    <a:lnTo>
                      <a:pt x="174629" y="89728"/>
                    </a:lnTo>
                    <a:lnTo>
                      <a:pt x="168871" y="89728"/>
                    </a:lnTo>
                    <a:lnTo>
                      <a:pt x="168871" y="84682"/>
                    </a:lnTo>
                    <a:close/>
                    <a:moveTo>
                      <a:pt x="180638" y="84682"/>
                    </a:moveTo>
                    <a:lnTo>
                      <a:pt x="180638" y="89728"/>
                    </a:lnTo>
                    <a:lnTo>
                      <a:pt x="174877" y="89728"/>
                    </a:lnTo>
                    <a:lnTo>
                      <a:pt x="174877" y="84682"/>
                    </a:lnTo>
                    <a:close/>
                    <a:moveTo>
                      <a:pt x="186643" y="84682"/>
                    </a:moveTo>
                    <a:lnTo>
                      <a:pt x="186643" y="89728"/>
                    </a:lnTo>
                    <a:lnTo>
                      <a:pt x="180885" y="89728"/>
                    </a:lnTo>
                    <a:lnTo>
                      <a:pt x="180885" y="84682"/>
                    </a:lnTo>
                    <a:close/>
                    <a:moveTo>
                      <a:pt x="192652" y="84682"/>
                    </a:moveTo>
                    <a:lnTo>
                      <a:pt x="192652" y="89728"/>
                    </a:lnTo>
                    <a:lnTo>
                      <a:pt x="186894" y="89728"/>
                    </a:lnTo>
                    <a:lnTo>
                      <a:pt x="186894" y="84682"/>
                    </a:lnTo>
                    <a:close/>
                    <a:moveTo>
                      <a:pt x="126567" y="84688"/>
                    </a:moveTo>
                    <a:lnTo>
                      <a:pt x="126567" y="89493"/>
                    </a:lnTo>
                    <a:lnTo>
                      <a:pt x="126570" y="89493"/>
                    </a:lnTo>
                    <a:lnTo>
                      <a:pt x="126570" y="89734"/>
                    </a:lnTo>
                    <a:lnTo>
                      <a:pt x="120809" y="89734"/>
                    </a:lnTo>
                    <a:lnTo>
                      <a:pt x="120809" y="84688"/>
                    </a:lnTo>
                    <a:close/>
                    <a:moveTo>
                      <a:pt x="6408" y="89975"/>
                    </a:moveTo>
                    <a:lnTo>
                      <a:pt x="6408" y="94437"/>
                    </a:lnTo>
                    <a:lnTo>
                      <a:pt x="6408" y="94641"/>
                    </a:lnTo>
                    <a:lnTo>
                      <a:pt x="6408" y="95021"/>
                    </a:lnTo>
                    <a:lnTo>
                      <a:pt x="650" y="95021"/>
                    </a:lnTo>
                    <a:lnTo>
                      <a:pt x="650" y="89975"/>
                    </a:lnTo>
                    <a:close/>
                    <a:moveTo>
                      <a:pt x="24431" y="89975"/>
                    </a:moveTo>
                    <a:lnTo>
                      <a:pt x="24431" y="95021"/>
                    </a:lnTo>
                    <a:lnTo>
                      <a:pt x="18673" y="95021"/>
                    </a:lnTo>
                    <a:lnTo>
                      <a:pt x="18673" y="89975"/>
                    </a:lnTo>
                    <a:close/>
                    <a:moveTo>
                      <a:pt x="30443" y="89975"/>
                    </a:moveTo>
                    <a:lnTo>
                      <a:pt x="30443" y="95021"/>
                    </a:lnTo>
                    <a:lnTo>
                      <a:pt x="24685" y="95021"/>
                    </a:lnTo>
                    <a:lnTo>
                      <a:pt x="24685" y="89975"/>
                    </a:lnTo>
                    <a:close/>
                    <a:moveTo>
                      <a:pt x="48465" y="89975"/>
                    </a:moveTo>
                    <a:lnTo>
                      <a:pt x="48465" y="95021"/>
                    </a:lnTo>
                    <a:lnTo>
                      <a:pt x="42707" y="95021"/>
                    </a:lnTo>
                    <a:lnTo>
                      <a:pt x="42707" y="89975"/>
                    </a:lnTo>
                    <a:close/>
                    <a:moveTo>
                      <a:pt x="54474" y="89975"/>
                    </a:moveTo>
                    <a:lnTo>
                      <a:pt x="54474" y="95021"/>
                    </a:lnTo>
                    <a:lnTo>
                      <a:pt x="48716" y="95021"/>
                    </a:lnTo>
                    <a:lnTo>
                      <a:pt x="48716" y="89975"/>
                    </a:lnTo>
                    <a:close/>
                    <a:moveTo>
                      <a:pt x="60482" y="89975"/>
                    </a:moveTo>
                    <a:lnTo>
                      <a:pt x="60482" y="95021"/>
                    </a:lnTo>
                    <a:lnTo>
                      <a:pt x="54721" y="95021"/>
                    </a:lnTo>
                    <a:lnTo>
                      <a:pt x="54721" y="89975"/>
                    </a:lnTo>
                    <a:close/>
                    <a:moveTo>
                      <a:pt x="66491" y="89975"/>
                    </a:moveTo>
                    <a:lnTo>
                      <a:pt x="66491" y="95021"/>
                    </a:lnTo>
                    <a:lnTo>
                      <a:pt x="60733" y="95021"/>
                    </a:lnTo>
                    <a:lnTo>
                      <a:pt x="60733" y="89975"/>
                    </a:lnTo>
                    <a:close/>
                    <a:moveTo>
                      <a:pt x="72496" y="89975"/>
                    </a:moveTo>
                    <a:lnTo>
                      <a:pt x="72496" y="95021"/>
                    </a:lnTo>
                    <a:lnTo>
                      <a:pt x="66738" y="95021"/>
                    </a:lnTo>
                    <a:lnTo>
                      <a:pt x="66738" y="89975"/>
                    </a:lnTo>
                    <a:close/>
                    <a:moveTo>
                      <a:pt x="78508" y="89975"/>
                    </a:moveTo>
                    <a:lnTo>
                      <a:pt x="78508" y="90470"/>
                    </a:lnTo>
                    <a:lnTo>
                      <a:pt x="78505" y="90470"/>
                    </a:lnTo>
                    <a:lnTo>
                      <a:pt x="78505" y="95021"/>
                    </a:lnTo>
                    <a:lnTo>
                      <a:pt x="72744" y="95021"/>
                    </a:lnTo>
                    <a:lnTo>
                      <a:pt x="72744" y="89975"/>
                    </a:lnTo>
                    <a:close/>
                    <a:moveTo>
                      <a:pt x="96531" y="89975"/>
                    </a:moveTo>
                    <a:lnTo>
                      <a:pt x="96531" y="95021"/>
                    </a:lnTo>
                    <a:lnTo>
                      <a:pt x="90773" y="95021"/>
                    </a:lnTo>
                    <a:lnTo>
                      <a:pt x="90773" y="89975"/>
                    </a:lnTo>
                    <a:close/>
                    <a:moveTo>
                      <a:pt x="102536" y="89975"/>
                    </a:moveTo>
                    <a:lnTo>
                      <a:pt x="102536" y="95021"/>
                    </a:lnTo>
                    <a:lnTo>
                      <a:pt x="96778" y="95021"/>
                    </a:lnTo>
                    <a:lnTo>
                      <a:pt x="96778" y="89975"/>
                    </a:lnTo>
                    <a:close/>
                    <a:moveTo>
                      <a:pt x="120559" y="89975"/>
                    </a:moveTo>
                    <a:lnTo>
                      <a:pt x="120559" y="95021"/>
                    </a:lnTo>
                    <a:lnTo>
                      <a:pt x="114801" y="95021"/>
                    </a:lnTo>
                    <a:lnTo>
                      <a:pt x="114801" y="89975"/>
                    </a:lnTo>
                    <a:close/>
                    <a:moveTo>
                      <a:pt x="126570" y="89978"/>
                    </a:moveTo>
                    <a:lnTo>
                      <a:pt x="126570" y="90255"/>
                    </a:lnTo>
                    <a:lnTo>
                      <a:pt x="126570" y="95021"/>
                    </a:lnTo>
                    <a:lnTo>
                      <a:pt x="120809" y="95021"/>
                    </a:lnTo>
                    <a:lnTo>
                      <a:pt x="120809" y="91736"/>
                    </a:lnTo>
                    <a:lnTo>
                      <a:pt x="120809" y="91106"/>
                    </a:lnTo>
                    <a:lnTo>
                      <a:pt x="120809" y="89978"/>
                    </a:lnTo>
                    <a:close/>
                    <a:moveTo>
                      <a:pt x="132576" y="89981"/>
                    </a:moveTo>
                    <a:lnTo>
                      <a:pt x="132576" y="95021"/>
                    </a:lnTo>
                    <a:lnTo>
                      <a:pt x="126818" y="95021"/>
                    </a:lnTo>
                    <a:lnTo>
                      <a:pt x="126818" y="90196"/>
                    </a:lnTo>
                    <a:lnTo>
                      <a:pt x="126818" y="89981"/>
                    </a:lnTo>
                    <a:close/>
                    <a:moveTo>
                      <a:pt x="138581" y="89975"/>
                    </a:moveTo>
                    <a:lnTo>
                      <a:pt x="138581" y="95021"/>
                    </a:lnTo>
                    <a:lnTo>
                      <a:pt x="132823" y="95021"/>
                    </a:lnTo>
                    <a:lnTo>
                      <a:pt x="132823" y="89975"/>
                    </a:lnTo>
                    <a:close/>
                    <a:moveTo>
                      <a:pt x="144593" y="89975"/>
                    </a:moveTo>
                    <a:lnTo>
                      <a:pt x="144593" y="95021"/>
                    </a:lnTo>
                    <a:lnTo>
                      <a:pt x="138832" y="95021"/>
                    </a:lnTo>
                    <a:lnTo>
                      <a:pt x="138832" y="89975"/>
                    </a:lnTo>
                    <a:close/>
                    <a:moveTo>
                      <a:pt x="150598" y="89975"/>
                    </a:moveTo>
                    <a:lnTo>
                      <a:pt x="150598" y="95021"/>
                    </a:lnTo>
                    <a:lnTo>
                      <a:pt x="144840" y="95021"/>
                    </a:lnTo>
                    <a:lnTo>
                      <a:pt x="144840" y="89975"/>
                    </a:lnTo>
                    <a:close/>
                    <a:moveTo>
                      <a:pt x="168621" y="89975"/>
                    </a:moveTo>
                    <a:lnTo>
                      <a:pt x="168621" y="95021"/>
                    </a:lnTo>
                    <a:lnTo>
                      <a:pt x="162863" y="95021"/>
                    </a:lnTo>
                    <a:lnTo>
                      <a:pt x="162863" y="89975"/>
                    </a:lnTo>
                    <a:close/>
                    <a:moveTo>
                      <a:pt x="174629" y="89975"/>
                    </a:moveTo>
                    <a:lnTo>
                      <a:pt x="174629" y="95021"/>
                    </a:lnTo>
                    <a:lnTo>
                      <a:pt x="168871" y="95021"/>
                    </a:lnTo>
                    <a:lnTo>
                      <a:pt x="168871" y="89975"/>
                    </a:lnTo>
                    <a:close/>
                    <a:moveTo>
                      <a:pt x="192652" y="89975"/>
                    </a:moveTo>
                    <a:lnTo>
                      <a:pt x="192652" y="95021"/>
                    </a:lnTo>
                    <a:lnTo>
                      <a:pt x="186894" y="95021"/>
                    </a:lnTo>
                    <a:lnTo>
                      <a:pt x="186894" y="89975"/>
                    </a:lnTo>
                    <a:close/>
                    <a:moveTo>
                      <a:pt x="403" y="0"/>
                    </a:moveTo>
                    <a:lnTo>
                      <a:pt x="403" y="5073"/>
                    </a:lnTo>
                    <a:lnTo>
                      <a:pt x="0" y="5073"/>
                    </a:lnTo>
                    <a:lnTo>
                      <a:pt x="0" y="5320"/>
                    </a:lnTo>
                    <a:lnTo>
                      <a:pt x="403" y="5320"/>
                    </a:lnTo>
                    <a:lnTo>
                      <a:pt x="403" y="10366"/>
                    </a:lnTo>
                    <a:lnTo>
                      <a:pt x="0" y="10366"/>
                    </a:lnTo>
                    <a:lnTo>
                      <a:pt x="0" y="10613"/>
                    </a:lnTo>
                    <a:lnTo>
                      <a:pt x="403" y="10613"/>
                    </a:lnTo>
                    <a:lnTo>
                      <a:pt x="403" y="15659"/>
                    </a:lnTo>
                    <a:lnTo>
                      <a:pt x="0" y="15659"/>
                    </a:lnTo>
                    <a:lnTo>
                      <a:pt x="0" y="15906"/>
                    </a:lnTo>
                    <a:lnTo>
                      <a:pt x="403" y="15906"/>
                    </a:lnTo>
                    <a:lnTo>
                      <a:pt x="403" y="20952"/>
                    </a:lnTo>
                    <a:lnTo>
                      <a:pt x="0" y="20952"/>
                    </a:lnTo>
                    <a:lnTo>
                      <a:pt x="0" y="21199"/>
                    </a:lnTo>
                    <a:lnTo>
                      <a:pt x="403" y="21199"/>
                    </a:lnTo>
                    <a:lnTo>
                      <a:pt x="403" y="26244"/>
                    </a:lnTo>
                    <a:lnTo>
                      <a:pt x="0" y="26244"/>
                    </a:lnTo>
                    <a:lnTo>
                      <a:pt x="0" y="26492"/>
                    </a:lnTo>
                    <a:lnTo>
                      <a:pt x="403" y="26492"/>
                    </a:lnTo>
                    <a:lnTo>
                      <a:pt x="403" y="31537"/>
                    </a:lnTo>
                    <a:lnTo>
                      <a:pt x="0" y="31537"/>
                    </a:lnTo>
                    <a:lnTo>
                      <a:pt x="0" y="31785"/>
                    </a:lnTo>
                    <a:lnTo>
                      <a:pt x="403" y="31785"/>
                    </a:lnTo>
                    <a:lnTo>
                      <a:pt x="403" y="36830"/>
                    </a:lnTo>
                    <a:lnTo>
                      <a:pt x="0" y="36830"/>
                    </a:lnTo>
                    <a:lnTo>
                      <a:pt x="0" y="37078"/>
                    </a:lnTo>
                    <a:lnTo>
                      <a:pt x="403" y="37078"/>
                    </a:lnTo>
                    <a:lnTo>
                      <a:pt x="403" y="42123"/>
                    </a:lnTo>
                    <a:lnTo>
                      <a:pt x="0" y="42123"/>
                    </a:lnTo>
                    <a:lnTo>
                      <a:pt x="0" y="42371"/>
                    </a:lnTo>
                    <a:lnTo>
                      <a:pt x="403" y="42371"/>
                    </a:lnTo>
                    <a:lnTo>
                      <a:pt x="403" y="47416"/>
                    </a:lnTo>
                    <a:lnTo>
                      <a:pt x="0" y="47416"/>
                    </a:lnTo>
                    <a:lnTo>
                      <a:pt x="0" y="47664"/>
                    </a:lnTo>
                    <a:lnTo>
                      <a:pt x="403" y="47664"/>
                    </a:lnTo>
                    <a:lnTo>
                      <a:pt x="403" y="52709"/>
                    </a:lnTo>
                    <a:lnTo>
                      <a:pt x="0" y="52709"/>
                    </a:lnTo>
                    <a:lnTo>
                      <a:pt x="0" y="52957"/>
                    </a:lnTo>
                    <a:lnTo>
                      <a:pt x="403" y="52957"/>
                    </a:lnTo>
                    <a:lnTo>
                      <a:pt x="403" y="58002"/>
                    </a:lnTo>
                    <a:lnTo>
                      <a:pt x="0" y="58002"/>
                    </a:lnTo>
                    <a:lnTo>
                      <a:pt x="0" y="58250"/>
                    </a:lnTo>
                    <a:lnTo>
                      <a:pt x="403" y="58250"/>
                    </a:lnTo>
                    <a:lnTo>
                      <a:pt x="403" y="63276"/>
                    </a:lnTo>
                    <a:lnTo>
                      <a:pt x="0" y="63276"/>
                    </a:lnTo>
                    <a:lnTo>
                      <a:pt x="0" y="63523"/>
                    </a:lnTo>
                    <a:lnTo>
                      <a:pt x="403" y="63523"/>
                    </a:lnTo>
                    <a:lnTo>
                      <a:pt x="403" y="68569"/>
                    </a:lnTo>
                    <a:lnTo>
                      <a:pt x="0" y="68569"/>
                    </a:lnTo>
                    <a:lnTo>
                      <a:pt x="0" y="68816"/>
                    </a:lnTo>
                    <a:lnTo>
                      <a:pt x="403" y="68816"/>
                    </a:lnTo>
                    <a:lnTo>
                      <a:pt x="403" y="73862"/>
                    </a:lnTo>
                    <a:lnTo>
                      <a:pt x="0" y="73862"/>
                    </a:lnTo>
                    <a:lnTo>
                      <a:pt x="0" y="74109"/>
                    </a:lnTo>
                    <a:lnTo>
                      <a:pt x="403" y="74109"/>
                    </a:lnTo>
                    <a:lnTo>
                      <a:pt x="403" y="79148"/>
                    </a:lnTo>
                    <a:lnTo>
                      <a:pt x="0" y="79148"/>
                    </a:lnTo>
                    <a:lnTo>
                      <a:pt x="0" y="79395"/>
                    </a:lnTo>
                    <a:lnTo>
                      <a:pt x="403" y="79395"/>
                    </a:lnTo>
                    <a:lnTo>
                      <a:pt x="403" y="84441"/>
                    </a:lnTo>
                    <a:lnTo>
                      <a:pt x="0" y="84441"/>
                    </a:lnTo>
                    <a:lnTo>
                      <a:pt x="0" y="84688"/>
                    </a:lnTo>
                    <a:lnTo>
                      <a:pt x="403" y="84688"/>
                    </a:lnTo>
                    <a:lnTo>
                      <a:pt x="403" y="89734"/>
                    </a:lnTo>
                    <a:lnTo>
                      <a:pt x="0" y="89734"/>
                    </a:lnTo>
                    <a:lnTo>
                      <a:pt x="0" y="89981"/>
                    </a:lnTo>
                    <a:lnTo>
                      <a:pt x="403" y="89981"/>
                    </a:lnTo>
                    <a:lnTo>
                      <a:pt x="403" y="95027"/>
                    </a:lnTo>
                    <a:lnTo>
                      <a:pt x="0" y="95027"/>
                    </a:lnTo>
                    <a:lnTo>
                      <a:pt x="0" y="95274"/>
                    </a:lnTo>
                    <a:lnTo>
                      <a:pt x="403" y="95274"/>
                    </a:lnTo>
                    <a:lnTo>
                      <a:pt x="403" y="97286"/>
                    </a:lnTo>
                    <a:lnTo>
                      <a:pt x="403" y="97517"/>
                    </a:lnTo>
                    <a:lnTo>
                      <a:pt x="403" y="97537"/>
                    </a:lnTo>
                    <a:lnTo>
                      <a:pt x="650" y="97537"/>
                    </a:lnTo>
                    <a:lnTo>
                      <a:pt x="650" y="97032"/>
                    </a:lnTo>
                    <a:lnTo>
                      <a:pt x="650" y="95274"/>
                    </a:lnTo>
                    <a:lnTo>
                      <a:pt x="6408" y="95274"/>
                    </a:lnTo>
                    <a:lnTo>
                      <a:pt x="6408" y="97537"/>
                    </a:lnTo>
                    <a:lnTo>
                      <a:pt x="6655" y="97537"/>
                    </a:lnTo>
                    <a:lnTo>
                      <a:pt x="6655" y="95274"/>
                    </a:lnTo>
                    <a:lnTo>
                      <a:pt x="10976" y="95274"/>
                    </a:lnTo>
                    <a:cubicBezTo>
                      <a:pt x="10982" y="95192"/>
                      <a:pt x="10989" y="95110"/>
                      <a:pt x="10992" y="95027"/>
                    </a:cubicBezTo>
                    <a:lnTo>
                      <a:pt x="6655" y="95027"/>
                    </a:lnTo>
                    <a:lnTo>
                      <a:pt x="6655" y="89981"/>
                    </a:lnTo>
                    <a:lnTo>
                      <a:pt x="12417" y="89981"/>
                    </a:lnTo>
                    <a:lnTo>
                      <a:pt x="12417" y="95027"/>
                    </a:lnTo>
                    <a:lnTo>
                      <a:pt x="11830" y="95027"/>
                    </a:lnTo>
                    <a:cubicBezTo>
                      <a:pt x="11849" y="95110"/>
                      <a:pt x="11876" y="95192"/>
                      <a:pt x="11896" y="95274"/>
                    </a:cubicBezTo>
                    <a:lnTo>
                      <a:pt x="12417" y="95274"/>
                    </a:lnTo>
                    <a:lnTo>
                      <a:pt x="12417" y="97220"/>
                    </a:lnTo>
                    <a:cubicBezTo>
                      <a:pt x="12443" y="97326"/>
                      <a:pt x="12473" y="97428"/>
                      <a:pt x="12499" y="97537"/>
                    </a:cubicBezTo>
                    <a:cubicBezTo>
                      <a:pt x="12558" y="97771"/>
                      <a:pt x="12621" y="98012"/>
                      <a:pt x="12684" y="98246"/>
                    </a:cubicBezTo>
                    <a:cubicBezTo>
                      <a:pt x="12704" y="98005"/>
                      <a:pt x="12723" y="97771"/>
                      <a:pt x="12746" y="97537"/>
                    </a:cubicBezTo>
                    <a:lnTo>
                      <a:pt x="12664" y="97537"/>
                    </a:lnTo>
                    <a:lnTo>
                      <a:pt x="12664" y="95274"/>
                    </a:lnTo>
                    <a:lnTo>
                      <a:pt x="12931" y="95274"/>
                    </a:lnTo>
                    <a:cubicBezTo>
                      <a:pt x="12934" y="95208"/>
                      <a:pt x="12944" y="95143"/>
                      <a:pt x="12948" y="95077"/>
                    </a:cubicBezTo>
                    <a:cubicBezTo>
                      <a:pt x="12961" y="95136"/>
                      <a:pt x="12977" y="95202"/>
                      <a:pt x="12994" y="95274"/>
                    </a:cubicBezTo>
                    <a:lnTo>
                      <a:pt x="17419" y="95274"/>
                    </a:lnTo>
                    <a:cubicBezTo>
                      <a:pt x="17433" y="95192"/>
                      <a:pt x="17439" y="95110"/>
                      <a:pt x="17452" y="95027"/>
                    </a:cubicBezTo>
                    <a:lnTo>
                      <a:pt x="12667" y="95027"/>
                    </a:lnTo>
                    <a:lnTo>
                      <a:pt x="12667" y="89981"/>
                    </a:lnTo>
                    <a:lnTo>
                      <a:pt x="18429" y="89981"/>
                    </a:lnTo>
                    <a:lnTo>
                      <a:pt x="18429" y="95027"/>
                    </a:lnTo>
                    <a:lnTo>
                      <a:pt x="17736" y="95027"/>
                    </a:lnTo>
                    <a:cubicBezTo>
                      <a:pt x="17753" y="95110"/>
                      <a:pt x="17769" y="95192"/>
                      <a:pt x="17789" y="95274"/>
                    </a:cubicBezTo>
                    <a:lnTo>
                      <a:pt x="18425" y="95274"/>
                    </a:lnTo>
                    <a:lnTo>
                      <a:pt x="18425" y="97537"/>
                    </a:lnTo>
                    <a:lnTo>
                      <a:pt x="18673" y="97537"/>
                    </a:lnTo>
                    <a:lnTo>
                      <a:pt x="18673" y="95274"/>
                    </a:lnTo>
                    <a:lnTo>
                      <a:pt x="24431" y="95274"/>
                    </a:lnTo>
                    <a:lnTo>
                      <a:pt x="24431" y="97537"/>
                    </a:lnTo>
                    <a:lnTo>
                      <a:pt x="24678" y="97537"/>
                    </a:lnTo>
                    <a:lnTo>
                      <a:pt x="24678" y="95274"/>
                    </a:lnTo>
                    <a:lnTo>
                      <a:pt x="30439" y="95274"/>
                    </a:lnTo>
                    <a:lnTo>
                      <a:pt x="30439" y="97537"/>
                    </a:lnTo>
                    <a:lnTo>
                      <a:pt x="30687" y="97537"/>
                    </a:lnTo>
                    <a:lnTo>
                      <a:pt x="30687" y="95274"/>
                    </a:lnTo>
                    <a:lnTo>
                      <a:pt x="36247" y="95274"/>
                    </a:lnTo>
                    <a:cubicBezTo>
                      <a:pt x="36260" y="95192"/>
                      <a:pt x="36266" y="95110"/>
                      <a:pt x="36280" y="95027"/>
                    </a:cubicBezTo>
                    <a:lnTo>
                      <a:pt x="30690" y="95027"/>
                    </a:lnTo>
                    <a:lnTo>
                      <a:pt x="30690" y="89981"/>
                    </a:lnTo>
                    <a:lnTo>
                      <a:pt x="36448" y="89981"/>
                    </a:lnTo>
                    <a:lnTo>
                      <a:pt x="36448" y="94493"/>
                    </a:lnTo>
                    <a:lnTo>
                      <a:pt x="36695" y="95670"/>
                    </a:lnTo>
                    <a:lnTo>
                      <a:pt x="36695" y="95268"/>
                    </a:lnTo>
                    <a:lnTo>
                      <a:pt x="40036" y="95268"/>
                    </a:lnTo>
                    <a:cubicBezTo>
                      <a:pt x="40046" y="95202"/>
                      <a:pt x="40062" y="95136"/>
                      <a:pt x="40075" y="95077"/>
                    </a:cubicBezTo>
                    <a:cubicBezTo>
                      <a:pt x="40079" y="95143"/>
                      <a:pt x="40089" y="95202"/>
                      <a:pt x="40092" y="95268"/>
                    </a:cubicBezTo>
                    <a:lnTo>
                      <a:pt x="41127" y="95268"/>
                    </a:lnTo>
                    <a:cubicBezTo>
                      <a:pt x="41147" y="95185"/>
                      <a:pt x="41174" y="95103"/>
                      <a:pt x="41193" y="95021"/>
                    </a:cubicBezTo>
                    <a:lnTo>
                      <a:pt x="36695" y="95021"/>
                    </a:lnTo>
                    <a:lnTo>
                      <a:pt x="36695" y="89975"/>
                    </a:lnTo>
                    <a:lnTo>
                      <a:pt x="42460" y="89975"/>
                    </a:lnTo>
                    <a:lnTo>
                      <a:pt x="42460" y="95021"/>
                    </a:lnTo>
                    <a:lnTo>
                      <a:pt x="42034" y="95021"/>
                    </a:lnTo>
                    <a:cubicBezTo>
                      <a:pt x="42038" y="95103"/>
                      <a:pt x="42041" y="95185"/>
                      <a:pt x="42051" y="95268"/>
                    </a:cubicBezTo>
                    <a:lnTo>
                      <a:pt x="42463" y="95268"/>
                    </a:lnTo>
                    <a:lnTo>
                      <a:pt x="42463" y="97533"/>
                    </a:lnTo>
                    <a:lnTo>
                      <a:pt x="42710" y="97533"/>
                    </a:lnTo>
                    <a:lnTo>
                      <a:pt x="42710" y="95268"/>
                    </a:lnTo>
                    <a:lnTo>
                      <a:pt x="48468" y="95268"/>
                    </a:lnTo>
                    <a:lnTo>
                      <a:pt x="48468" y="97533"/>
                    </a:lnTo>
                    <a:lnTo>
                      <a:pt x="48716" y="97533"/>
                    </a:lnTo>
                    <a:lnTo>
                      <a:pt x="48716" y="95268"/>
                    </a:lnTo>
                    <a:lnTo>
                      <a:pt x="54474" y="95268"/>
                    </a:lnTo>
                    <a:lnTo>
                      <a:pt x="54474" y="97533"/>
                    </a:lnTo>
                    <a:lnTo>
                      <a:pt x="54721" y="97533"/>
                    </a:lnTo>
                    <a:lnTo>
                      <a:pt x="54721" y="95268"/>
                    </a:lnTo>
                    <a:lnTo>
                      <a:pt x="60482" y="95268"/>
                    </a:lnTo>
                    <a:lnTo>
                      <a:pt x="60482" y="97533"/>
                    </a:lnTo>
                    <a:lnTo>
                      <a:pt x="60730" y="97533"/>
                    </a:lnTo>
                    <a:lnTo>
                      <a:pt x="60730" y="95268"/>
                    </a:lnTo>
                    <a:lnTo>
                      <a:pt x="66491" y="95268"/>
                    </a:lnTo>
                    <a:lnTo>
                      <a:pt x="66491" y="97533"/>
                    </a:lnTo>
                    <a:lnTo>
                      <a:pt x="66738" y="97533"/>
                    </a:lnTo>
                    <a:lnTo>
                      <a:pt x="66738" y="95268"/>
                    </a:lnTo>
                    <a:lnTo>
                      <a:pt x="72496" y="95268"/>
                    </a:lnTo>
                    <a:lnTo>
                      <a:pt x="72496" y="97533"/>
                    </a:lnTo>
                    <a:lnTo>
                      <a:pt x="72744" y="97533"/>
                    </a:lnTo>
                    <a:lnTo>
                      <a:pt x="72744" y="95268"/>
                    </a:lnTo>
                    <a:lnTo>
                      <a:pt x="78505" y="95268"/>
                    </a:lnTo>
                    <a:lnTo>
                      <a:pt x="78505" y="97533"/>
                    </a:lnTo>
                    <a:lnTo>
                      <a:pt x="78752" y="97533"/>
                    </a:lnTo>
                    <a:lnTo>
                      <a:pt x="78752" y="95268"/>
                    </a:lnTo>
                    <a:lnTo>
                      <a:pt x="79989" y="95268"/>
                    </a:lnTo>
                    <a:cubicBezTo>
                      <a:pt x="79992" y="95185"/>
                      <a:pt x="79999" y="95103"/>
                      <a:pt x="80005" y="95021"/>
                    </a:cubicBezTo>
                    <a:lnTo>
                      <a:pt x="78755" y="95021"/>
                    </a:lnTo>
                    <a:lnTo>
                      <a:pt x="78755" y="90331"/>
                    </a:lnTo>
                    <a:lnTo>
                      <a:pt x="78755" y="89981"/>
                    </a:lnTo>
                    <a:lnTo>
                      <a:pt x="84517" y="89981"/>
                    </a:lnTo>
                    <a:lnTo>
                      <a:pt x="84517" y="95027"/>
                    </a:lnTo>
                    <a:lnTo>
                      <a:pt x="80846" y="95027"/>
                    </a:lnTo>
                    <a:cubicBezTo>
                      <a:pt x="80866" y="95110"/>
                      <a:pt x="80889" y="95192"/>
                      <a:pt x="80912" y="95274"/>
                    </a:cubicBezTo>
                    <a:lnTo>
                      <a:pt x="81941" y="95274"/>
                    </a:lnTo>
                    <a:cubicBezTo>
                      <a:pt x="81944" y="95208"/>
                      <a:pt x="81954" y="95143"/>
                      <a:pt x="81958" y="95077"/>
                    </a:cubicBezTo>
                    <a:cubicBezTo>
                      <a:pt x="81971" y="95136"/>
                      <a:pt x="81987" y="95202"/>
                      <a:pt x="82004" y="95274"/>
                    </a:cubicBezTo>
                    <a:lnTo>
                      <a:pt x="84517" y="95274"/>
                    </a:lnTo>
                    <a:lnTo>
                      <a:pt x="84517" y="97537"/>
                    </a:lnTo>
                    <a:lnTo>
                      <a:pt x="84764" y="97537"/>
                    </a:lnTo>
                    <a:lnTo>
                      <a:pt x="84764" y="95274"/>
                    </a:lnTo>
                    <a:lnTo>
                      <a:pt x="86436" y="95274"/>
                    </a:lnTo>
                    <a:cubicBezTo>
                      <a:pt x="86446" y="95192"/>
                      <a:pt x="86456" y="95110"/>
                      <a:pt x="86469" y="95027"/>
                    </a:cubicBezTo>
                    <a:lnTo>
                      <a:pt x="84764" y="95027"/>
                    </a:lnTo>
                    <a:lnTo>
                      <a:pt x="84764" y="89981"/>
                    </a:lnTo>
                    <a:lnTo>
                      <a:pt x="90525" y="89981"/>
                    </a:lnTo>
                    <a:lnTo>
                      <a:pt x="90525" y="95027"/>
                    </a:lnTo>
                    <a:lnTo>
                      <a:pt x="86743" y="95027"/>
                    </a:lnTo>
                    <a:cubicBezTo>
                      <a:pt x="86759" y="95110"/>
                      <a:pt x="86776" y="95192"/>
                      <a:pt x="86799" y="95274"/>
                    </a:cubicBezTo>
                    <a:lnTo>
                      <a:pt x="90529" y="95274"/>
                    </a:lnTo>
                    <a:lnTo>
                      <a:pt x="90529" y="97537"/>
                    </a:lnTo>
                    <a:lnTo>
                      <a:pt x="90776" y="97537"/>
                    </a:lnTo>
                    <a:lnTo>
                      <a:pt x="90776" y="95274"/>
                    </a:lnTo>
                    <a:lnTo>
                      <a:pt x="96534" y="95274"/>
                    </a:lnTo>
                    <a:lnTo>
                      <a:pt x="96534" y="97537"/>
                    </a:lnTo>
                    <a:lnTo>
                      <a:pt x="96781" y="97537"/>
                    </a:lnTo>
                    <a:lnTo>
                      <a:pt x="96781" y="95274"/>
                    </a:lnTo>
                    <a:lnTo>
                      <a:pt x="102539" y="95274"/>
                    </a:lnTo>
                    <a:lnTo>
                      <a:pt x="102539" y="97537"/>
                    </a:lnTo>
                    <a:lnTo>
                      <a:pt x="102787" y="97537"/>
                    </a:lnTo>
                    <a:lnTo>
                      <a:pt x="102787" y="95274"/>
                    </a:lnTo>
                    <a:lnTo>
                      <a:pt x="105260" y="95274"/>
                    </a:lnTo>
                    <a:cubicBezTo>
                      <a:pt x="105273" y="95192"/>
                      <a:pt x="105283" y="95110"/>
                      <a:pt x="105293" y="95027"/>
                    </a:cubicBezTo>
                    <a:lnTo>
                      <a:pt x="102787" y="95027"/>
                    </a:lnTo>
                    <a:lnTo>
                      <a:pt x="102787" y="89981"/>
                    </a:lnTo>
                    <a:lnTo>
                      <a:pt x="108548" y="89981"/>
                    </a:lnTo>
                    <a:lnTo>
                      <a:pt x="108548" y="95027"/>
                    </a:lnTo>
                    <a:lnTo>
                      <a:pt x="105570" y="95027"/>
                    </a:lnTo>
                    <a:cubicBezTo>
                      <a:pt x="105586" y="95110"/>
                      <a:pt x="105603" y="95192"/>
                      <a:pt x="105623" y="95274"/>
                    </a:cubicBezTo>
                    <a:lnTo>
                      <a:pt x="108548" y="95274"/>
                    </a:lnTo>
                    <a:lnTo>
                      <a:pt x="108548" y="97537"/>
                    </a:lnTo>
                    <a:lnTo>
                      <a:pt x="108650" y="97537"/>
                    </a:lnTo>
                    <a:cubicBezTo>
                      <a:pt x="108700" y="97247"/>
                      <a:pt x="108749" y="96946"/>
                      <a:pt x="108795" y="96660"/>
                    </a:cubicBezTo>
                    <a:lnTo>
                      <a:pt x="108795" y="95274"/>
                    </a:lnTo>
                    <a:lnTo>
                      <a:pt x="109046" y="95274"/>
                    </a:lnTo>
                    <a:cubicBezTo>
                      <a:pt x="109059" y="95208"/>
                      <a:pt x="109076" y="95143"/>
                      <a:pt x="109085" y="95080"/>
                    </a:cubicBezTo>
                    <a:cubicBezTo>
                      <a:pt x="109092" y="95146"/>
                      <a:pt x="109099" y="95208"/>
                      <a:pt x="109102" y="95274"/>
                    </a:cubicBezTo>
                    <a:lnTo>
                      <a:pt x="110137" y="95274"/>
                    </a:lnTo>
                    <a:cubicBezTo>
                      <a:pt x="110157" y="95192"/>
                      <a:pt x="110184" y="95110"/>
                      <a:pt x="110203" y="95027"/>
                    </a:cubicBezTo>
                    <a:lnTo>
                      <a:pt x="108795" y="95027"/>
                    </a:lnTo>
                    <a:lnTo>
                      <a:pt x="108795" y="89981"/>
                    </a:lnTo>
                    <a:lnTo>
                      <a:pt x="114553" y="89981"/>
                    </a:lnTo>
                    <a:lnTo>
                      <a:pt x="114553" y="95027"/>
                    </a:lnTo>
                    <a:lnTo>
                      <a:pt x="111041" y="95027"/>
                    </a:lnTo>
                    <a:cubicBezTo>
                      <a:pt x="111044" y="95110"/>
                      <a:pt x="111048" y="95192"/>
                      <a:pt x="111058" y="95274"/>
                    </a:cubicBezTo>
                    <a:lnTo>
                      <a:pt x="114556" y="95274"/>
                    </a:lnTo>
                    <a:lnTo>
                      <a:pt x="114556" y="97537"/>
                    </a:lnTo>
                    <a:lnTo>
                      <a:pt x="114804" y="97537"/>
                    </a:lnTo>
                    <a:lnTo>
                      <a:pt x="114804" y="95274"/>
                    </a:lnTo>
                    <a:lnTo>
                      <a:pt x="120562" y="95274"/>
                    </a:lnTo>
                    <a:lnTo>
                      <a:pt x="120562" y="97537"/>
                    </a:lnTo>
                    <a:lnTo>
                      <a:pt x="120809" y="97537"/>
                    </a:lnTo>
                    <a:lnTo>
                      <a:pt x="120809" y="95274"/>
                    </a:lnTo>
                    <a:lnTo>
                      <a:pt x="126570" y="95274"/>
                    </a:lnTo>
                    <a:lnTo>
                      <a:pt x="126570" y="97537"/>
                    </a:lnTo>
                    <a:lnTo>
                      <a:pt x="126818" y="97537"/>
                    </a:lnTo>
                    <a:lnTo>
                      <a:pt x="126818" y="95274"/>
                    </a:lnTo>
                    <a:lnTo>
                      <a:pt x="132576" y="95274"/>
                    </a:lnTo>
                    <a:lnTo>
                      <a:pt x="132576" y="97537"/>
                    </a:lnTo>
                    <a:lnTo>
                      <a:pt x="132823" y="97537"/>
                    </a:lnTo>
                    <a:lnTo>
                      <a:pt x="132823" y="95274"/>
                    </a:lnTo>
                    <a:lnTo>
                      <a:pt x="138581" y="95274"/>
                    </a:lnTo>
                    <a:lnTo>
                      <a:pt x="138581" y="97537"/>
                    </a:lnTo>
                    <a:lnTo>
                      <a:pt x="138828" y="97537"/>
                    </a:lnTo>
                    <a:lnTo>
                      <a:pt x="138828" y="95274"/>
                    </a:lnTo>
                    <a:lnTo>
                      <a:pt x="144586" y="95274"/>
                    </a:lnTo>
                    <a:lnTo>
                      <a:pt x="144586" y="97537"/>
                    </a:lnTo>
                    <a:lnTo>
                      <a:pt x="144834" y="97537"/>
                    </a:lnTo>
                    <a:lnTo>
                      <a:pt x="144834" y="95274"/>
                    </a:lnTo>
                    <a:lnTo>
                      <a:pt x="150592" y="95274"/>
                    </a:lnTo>
                    <a:lnTo>
                      <a:pt x="150592" y="97537"/>
                    </a:lnTo>
                    <a:lnTo>
                      <a:pt x="150839" y="97537"/>
                    </a:lnTo>
                    <a:lnTo>
                      <a:pt x="150839" y="95274"/>
                    </a:lnTo>
                    <a:lnTo>
                      <a:pt x="153237" y="95274"/>
                    </a:lnTo>
                    <a:cubicBezTo>
                      <a:pt x="153240" y="95192"/>
                      <a:pt x="153246" y="95110"/>
                      <a:pt x="153253" y="95027"/>
                    </a:cubicBezTo>
                    <a:lnTo>
                      <a:pt x="150846" y="95027"/>
                    </a:lnTo>
                    <a:lnTo>
                      <a:pt x="150846" y="89981"/>
                    </a:lnTo>
                    <a:lnTo>
                      <a:pt x="156604" y="89981"/>
                    </a:lnTo>
                    <a:lnTo>
                      <a:pt x="156604" y="95027"/>
                    </a:lnTo>
                    <a:lnTo>
                      <a:pt x="154087" y="95027"/>
                    </a:lnTo>
                    <a:cubicBezTo>
                      <a:pt x="154110" y="95110"/>
                      <a:pt x="154134" y="95192"/>
                      <a:pt x="154153" y="95274"/>
                    </a:cubicBezTo>
                    <a:lnTo>
                      <a:pt x="155186" y="95274"/>
                    </a:lnTo>
                    <a:cubicBezTo>
                      <a:pt x="155189" y="95208"/>
                      <a:pt x="155199" y="95143"/>
                      <a:pt x="155202" y="95077"/>
                    </a:cubicBezTo>
                    <a:cubicBezTo>
                      <a:pt x="155215" y="95136"/>
                      <a:pt x="155232" y="95202"/>
                      <a:pt x="155248" y="95274"/>
                    </a:cubicBezTo>
                    <a:lnTo>
                      <a:pt x="156600" y="95274"/>
                    </a:lnTo>
                    <a:lnTo>
                      <a:pt x="156600" y="97537"/>
                    </a:lnTo>
                    <a:lnTo>
                      <a:pt x="156848" y="97537"/>
                    </a:lnTo>
                    <a:lnTo>
                      <a:pt x="156848" y="95274"/>
                    </a:lnTo>
                    <a:lnTo>
                      <a:pt x="159674" y="95274"/>
                    </a:lnTo>
                    <a:cubicBezTo>
                      <a:pt x="159687" y="95192"/>
                      <a:pt x="159694" y="95110"/>
                      <a:pt x="159707" y="95027"/>
                    </a:cubicBezTo>
                    <a:lnTo>
                      <a:pt x="156848" y="95027"/>
                    </a:lnTo>
                    <a:lnTo>
                      <a:pt x="156848" y="89981"/>
                    </a:lnTo>
                    <a:lnTo>
                      <a:pt x="162606" y="89981"/>
                    </a:lnTo>
                    <a:lnTo>
                      <a:pt x="162606" y="95027"/>
                    </a:lnTo>
                    <a:lnTo>
                      <a:pt x="159984" y="95027"/>
                    </a:lnTo>
                    <a:cubicBezTo>
                      <a:pt x="160000" y="95110"/>
                      <a:pt x="160017" y="95192"/>
                      <a:pt x="160037" y="95274"/>
                    </a:cubicBezTo>
                    <a:lnTo>
                      <a:pt x="162609" y="95274"/>
                    </a:lnTo>
                    <a:lnTo>
                      <a:pt x="162609" y="97537"/>
                    </a:lnTo>
                    <a:lnTo>
                      <a:pt x="162856" y="97537"/>
                    </a:lnTo>
                    <a:lnTo>
                      <a:pt x="162856" y="95274"/>
                    </a:lnTo>
                    <a:lnTo>
                      <a:pt x="168614" y="95274"/>
                    </a:lnTo>
                    <a:lnTo>
                      <a:pt x="168614" y="97537"/>
                    </a:lnTo>
                    <a:lnTo>
                      <a:pt x="168862" y="97537"/>
                    </a:lnTo>
                    <a:lnTo>
                      <a:pt x="168862" y="95274"/>
                    </a:lnTo>
                    <a:lnTo>
                      <a:pt x="174623" y="95274"/>
                    </a:lnTo>
                    <a:lnTo>
                      <a:pt x="174623" y="97537"/>
                    </a:lnTo>
                    <a:lnTo>
                      <a:pt x="174870" y="97537"/>
                    </a:lnTo>
                    <a:lnTo>
                      <a:pt x="174870" y="95274"/>
                    </a:lnTo>
                    <a:lnTo>
                      <a:pt x="178501" y="95274"/>
                    </a:lnTo>
                    <a:cubicBezTo>
                      <a:pt x="178514" y="95192"/>
                      <a:pt x="178521" y="95110"/>
                      <a:pt x="178534" y="95027"/>
                    </a:cubicBezTo>
                    <a:lnTo>
                      <a:pt x="174870" y="95027"/>
                    </a:lnTo>
                    <a:lnTo>
                      <a:pt x="174870" y="89981"/>
                    </a:lnTo>
                    <a:lnTo>
                      <a:pt x="180638" y="89981"/>
                    </a:lnTo>
                    <a:lnTo>
                      <a:pt x="180638" y="95027"/>
                    </a:lnTo>
                    <a:lnTo>
                      <a:pt x="178824" y="95027"/>
                    </a:lnTo>
                    <a:cubicBezTo>
                      <a:pt x="178837" y="95110"/>
                      <a:pt x="178857" y="95192"/>
                      <a:pt x="178877" y="95274"/>
                    </a:cubicBezTo>
                    <a:lnTo>
                      <a:pt x="180641" y="95274"/>
                    </a:lnTo>
                    <a:lnTo>
                      <a:pt x="180641" y="97537"/>
                    </a:lnTo>
                    <a:lnTo>
                      <a:pt x="180889" y="97537"/>
                    </a:lnTo>
                    <a:lnTo>
                      <a:pt x="180889" y="95274"/>
                    </a:lnTo>
                    <a:lnTo>
                      <a:pt x="182297" y="95274"/>
                    </a:lnTo>
                    <a:cubicBezTo>
                      <a:pt x="182310" y="95208"/>
                      <a:pt x="182327" y="95143"/>
                      <a:pt x="182340" y="95080"/>
                    </a:cubicBezTo>
                    <a:cubicBezTo>
                      <a:pt x="182343" y="95146"/>
                      <a:pt x="182353" y="95208"/>
                      <a:pt x="182356" y="95274"/>
                    </a:cubicBezTo>
                    <a:lnTo>
                      <a:pt x="183392" y="95274"/>
                    </a:lnTo>
                    <a:cubicBezTo>
                      <a:pt x="183412" y="95192"/>
                      <a:pt x="183435" y="95110"/>
                      <a:pt x="183458" y="95027"/>
                    </a:cubicBezTo>
                    <a:lnTo>
                      <a:pt x="180885" y="95027"/>
                    </a:lnTo>
                    <a:lnTo>
                      <a:pt x="180885" y="89981"/>
                    </a:lnTo>
                    <a:lnTo>
                      <a:pt x="186643" y="89981"/>
                    </a:lnTo>
                    <a:lnTo>
                      <a:pt x="186643" y="95027"/>
                    </a:lnTo>
                    <a:lnTo>
                      <a:pt x="184289" y="95027"/>
                    </a:lnTo>
                    <a:cubicBezTo>
                      <a:pt x="184292" y="95110"/>
                      <a:pt x="184295" y="95192"/>
                      <a:pt x="184305" y="95274"/>
                    </a:cubicBezTo>
                    <a:lnTo>
                      <a:pt x="186647" y="95274"/>
                    </a:lnTo>
                    <a:lnTo>
                      <a:pt x="186647" y="96254"/>
                    </a:lnTo>
                    <a:cubicBezTo>
                      <a:pt x="186686" y="95937"/>
                      <a:pt x="186729" y="95641"/>
                      <a:pt x="186769" y="95393"/>
                    </a:cubicBezTo>
                    <a:cubicBezTo>
                      <a:pt x="186812" y="95591"/>
                      <a:pt x="186851" y="95792"/>
                      <a:pt x="186894" y="95990"/>
                    </a:cubicBezTo>
                    <a:lnTo>
                      <a:pt x="186894" y="95274"/>
                    </a:lnTo>
                    <a:lnTo>
                      <a:pt x="192652" y="95274"/>
                    </a:lnTo>
                    <a:lnTo>
                      <a:pt x="192652" y="96007"/>
                    </a:lnTo>
                    <a:cubicBezTo>
                      <a:pt x="192682" y="95776"/>
                      <a:pt x="192715" y="95565"/>
                      <a:pt x="192744" y="95380"/>
                    </a:cubicBezTo>
                    <a:cubicBezTo>
                      <a:pt x="192748" y="95400"/>
                      <a:pt x="192751" y="95416"/>
                      <a:pt x="192754" y="95439"/>
                    </a:cubicBezTo>
                    <a:lnTo>
                      <a:pt x="192754" y="0"/>
                    </a:lnTo>
                    <a:lnTo>
                      <a:pt x="192652" y="0"/>
                    </a:lnTo>
                    <a:lnTo>
                      <a:pt x="192652" y="5073"/>
                    </a:lnTo>
                    <a:lnTo>
                      <a:pt x="188731" y="5073"/>
                    </a:lnTo>
                    <a:lnTo>
                      <a:pt x="188731" y="5320"/>
                    </a:lnTo>
                    <a:lnTo>
                      <a:pt x="192652" y="5320"/>
                    </a:lnTo>
                    <a:lnTo>
                      <a:pt x="192652" y="10366"/>
                    </a:lnTo>
                    <a:lnTo>
                      <a:pt x="186894" y="10366"/>
                    </a:lnTo>
                    <a:lnTo>
                      <a:pt x="186894" y="5320"/>
                    </a:lnTo>
                    <a:lnTo>
                      <a:pt x="188718" y="5320"/>
                    </a:lnTo>
                    <a:cubicBezTo>
                      <a:pt x="188695" y="5237"/>
                      <a:pt x="188675" y="5155"/>
                      <a:pt x="188648" y="5073"/>
                    </a:cubicBezTo>
                    <a:lnTo>
                      <a:pt x="186894" y="5073"/>
                    </a:lnTo>
                    <a:lnTo>
                      <a:pt x="186894" y="2131"/>
                    </a:lnTo>
                    <a:cubicBezTo>
                      <a:pt x="186881" y="2250"/>
                      <a:pt x="186874" y="2368"/>
                      <a:pt x="186861" y="2494"/>
                    </a:cubicBezTo>
                    <a:cubicBezTo>
                      <a:pt x="186792" y="2197"/>
                      <a:pt x="186719" y="1804"/>
                      <a:pt x="186647" y="1376"/>
                    </a:cubicBezTo>
                    <a:lnTo>
                      <a:pt x="186647" y="5079"/>
                    </a:lnTo>
                    <a:lnTo>
                      <a:pt x="180885" y="5079"/>
                    </a:lnTo>
                    <a:lnTo>
                      <a:pt x="180885" y="0"/>
                    </a:lnTo>
                    <a:lnTo>
                      <a:pt x="180638" y="0"/>
                    </a:lnTo>
                    <a:lnTo>
                      <a:pt x="180638" y="5073"/>
                    </a:lnTo>
                    <a:lnTo>
                      <a:pt x="174877" y="5073"/>
                    </a:lnTo>
                    <a:lnTo>
                      <a:pt x="174877" y="0"/>
                    </a:lnTo>
                    <a:lnTo>
                      <a:pt x="174629" y="0"/>
                    </a:lnTo>
                    <a:lnTo>
                      <a:pt x="174629" y="5073"/>
                    </a:lnTo>
                    <a:lnTo>
                      <a:pt x="168871" y="5073"/>
                    </a:lnTo>
                    <a:lnTo>
                      <a:pt x="168871" y="0"/>
                    </a:lnTo>
                    <a:lnTo>
                      <a:pt x="168624" y="0"/>
                    </a:lnTo>
                    <a:lnTo>
                      <a:pt x="168624" y="5073"/>
                    </a:lnTo>
                    <a:lnTo>
                      <a:pt x="162866" y="5073"/>
                    </a:lnTo>
                    <a:lnTo>
                      <a:pt x="162866" y="696"/>
                    </a:lnTo>
                    <a:cubicBezTo>
                      <a:pt x="162817" y="465"/>
                      <a:pt x="162767" y="228"/>
                      <a:pt x="162718" y="0"/>
                    </a:cubicBezTo>
                    <a:lnTo>
                      <a:pt x="162619" y="0"/>
                    </a:lnTo>
                    <a:lnTo>
                      <a:pt x="162619" y="5073"/>
                    </a:lnTo>
                    <a:lnTo>
                      <a:pt x="157949" y="5073"/>
                    </a:lnTo>
                    <a:cubicBezTo>
                      <a:pt x="157926" y="5155"/>
                      <a:pt x="157906" y="5237"/>
                      <a:pt x="157883" y="5320"/>
                    </a:cubicBezTo>
                    <a:lnTo>
                      <a:pt x="162619" y="5320"/>
                    </a:lnTo>
                    <a:lnTo>
                      <a:pt x="162619" y="10366"/>
                    </a:lnTo>
                    <a:lnTo>
                      <a:pt x="156861" y="10366"/>
                    </a:lnTo>
                    <a:lnTo>
                      <a:pt x="156861" y="5320"/>
                    </a:lnTo>
                    <a:lnTo>
                      <a:pt x="157870" y="5320"/>
                    </a:lnTo>
                    <a:lnTo>
                      <a:pt x="157870" y="5073"/>
                    </a:lnTo>
                    <a:lnTo>
                      <a:pt x="156861" y="5073"/>
                    </a:lnTo>
                    <a:lnTo>
                      <a:pt x="156861" y="0"/>
                    </a:lnTo>
                    <a:lnTo>
                      <a:pt x="156613" y="0"/>
                    </a:lnTo>
                    <a:lnTo>
                      <a:pt x="156613" y="5073"/>
                    </a:lnTo>
                    <a:lnTo>
                      <a:pt x="150852" y="5073"/>
                    </a:lnTo>
                    <a:lnTo>
                      <a:pt x="150852" y="0"/>
                    </a:lnTo>
                    <a:lnTo>
                      <a:pt x="150605" y="0"/>
                    </a:lnTo>
                    <a:lnTo>
                      <a:pt x="150605" y="5073"/>
                    </a:lnTo>
                    <a:lnTo>
                      <a:pt x="144847" y="5073"/>
                    </a:lnTo>
                    <a:lnTo>
                      <a:pt x="144847" y="0"/>
                    </a:lnTo>
                    <a:lnTo>
                      <a:pt x="144600" y="0"/>
                    </a:lnTo>
                    <a:lnTo>
                      <a:pt x="144600" y="5073"/>
                    </a:lnTo>
                    <a:lnTo>
                      <a:pt x="138842" y="5073"/>
                    </a:lnTo>
                    <a:lnTo>
                      <a:pt x="138842" y="0"/>
                    </a:lnTo>
                    <a:lnTo>
                      <a:pt x="138594" y="0"/>
                    </a:lnTo>
                    <a:lnTo>
                      <a:pt x="138594" y="5073"/>
                    </a:lnTo>
                    <a:lnTo>
                      <a:pt x="132836" y="5073"/>
                    </a:lnTo>
                    <a:lnTo>
                      <a:pt x="132836" y="0"/>
                    </a:lnTo>
                    <a:lnTo>
                      <a:pt x="132589" y="0"/>
                    </a:lnTo>
                    <a:lnTo>
                      <a:pt x="132589" y="5073"/>
                    </a:lnTo>
                    <a:lnTo>
                      <a:pt x="126828" y="5073"/>
                    </a:lnTo>
                    <a:lnTo>
                      <a:pt x="126828" y="0"/>
                    </a:lnTo>
                    <a:lnTo>
                      <a:pt x="126580" y="0"/>
                    </a:lnTo>
                    <a:lnTo>
                      <a:pt x="126580" y="5073"/>
                    </a:lnTo>
                    <a:lnTo>
                      <a:pt x="120822" y="5073"/>
                    </a:lnTo>
                    <a:lnTo>
                      <a:pt x="120822" y="0"/>
                    </a:lnTo>
                    <a:lnTo>
                      <a:pt x="120575" y="0"/>
                    </a:lnTo>
                    <a:lnTo>
                      <a:pt x="120575" y="5073"/>
                    </a:lnTo>
                    <a:lnTo>
                      <a:pt x="119744" y="5073"/>
                    </a:lnTo>
                    <a:lnTo>
                      <a:pt x="119744" y="5320"/>
                    </a:lnTo>
                    <a:lnTo>
                      <a:pt x="120578" y="5320"/>
                    </a:lnTo>
                    <a:lnTo>
                      <a:pt x="120578" y="10366"/>
                    </a:lnTo>
                    <a:lnTo>
                      <a:pt x="114820" y="10366"/>
                    </a:lnTo>
                    <a:lnTo>
                      <a:pt x="114820" y="5320"/>
                    </a:lnTo>
                    <a:lnTo>
                      <a:pt x="119731" y="5320"/>
                    </a:lnTo>
                    <a:cubicBezTo>
                      <a:pt x="119711" y="5237"/>
                      <a:pt x="119688" y="5155"/>
                      <a:pt x="119665" y="5073"/>
                    </a:cubicBezTo>
                    <a:lnTo>
                      <a:pt x="114820" y="5073"/>
                    </a:lnTo>
                    <a:lnTo>
                      <a:pt x="114820" y="0"/>
                    </a:lnTo>
                    <a:lnTo>
                      <a:pt x="114573" y="0"/>
                    </a:lnTo>
                    <a:lnTo>
                      <a:pt x="114573" y="5073"/>
                    </a:lnTo>
                    <a:lnTo>
                      <a:pt x="108815" y="5073"/>
                    </a:lnTo>
                    <a:lnTo>
                      <a:pt x="108815" y="0"/>
                    </a:lnTo>
                    <a:lnTo>
                      <a:pt x="108568" y="0"/>
                    </a:lnTo>
                    <a:lnTo>
                      <a:pt x="108568" y="5073"/>
                    </a:lnTo>
                    <a:lnTo>
                      <a:pt x="102810" y="5073"/>
                    </a:lnTo>
                    <a:lnTo>
                      <a:pt x="102810" y="0"/>
                    </a:lnTo>
                    <a:lnTo>
                      <a:pt x="102562" y="0"/>
                    </a:lnTo>
                    <a:lnTo>
                      <a:pt x="102562" y="5073"/>
                    </a:lnTo>
                    <a:lnTo>
                      <a:pt x="96801" y="5073"/>
                    </a:lnTo>
                    <a:lnTo>
                      <a:pt x="96801" y="0"/>
                    </a:lnTo>
                    <a:lnTo>
                      <a:pt x="96554" y="0"/>
                    </a:lnTo>
                    <a:lnTo>
                      <a:pt x="96554" y="5073"/>
                    </a:lnTo>
                    <a:lnTo>
                      <a:pt x="90792" y="5073"/>
                    </a:lnTo>
                    <a:lnTo>
                      <a:pt x="90792" y="5049"/>
                    </a:lnTo>
                    <a:lnTo>
                      <a:pt x="90792" y="2296"/>
                    </a:lnTo>
                    <a:cubicBezTo>
                      <a:pt x="90779" y="2362"/>
                      <a:pt x="90763" y="2424"/>
                      <a:pt x="90750" y="2484"/>
                    </a:cubicBezTo>
                    <a:cubicBezTo>
                      <a:pt x="90674" y="1653"/>
                      <a:pt x="90614" y="828"/>
                      <a:pt x="90548" y="0"/>
                    </a:cubicBezTo>
                    <a:lnTo>
                      <a:pt x="90545" y="0"/>
                    </a:lnTo>
                    <a:lnTo>
                      <a:pt x="90545" y="5073"/>
                    </a:lnTo>
                    <a:lnTo>
                      <a:pt x="88962" y="5073"/>
                    </a:lnTo>
                    <a:cubicBezTo>
                      <a:pt x="88942" y="5155"/>
                      <a:pt x="88919" y="5237"/>
                      <a:pt x="88896" y="5320"/>
                    </a:cubicBezTo>
                    <a:lnTo>
                      <a:pt x="90545" y="5320"/>
                    </a:lnTo>
                    <a:lnTo>
                      <a:pt x="90545" y="10366"/>
                    </a:lnTo>
                    <a:lnTo>
                      <a:pt x="84787" y="10366"/>
                    </a:lnTo>
                    <a:lnTo>
                      <a:pt x="84787" y="5320"/>
                    </a:lnTo>
                    <a:lnTo>
                      <a:pt x="88883" y="5320"/>
                    </a:lnTo>
                    <a:lnTo>
                      <a:pt x="88883" y="5073"/>
                    </a:lnTo>
                    <a:lnTo>
                      <a:pt x="84787" y="5073"/>
                    </a:lnTo>
                    <a:lnTo>
                      <a:pt x="84787" y="0"/>
                    </a:lnTo>
                    <a:lnTo>
                      <a:pt x="84540" y="0"/>
                    </a:lnTo>
                    <a:lnTo>
                      <a:pt x="84540" y="5073"/>
                    </a:lnTo>
                    <a:lnTo>
                      <a:pt x="78779" y="5073"/>
                    </a:lnTo>
                    <a:lnTo>
                      <a:pt x="78779" y="0"/>
                    </a:lnTo>
                    <a:lnTo>
                      <a:pt x="78531" y="0"/>
                    </a:lnTo>
                    <a:lnTo>
                      <a:pt x="78531" y="5073"/>
                    </a:lnTo>
                    <a:lnTo>
                      <a:pt x="72773" y="5073"/>
                    </a:lnTo>
                    <a:lnTo>
                      <a:pt x="72773" y="0"/>
                    </a:lnTo>
                    <a:lnTo>
                      <a:pt x="72526" y="0"/>
                    </a:lnTo>
                    <a:lnTo>
                      <a:pt x="72526" y="5073"/>
                    </a:lnTo>
                    <a:lnTo>
                      <a:pt x="66738" y="5073"/>
                    </a:lnTo>
                    <a:lnTo>
                      <a:pt x="66738" y="0"/>
                    </a:lnTo>
                    <a:lnTo>
                      <a:pt x="66491" y="0"/>
                    </a:lnTo>
                    <a:lnTo>
                      <a:pt x="66491" y="5073"/>
                    </a:lnTo>
                    <a:lnTo>
                      <a:pt x="60733" y="5073"/>
                    </a:lnTo>
                    <a:lnTo>
                      <a:pt x="60733" y="0"/>
                    </a:lnTo>
                    <a:lnTo>
                      <a:pt x="60486" y="0"/>
                    </a:lnTo>
                    <a:lnTo>
                      <a:pt x="60486" y="5073"/>
                    </a:lnTo>
                    <a:lnTo>
                      <a:pt x="54728" y="5073"/>
                    </a:lnTo>
                    <a:lnTo>
                      <a:pt x="54728" y="0"/>
                    </a:lnTo>
                    <a:lnTo>
                      <a:pt x="54480" y="0"/>
                    </a:lnTo>
                    <a:lnTo>
                      <a:pt x="54480" y="5073"/>
                    </a:lnTo>
                    <a:lnTo>
                      <a:pt x="48716" y="5073"/>
                    </a:lnTo>
                    <a:lnTo>
                      <a:pt x="48716" y="0"/>
                    </a:lnTo>
                    <a:lnTo>
                      <a:pt x="48468" y="0"/>
                    </a:lnTo>
                    <a:lnTo>
                      <a:pt x="48468" y="5073"/>
                    </a:lnTo>
                    <a:lnTo>
                      <a:pt x="46476" y="5073"/>
                    </a:lnTo>
                    <a:lnTo>
                      <a:pt x="46476" y="5320"/>
                    </a:lnTo>
                    <a:lnTo>
                      <a:pt x="48472" y="5320"/>
                    </a:lnTo>
                    <a:lnTo>
                      <a:pt x="48472" y="6299"/>
                    </a:lnTo>
                    <a:lnTo>
                      <a:pt x="48472" y="7091"/>
                    </a:lnTo>
                    <a:lnTo>
                      <a:pt x="48472" y="10362"/>
                    </a:lnTo>
                    <a:lnTo>
                      <a:pt x="42707" y="10362"/>
                    </a:lnTo>
                    <a:lnTo>
                      <a:pt x="42707" y="5320"/>
                    </a:lnTo>
                    <a:lnTo>
                      <a:pt x="46453" y="5320"/>
                    </a:lnTo>
                    <a:cubicBezTo>
                      <a:pt x="46434" y="5237"/>
                      <a:pt x="46411" y="5155"/>
                      <a:pt x="46387" y="5073"/>
                    </a:cubicBezTo>
                    <a:lnTo>
                      <a:pt x="42707" y="5073"/>
                    </a:lnTo>
                    <a:lnTo>
                      <a:pt x="42707" y="0"/>
                    </a:lnTo>
                    <a:lnTo>
                      <a:pt x="42460" y="0"/>
                    </a:lnTo>
                    <a:lnTo>
                      <a:pt x="42460" y="5073"/>
                    </a:lnTo>
                    <a:lnTo>
                      <a:pt x="36698" y="5073"/>
                    </a:lnTo>
                    <a:lnTo>
                      <a:pt x="36698" y="0"/>
                    </a:lnTo>
                    <a:lnTo>
                      <a:pt x="36451" y="0"/>
                    </a:lnTo>
                    <a:lnTo>
                      <a:pt x="36451" y="5073"/>
                    </a:lnTo>
                    <a:lnTo>
                      <a:pt x="30690" y="5073"/>
                    </a:lnTo>
                    <a:lnTo>
                      <a:pt x="30690" y="0"/>
                    </a:lnTo>
                    <a:lnTo>
                      <a:pt x="30443" y="0"/>
                    </a:lnTo>
                    <a:lnTo>
                      <a:pt x="30443" y="5073"/>
                    </a:lnTo>
                    <a:lnTo>
                      <a:pt x="24685" y="5073"/>
                    </a:lnTo>
                    <a:lnTo>
                      <a:pt x="24685" y="0"/>
                    </a:lnTo>
                    <a:lnTo>
                      <a:pt x="24437" y="0"/>
                    </a:lnTo>
                    <a:lnTo>
                      <a:pt x="24437" y="5073"/>
                    </a:lnTo>
                    <a:lnTo>
                      <a:pt x="18673" y="5073"/>
                    </a:lnTo>
                    <a:lnTo>
                      <a:pt x="18673" y="0"/>
                    </a:lnTo>
                    <a:lnTo>
                      <a:pt x="18425" y="0"/>
                    </a:lnTo>
                    <a:lnTo>
                      <a:pt x="18425" y="5073"/>
                    </a:lnTo>
                    <a:lnTo>
                      <a:pt x="15685" y="5073"/>
                    </a:lnTo>
                    <a:cubicBezTo>
                      <a:pt x="15665" y="5155"/>
                      <a:pt x="15642" y="5237"/>
                      <a:pt x="15619" y="5320"/>
                    </a:cubicBezTo>
                    <a:lnTo>
                      <a:pt x="18425" y="5320"/>
                    </a:lnTo>
                    <a:lnTo>
                      <a:pt x="18425" y="10366"/>
                    </a:lnTo>
                    <a:lnTo>
                      <a:pt x="12667" y="10366"/>
                    </a:lnTo>
                    <a:lnTo>
                      <a:pt x="12667" y="5320"/>
                    </a:lnTo>
                    <a:lnTo>
                      <a:pt x="15602" y="5320"/>
                    </a:lnTo>
                    <a:lnTo>
                      <a:pt x="15602" y="5073"/>
                    </a:lnTo>
                    <a:lnTo>
                      <a:pt x="12667" y="5073"/>
                    </a:lnTo>
                    <a:lnTo>
                      <a:pt x="12667" y="380"/>
                    </a:lnTo>
                    <a:cubicBezTo>
                      <a:pt x="12641" y="251"/>
                      <a:pt x="12615" y="126"/>
                      <a:pt x="12588" y="0"/>
                    </a:cubicBezTo>
                    <a:lnTo>
                      <a:pt x="12420" y="0"/>
                    </a:lnTo>
                    <a:lnTo>
                      <a:pt x="12420" y="5073"/>
                    </a:lnTo>
                    <a:lnTo>
                      <a:pt x="6655" y="5073"/>
                    </a:lnTo>
                    <a:lnTo>
                      <a:pt x="6655" y="0"/>
                    </a:lnTo>
                    <a:lnTo>
                      <a:pt x="6408" y="0"/>
                    </a:lnTo>
                    <a:lnTo>
                      <a:pt x="6408" y="5073"/>
                    </a:lnTo>
                    <a:lnTo>
                      <a:pt x="650" y="5073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F">
                  <a:alpha val="23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2" name="Google Shape;1552;p13"/>
            <p:cNvGrpSpPr/>
            <p:nvPr/>
          </p:nvGrpSpPr>
          <p:grpSpPr>
            <a:xfrm>
              <a:off x="244211" y="309672"/>
              <a:ext cx="1267513" cy="4669073"/>
              <a:chOff x="1826825" y="994875"/>
              <a:chExt cx="576850" cy="1962950"/>
            </a:xfrm>
          </p:grpSpPr>
          <p:sp>
            <p:nvSpPr>
              <p:cNvPr id="1553" name="Google Shape;1553;p13"/>
              <p:cNvSpPr/>
              <p:nvPr/>
            </p:nvSpPr>
            <p:spPr>
              <a:xfrm>
                <a:off x="1982725" y="1055050"/>
                <a:ext cx="420950" cy="1761675"/>
              </a:xfrm>
              <a:custGeom>
                <a:avLst/>
                <a:gdLst/>
                <a:ahLst/>
                <a:cxnLst/>
                <a:rect l="l" t="t" r="r" b="b"/>
                <a:pathLst>
                  <a:path w="16838" h="70467" extrusionOk="0">
                    <a:moveTo>
                      <a:pt x="4226" y="1"/>
                    </a:moveTo>
                    <a:cubicBezTo>
                      <a:pt x="4036" y="653"/>
                      <a:pt x="3882" y="2271"/>
                      <a:pt x="3765" y="2946"/>
                    </a:cubicBezTo>
                    <a:cubicBezTo>
                      <a:pt x="0" y="25160"/>
                      <a:pt x="174" y="48263"/>
                      <a:pt x="3959" y="70467"/>
                    </a:cubicBezTo>
                    <a:cubicBezTo>
                      <a:pt x="5601" y="70400"/>
                      <a:pt x="7423" y="70343"/>
                      <a:pt x="9402" y="70300"/>
                    </a:cubicBezTo>
                    <a:cubicBezTo>
                      <a:pt x="9459" y="70296"/>
                      <a:pt x="9509" y="70296"/>
                      <a:pt x="9563" y="70296"/>
                    </a:cubicBezTo>
                    <a:cubicBezTo>
                      <a:pt x="11277" y="70260"/>
                      <a:pt x="13106" y="70240"/>
                      <a:pt x="15035" y="70240"/>
                    </a:cubicBezTo>
                    <a:cubicBezTo>
                      <a:pt x="15627" y="70240"/>
                      <a:pt x="16228" y="70242"/>
                      <a:pt x="16838" y="70246"/>
                    </a:cubicBezTo>
                    <a:cubicBezTo>
                      <a:pt x="8228" y="49597"/>
                      <a:pt x="6456" y="22646"/>
                      <a:pt x="11689" y="118"/>
                    </a:cubicBezTo>
                    <a:cubicBezTo>
                      <a:pt x="11683" y="117"/>
                      <a:pt x="11652" y="116"/>
                      <a:pt x="11600" y="116"/>
                    </a:cubicBezTo>
                    <a:cubicBezTo>
                      <a:pt x="11281" y="116"/>
                      <a:pt x="10152" y="131"/>
                      <a:pt x="8841" y="131"/>
                    </a:cubicBezTo>
                    <a:cubicBezTo>
                      <a:pt x="7166" y="131"/>
                      <a:pt x="5194" y="107"/>
                      <a:pt x="4226" y="1"/>
                    </a:cubicBezTo>
                    <a:close/>
                  </a:path>
                </a:pathLst>
              </a:custGeom>
              <a:solidFill>
                <a:srgbClr val="6F1420">
                  <a:alpha val="7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13"/>
              <p:cNvSpPr/>
              <p:nvPr/>
            </p:nvSpPr>
            <p:spPr>
              <a:xfrm>
                <a:off x="1827000" y="994875"/>
                <a:ext cx="408750" cy="1962950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78518" extrusionOk="0">
                    <a:moveTo>
                      <a:pt x="7858" y="0"/>
                    </a:moveTo>
                    <a:cubicBezTo>
                      <a:pt x="7684" y="866"/>
                      <a:pt x="7517" y="1736"/>
                      <a:pt x="7346" y="2602"/>
                    </a:cubicBezTo>
                    <a:lnTo>
                      <a:pt x="6961" y="365"/>
                    </a:lnTo>
                    <a:cubicBezTo>
                      <a:pt x="6848" y="478"/>
                      <a:pt x="6734" y="599"/>
                      <a:pt x="6617" y="716"/>
                    </a:cubicBezTo>
                    <a:cubicBezTo>
                      <a:pt x="6099" y="472"/>
                      <a:pt x="5557" y="311"/>
                      <a:pt x="5006" y="228"/>
                    </a:cubicBezTo>
                    <a:cubicBezTo>
                      <a:pt x="3468" y="519"/>
                      <a:pt x="1866" y="1114"/>
                      <a:pt x="295" y="2150"/>
                    </a:cubicBezTo>
                    <a:cubicBezTo>
                      <a:pt x="295" y="2150"/>
                      <a:pt x="395" y="8252"/>
                      <a:pt x="492" y="16995"/>
                    </a:cubicBezTo>
                    <a:cubicBezTo>
                      <a:pt x="696" y="35628"/>
                      <a:pt x="876" y="66274"/>
                      <a:pt x="0" y="75425"/>
                    </a:cubicBezTo>
                    <a:cubicBezTo>
                      <a:pt x="0" y="75425"/>
                      <a:pt x="1840" y="78518"/>
                      <a:pt x="7181" y="78518"/>
                    </a:cubicBezTo>
                    <a:cubicBezTo>
                      <a:pt x="7856" y="78518"/>
                      <a:pt x="8588" y="78468"/>
                      <a:pt x="9379" y="78357"/>
                    </a:cubicBezTo>
                    <a:cubicBezTo>
                      <a:pt x="9827" y="78200"/>
                      <a:pt x="10261" y="77996"/>
                      <a:pt x="10679" y="77735"/>
                    </a:cubicBezTo>
                    <a:cubicBezTo>
                      <a:pt x="10883" y="77608"/>
                      <a:pt x="11114" y="77421"/>
                      <a:pt x="11127" y="77123"/>
                    </a:cubicBezTo>
                    <a:cubicBezTo>
                      <a:pt x="11198" y="77267"/>
                      <a:pt x="11275" y="77404"/>
                      <a:pt x="11345" y="77548"/>
                    </a:cubicBezTo>
                    <a:cubicBezTo>
                      <a:pt x="11348" y="77314"/>
                      <a:pt x="11361" y="77053"/>
                      <a:pt x="11485" y="76882"/>
                    </a:cubicBezTo>
                    <a:cubicBezTo>
                      <a:pt x="11559" y="76786"/>
                      <a:pt x="11659" y="76732"/>
                      <a:pt x="11746" y="76662"/>
                    </a:cubicBezTo>
                    <a:cubicBezTo>
                      <a:pt x="11833" y="76588"/>
                      <a:pt x="11920" y="76485"/>
                      <a:pt x="11933" y="76351"/>
                    </a:cubicBezTo>
                    <a:cubicBezTo>
                      <a:pt x="12047" y="76488"/>
                      <a:pt x="12171" y="76632"/>
                      <a:pt x="12328" y="76655"/>
                    </a:cubicBezTo>
                    <a:cubicBezTo>
                      <a:pt x="12340" y="76657"/>
                      <a:pt x="12353" y="76658"/>
                      <a:pt x="12365" y="76658"/>
                    </a:cubicBezTo>
                    <a:cubicBezTo>
                      <a:pt x="12509" y="76658"/>
                      <a:pt x="12661" y="76522"/>
                      <a:pt x="12649" y="76334"/>
                    </a:cubicBezTo>
                    <a:lnTo>
                      <a:pt x="12649" y="76334"/>
                    </a:lnTo>
                    <a:cubicBezTo>
                      <a:pt x="12716" y="76411"/>
                      <a:pt x="12779" y="76488"/>
                      <a:pt x="12839" y="76565"/>
                    </a:cubicBezTo>
                    <a:lnTo>
                      <a:pt x="12953" y="75311"/>
                    </a:lnTo>
                    <a:cubicBezTo>
                      <a:pt x="13264" y="75946"/>
                      <a:pt x="13575" y="76582"/>
                      <a:pt x="13889" y="77217"/>
                    </a:cubicBezTo>
                    <a:cubicBezTo>
                      <a:pt x="14668" y="76939"/>
                      <a:pt x="15491" y="76615"/>
                      <a:pt x="16350" y="76230"/>
                    </a:cubicBezTo>
                    <a:cubicBezTo>
                      <a:pt x="16350" y="76230"/>
                      <a:pt x="15206" y="67170"/>
                      <a:pt x="14508" y="53285"/>
                    </a:cubicBezTo>
                    <a:cubicBezTo>
                      <a:pt x="13822" y="39540"/>
                      <a:pt x="13571" y="21081"/>
                      <a:pt x="15307" y="2003"/>
                    </a:cubicBezTo>
                    <a:cubicBezTo>
                      <a:pt x="15307" y="2003"/>
                      <a:pt x="14678" y="1632"/>
                      <a:pt x="13615" y="1207"/>
                    </a:cubicBezTo>
                    <a:cubicBezTo>
                      <a:pt x="13464" y="1405"/>
                      <a:pt x="13334" y="1635"/>
                      <a:pt x="13240" y="1886"/>
                    </a:cubicBezTo>
                    <a:cubicBezTo>
                      <a:pt x="13167" y="1609"/>
                      <a:pt x="13090" y="1334"/>
                      <a:pt x="13020" y="1057"/>
                    </a:cubicBezTo>
                    <a:cubicBezTo>
                      <a:pt x="12786" y="1037"/>
                      <a:pt x="12555" y="1013"/>
                      <a:pt x="12328" y="990"/>
                    </a:cubicBezTo>
                    <a:lnTo>
                      <a:pt x="11836" y="2484"/>
                    </a:lnTo>
                    <a:cubicBezTo>
                      <a:pt x="11793" y="1976"/>
                      <a:pt x="11743" y="1475"/>
                      <a:pt x="11699" y="967"/>
                    </a:cubicBezTo>
                    <a:cubicBezTo>
                      <a:pt x="11682" y="829"/>
                      <a:pt x="11666" y="682"/>
                      <a:pt x="11629" y="552"/>
                    </a:cubicBezTo>
                    <a:cubicBezTo>
                      <a:pt x="10532" y="261"/>
                      <a:pt x="9252" y="30"/>
                      <a:pt x="78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13"/>
              <p:cNvSpPr/>
              <p:nvPr/>
            </p:nvSpPr>
            <p:spPr>
              <a:xfrm>
                <a:off x="1827175" y="1419475"/>
                <a:ext cx="408750" cy="1538200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61528" extrusionOk="0">
                    <a:moveTo>
                      <a:pt x="488" y="1"/>
                    </a:moveTo>
                    <a:lnTo>
                      <a:pt x="488" y="1"/>
                    </a:lnTo>
                    <a:cubicBezTo>
                      <a:pt x="625" y="12365"/>
                      <a:pt x="752" y="30005"/>
                      <a:pt x="562" y="43151"/>
                    </a:cubicBezTo>
                    <a:cubicBezTo>
                      <a:pt x="468" y="49831"/>
                      <a:pt x="291" y="55351"/>
                      <a:pt x="0" y="58431"/>
                    </a:cubicBezTo>
                    <a:cubicBezTo>
                      <a:pt x="0" y="58431"/>
                      <a:pt x="1837" y="61527"/>
                      <a:pt x="7181" y="61527"/>
                    </a:cubicBezTo>
                    <a:cubicBezTo>
                      <a:pt x="7856" y="61527"/>
                      <a:pt x="8588" y="61478"/>
                      <a:pt x="9378" y="61366"/>
                    </a:cubicBezTo>
                    <a:cubicBezTo>
                      <a:pt x="9823" y="61206"/>
                      <a:pt x="10258" y="61002"/>
                      <a:pt x="10676" y="60744"/>
                    </a:cubicBezTo>
                    <a:cubicBezTo>
                      <a:pt x="10883" y="60617"/>
                      <a:pt x="11110" y="60430"/>
                      <a:pt x="11124" y="60133"/>
                    </a:cubicBezTo>
                    <a:cubicBezTo>
                      <a:pt x="11194" y="60276"/>
                      <a:pt x="11271" y="60413"/>
                      <a:pt x="11341" y="60554"/>
                    </a:cubicBezTo>
                    <a:cubicBezTo>
                      <a:pt x="11351" y="60320"/>
                      <a:pt x="11361" y="60062"/>
                      <a:pt x="11485" y="59892"/>
                    </a:cubicBezTo>
                    <a:cubicBezTo>
                      <a:pt x="11555" y="59795"/>
                      <a:pt x="11655" y="59738"/>
                      <a:pt x="11742" y="59668"/>
                    </a:cubicBezTo>
                    <a:cubicBezTo>
                      <a:pt x="11829" y="59601"/>
                      <a:pt x="11919" y="59497"/>
                      <a:pt x="11930" y="59360"/>
                    </a:cubicBezTo>
                    <a:cubicBezTo>
                      <a:pt x="12043" y="59494"/>
                      <a:pt x="12170" y="59634"/>
                      <a:pt x="12324" y="59664"/>
                    </a:cubicBezTo>
                    <a:cubicBezTo>
                      <a:pt x="12338" y="59667"/>
                      <a:pt x="12351" y="59668"/>
                      <a:pt x="12365" y="59668"/>
                    </a:cubicBezTo>
                    <a:cubicBezTo>
                      <a:pt x="12508" y="59668"/>
                      <a:pt x="12657" y="59530"/>
                      <a:pt x="12645" y="59343"/>
                    </a:cubicBezTo>
                    <a:lnTo>
                      <a:pt x="12645" y="59343"/>
                    </a:lnTo>
                    <a:cubicBezTo>
                      <a:pt x="12712" y="59417"/>
                      <a:pt x="12775" y="59497"/>
                      <a:pt x="12839" y="59574"/>
                    </a:cubicBezTo>
                    <a:lnTo>
                      <a:pt x="12949" y="58320"/>
                    </a:lnTo>
                    <a:cubicBezTo>
                      <a:pt x="13260" y="58956"/>
                      <a:pt x="13574" y="59591"/>
                      <a:pt x="13885" y="60226"/>
                    </a:cubicBezTo>
                    <a:cubicBezTo>
                      <a:pt x="14664" y="59949"/>
                      <a:pt x="15484" y="59624"/>
                      <a:pt x="16350" y="59233"/>
                    </a:cubicBezTo>
                    <a:cubicBezTo>
                      <a:pt x="16350" y="59233"/>
                      <a:pt x="16132" y="57518"/>
                      <a:pt x="15831" y="54429"/>
                    </a:cubicBezTo>
                    <a:cubicBezTo>
                      <a:pt x="15437" y="50430"/>
                      <a:pt x="14902" y="44131"/>
                      <a:pt x="14511" y="36291"/>
                    </a:cubicBezTo>
                    <a:cubicBezTo>
                      <a:pt x="7647" y="25976"/>
                      <a:pt x="2782" y="13368"/>
                      <a:pt x="488" y="1"/>
                    </a:cubicBezTo>
                    <a:close/>
                  </a:path>
                </a:pathLst>
              </a:custGeom>
              <a:solidFill>
                <a:srgbClr val="6F1420">
                  <a:alpha val="16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13"/>
              <p:cNvSpPr/>
              <p:nvPr/>
            </p:nvSpPr>
            <p:spPr>
              <a:xfrm>
                <a:off x="1827175" y="2498250"/>
                <a:ext cx="408750" cy="459425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18377" extrusionOk="0">
                    <a:moveTo>
                      <a:pt x="562" y="0"/>
                    </a:moveTo>
                    <a:cubicBezTo>
                      <a:pt x="468" y="6680"/>
                      <a:pt x="291" y="12200"/>
                      <a:pt x="0" y="15280"/>
                    </a:cubicBezTo>
                    <a:cubicBezTo>
                      <a:pt x="0" y="15280"/>
                      <a:pt x="1837" y="18376"/>
                      <a:pt x="7181" y="18376"/>
                    </a:cubicBezTo>
                    <a:cubicBezTo>
                      <a:pt x="7856" y="18376"/>
                      <a:pt x="8588" y="18327"/>
                      <a:pt x="9378" y="18215"/>
                    </a:cubicBezTo>
                    <a:cubicBezTo>
                      <a:pt x="9823" y="18055"/>
                      <a:pt x="10258" y="17851"/>
                      <a:pt x="10676" y="17593"/>
                    </a:cubicBezTo>
                    <a:cubicBezTo>
                      <a:pt x="10883" y="17466"/>
                      <a:pt x="11110" y="17279"/>
                      <a:pt x="11124" y="16982"/>
                    </a:cubicBezTo>
                    <a:cubicBezTo>
                      <a:pt x="11194" y="17125"/>
                      <a:pt x="11271" y="17262"/>
                      <a:pt x="11341" y="17403"/>
                    </a:cubicBezTo>
                    <a:cubicBezTo>
                      <a:pt x="11351" y="17169"/>
                      <a:pt x="11361" y="16911"/>
                      <a:pt x="11485" y="16741"/>
                    </a:cubicBezTo>
                    <a:cubicBezTo>
                      <a:pt x="11555" y="16644"/>
                      <a:pt x="11655" y="16587"/>
                      <a:pt x="11742" y="16517"/>
                    </a:cubicBezTo>
                    <a:cubicBezTo>
                      <a:pt x="11829" y="16450"/>
                      <a:pt x="11919" y="16346"/>
                      <a:pt x="11930" y="16209"/>
                    </a:cubicBezTo>
                    <a:cubicBezTo>
                      <a:pt x="12043" y="16343"/>
                      <a:pt x="12170" y="16483"/>
                      <a:pt x="12324" y="16513"/>
                    </a:cubicBezTo>
                    <a:cubicBezTo>
                      <a:pt x="12338" y="16516"/>
                      <a:pt x="12351" y="16517"/>
                      <a:pt x="12365" y="16517"/>
                    </a:cubicBezTo>
                    <a:cubicBezTo>
                      <a:pt x="12508" y="16517"/>
                      <a:pt x="12657" y="16379"/>
                      <a:pt x="12645" y="16192"/>
                    </a:cubicBezTo>
                    <a:lnTo>
                      <a:pt x="12645" y="16192"/>
                    </a:lnTo>
                    <a:cubicBezTo>
                      <a:pt x="12712" y="16266"/>
                      <a:pt x="12775" y="16346"/>
                      <a:pt x="12839" y="16423"/>
                    </a:cubicBezTo>
                    <a:lnTo>
                      <a:pt x="12949" y="15169"/>
                    </a:lnTo>
                    <a:cubicBezTo>
                      <a:pt x="13260" y="15805"/>
                      <a:pt x="13574" y="16440"/>
                      <a:pt x="13885" y="17075"/>
                    </a:cubicBezTo>
                    <a:cubicBezTo>
                      <a:pt x="14664" y="16798"/>
                      <a:pt x="15484" y="16473"/>
                      <a:pt x="16350" y="16089"/>
                    </a:cubicBezTo>
                    <a:cubicBezTo>
                      <a:pt x="16350" y="16089"/>
                      <a:pt x="16132" y="14370"/>
                      <a:pt x="15831" y="11281"/>
                    </a:cubicBezTo>
                    <a:cubicBezTo>
                      <a:pt x="10331" y="8616"/>
                      <a:pt x="5156" y="4791"/>
                      <a:pt x="562" y="0"/>
                    </a:cubicBezTo>
                    <a:close/>
                  </a:path>
                </a:pathLst>
              </a:custGeom>
              <a:solidFill>
                <a:srgbClr val="6F1420">
                  <a:alpha val="16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13"/>
              <p:cNvSpPr/>
              <p:nvPr/>
            </p:nvSpPr>
            <p:spPr>
              <a:xfrm>
                <a:off x="1826825" y="2809650"/>
                <a:ext cx="408775" cy="147925"/>
              </a:xfrm>
              <a:custGeom>
                <a:avLst/>
                <a:gdLst/>
                <a:ahLst/>
                <a:cxnLst/>
                <a:rect l="l" t="t" r="r" b="b"/>
                <a:pathLst>
                  <a:path w="16351" h="5917" extrusionOk="0">
                    <a:moveTo>
                      <a:pt x="7704" y="0"/>
                    </a:moveTo>
                    <a:cubicBezTo>
                      <a:pt x="5274" y="0"/>
                      <a:pt x="2847" y="547"/>
                      <a:pt x="1158" y="1747"/>
                    </a:cubicBezTo>
                    <a:cubicBezTo>
                      <a:pt x="716" y="2061"/>
                      <a:pt x="325" y="2416"/>
                      <a:pt x="1" y="2820"/>
                    </a:cubicBezTo>
                    <a:cubicBezTo>
                      <a:pt x="1" y="2820"/>
                      <a:pt x="1838" y="5917"/>
                      <a:pt x="7182" y="5917"/>
                    </a:cubicBezTo>
                    <a:cubicBezTo>
                      <a:pt x="7857" y="5917"/>
                      <a:pt x="8588" y="5867"/>
                      <a:pt x="9379" y="5756"/>
                    </a:cubicBezTo>
                    <a:cubicBezTo>
                      <a:pt x="9830" y="5595"/>
                      <a:pt x="10262" y="5391"/>
                      <a:pt x="10683" y="5131"/>
                    </a:cubicBezTo>
                    <a:cubicBezTo>
                      <a:pt x="10887" y="5007"/>
                      <a:pt x="11114" y="4820"/>
                      <a:pt x="11124" y="4522"/>
                    </a:cubicBezTo>
                    <a:cubicBezTo>
                      <a:pt x="11201" y="4663"/>
                      <a:pt x="11275" y="4806"/>
                      <a:pt x="11348" y="4947"/>
                    </a:cubicBezTo>
                    <a:cubicBezTo>
                      <a:pt x="11355" y="4713"/>
                      <a:pt x="11365" y="4455"/>
                      <a:pt x="11489" y="4285"/>
                    </a:cubicBezTo>
                    <a:cubicBezTo>
                      <a:pt x="11559" y="4188"/>
                      <a:pt x="11659" y="4131"/>
                      <a:pt x="11750" y="4061"/>
                    </a:cubicBezTo>
                    <a:cubicBezTo>
                      <a:pt x="11837" y="3991"/>
                      <a:pt x="11923" y="3887"/>
                      <a:pt x="11937" y="3753"/>
                    </a:cubicBezTo>
                    <a:cubicBezTo>
                      <a:pt x="12054" y="3887"/>
                      <a:pt x="12178" y="4027"/>
                      <a:pt x="12335" y="4057"/>
                    </a:cubicBezTo>
                    <a:cubicBezTo>
                      <a:pt x="12348" y="4060"/>
                      <a:pt x="12361" y="4061"/>
                      <a:pt x="12374" y="4061"/>
                    </a:cubicBezTo>
                    <a:cubicBezTo>
                      <a:pt x="12515" y="4061"/>
                      <a:pt x="12668" y="3920"/>
                      <a:pt x="12656" y="3736"/>
                    </a:cubicBezTo>
                    <a:lnTo>
                      <a:pt x="12656" y="3736"/>
                    </a:lnTo>
                    <a:cubicBezTo>
                      <a:pt x="12723" y="3810"/>
                      <a:pt x="12786" y="3890"/>
                      <a:pt x="12846" y="3967"/>
                    </a:cubicBezTo>
                    <a:lnTo>
                      <a:pt x="12960" y="2713"/>
                    </a:lnTo>
                    <a:cubicBezTo>
                      <a:pt x="13271" y="3349"/>
                      <a:pt x="13582" y="3984"/>
                      <a:pt x="13896" y="4619"/>
                    </a:cubicBezTo>
                    <a:cubicBezTo>
                      <a:pt x="14678" y="4342"/>
                      <a:pt x="15498" y="4017"/>
                      <a:pt x="16350" y="3633"/>
                    </a:cubicBezTo>
                    <a:cubicBezTo>
                      <a:pt x="15518" y="1787"/>
                      <a:pt x="12886" y="560"/>
                      <a:pt x="9901" y="156"/>
                    </a:cubicBezTo>
                    <a:lnTo>
                      <a:pt x="9901" y="149"/>
                    </a:lnTo>
                    <a:cubicBezTo>
                      <a:pt x="9182" y="51"/>
                      <a:pt x="8443" y="0"/>
                      <a:pt x="7704" y="0"/>
                    </a:cubicBezTo>
                    <a:close/>
                  </a:path>
                </a:pathLst>
              </a:custGeom>
              <a:solidFill>
                <a:srgbClr val="6F1420">
                  <a:alpha val="2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13"/>
              <p:cNvSpPr/>
              <p:nvPr/>
            </p:nvSpPr>
            <p:spPr>
              <a:xfrm>
                <a:off x="1856000" y="2809650"/>
                <a:ext cx="224050" cy="97075"/>
              </a:xfrm>
              <a:custGeom>
                <a:avLst/>
                <a:gdLst/>
                <a:ahLst/>
                <a:cxnLst/>
                <a:rect l="l" t="t" r="r" b="b"/>
                <a:pathLst>
                  <a:path w="8962" h="3883" extrusionOk="0">
                    <a:moveTo>
                      <a:pt x="6571" y="1"/>
                    </a:moveTo>
                    <a:cubicBezTo>
                      <a:pt x="4129" y="1"/>
                      <a:pt x="1691" y="549"/>
                      <a:pt x="1" y="1750"/>
                    </a:cubicBezTo>
                    <a:cubicBezTo>
                      <a:pt x="1" y="1750"/>
                      <a:pt x="3150" y="3426"/>
                      <a:pt x="6176" y="3807"/>
                    </a:cubicBezTo>
                    <a:lnTo>
                      <a:pt x="6179" y="3807"/>
                    </a:lnTo>
                    <a:cubicBezTo>
                      <a:pt x="6330" y="3726"/>
                      <a:pt x="6474" y="3619"/>
                      <a:pt x="6604" y="3489"/>
                    </a:cubicBezTo>
                    <a:cubicBezTo>
                      <a:pt x="6627" y="3522"/>
                      <a:pt x="6654" y="3559"/>
                      <a:pt x="6681" y="3589"/>
                    </a:cubicBezTo>
                    <a:cubicBezTo>
                      <a:pt x="6808" y="3205"/>
                      <a:pt x="6888" y="2800"/>
                      <a:pt x="6912" y="2382"/>
                    </a:cubicBezTo>
                    <a:cubicBezTo>
                      <a:pt x="6975" y="2887"/>
                      <a:pt x="7072" y="3392"/>
                      <a:pt x="7199" y="3880"/>
                    </a:cubicBezTo>
                    <a:cubicBezTo>
                      <a:pt x="7257" y="3881"/>
                      <a:pt x="7314" y="3882"/>
                      <a:pt x="7371" y="3882"/>
                    </a:cubicBezTo>
                    <a:cubicBezTo>
                      <a:pt x="7928" y="3882"/>
                      <a:pt x="8467" y="3822"/>
                      <a:pt x="8961" y="3673"/>
                    </a:cubicBezTo>
                    <a:cubicBezTo>
                      <a:pt x="8814" y="2683"/>
                      <a:pt x="8764" y="1279"/>
                      <a:pt x="8747" y="149"/>
                    </a:cubicBezTo>
                    <a:lnTo>
                      <a:pt x="8747" y="146"/>
                    </a:lnTo>
                    <a:cubicBezTo>
                      <a:pt x="8035" y="50"/>
                      <a:pt x="7303" y="1"/>
                      <a:pt x="6571" y="1"/>
                    </a:cubicBezTo>
                    <a:close/>
                  </a:path>
                </a:pathLst>
              </a:custGeom>
              <a:solidFill>
                <a:srgbClr val="6F1420">
                  <a:alpha val="50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59" name="Google Shape;1559;p13">
            <a:hlinkClick r:id="" action="ppaction://noaction"/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10272" y="1566617"/>
            <a:ext cx="8556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60" name="Google Shape;1560;p1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4754398" y="1566617"/>
            <a:ext cx="8556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61" name="Google Shape;1561;p1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35400" y="1501875"/>
            <a:ext cx="2619000" cy="44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ewy"/>
              <a:buNone/>
              <a:defRPr sz="2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2" name="Google Shape;1562;p13"/>
          <p:cNvSpPr txBox="1">
            <a:spLocks noGrp="1"/>
          </p:cNvSpPr>
          <p:nvPr>
            <p:ph type="subTitle" idx="3"/>
          </p:nvPr>
        </p:nvSpPr>
        <p:spPr>
          <a:xfrm>
            <a:off x="2135400" y="1831425"/>
            <a:ext cx="26190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ewy"/>
              <a:buNone/>
              <a:defRPr sz="1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3" name="Google Shape;1563;p13">
            <a:hlinkClick r:id="" action="ppaction://noaction"/>
          </p:cNvPr>
          <p:cNvSpPr txBox="1">
            <a:spLocks noGrp="1"/>
          </p:cNvSpPr>
          <p:nvPr>
            <p:ph type="title" idx="4" hasCustomPrompt="1"/>
          </p:nvPr>
        </p:nvSpPr>
        <p:spPr>
          <a:xfrm>
            <a:off x="1210272" y="3234825"/>
            <a:ext cx="8556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64" name="Google Shape;1564;p13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2135400" y="3174225"/>
            <a:ext cx="2619000" cy="44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hewy"/>
              <a:buNone/>
              <a:defRPr sz="2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3"/>
          <p:cNvSpPr txBox="1">
            <a:spLocks noGrp="1"/>
          </p:cNvSpPr>
          <p:nvPr>
            <p:ph type="subTitle" idx="6"/>
          </p:nvPr>
        </p:nvSpPr>
        <p:spPr>
          <a:xfrm>
            <a:off x="2135400" y="3508375"/>
            <a:ext cx="26190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ewy"/>
              <a:buNone/>
              <a:defRPr sz="1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6" name="Google Shape;1566;p13">
            <a:hlinkClick r:id="" action="ppaction://noaction"/>
          </p:cNvPr>
          <p:cNvSpPr txBox="1">
            <a:spLocks noGrp="1"/>
          </p:cNvSpPr>
          <p:nvPr>
            <p:ph type="subTitle" idx="7"/>
          </p:nvPr>
        </p:nvSpPr>
        <p:spPr>
          <a:xfrm>
            <a:off x="5684423" y="1501875"/>
            <a:ext cx="2619000" cy="44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ewy"/>
              <a:buNone/>
              <a:defRPr sz="2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7" name="Google Shape;1567;p13"/>
          <p:cNvSpPr txBox="1">
            <a:spLocks noGrp="1"/>
          </p:cNvSpPr>
          <p:nvPr>
            <p:ph type="subTitle" idx="8"/>
          </p:nvPr>
        </p:nvSpPr>
        <p:spPr>
          <a:xfrm>
            <a:off x="5684423" y="1831425"/>
            <a:ext cx="26190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ewy"/>
              <a:buNone/>
              <a:defRPr sz="1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4754398" y="3234819"/>
            <a:ext cx="8556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69" name="Google Shape;1569;p13">
            <a:hlinkClick r:id="" action="ppaction://noaction"/>
          </p:cNvPr>
          <p:cNvSpPr txBox="1">
            <a:spLocks noGrp="1"/>
          </p:cNvSpPr>
          <p:nvPr>
            <p:ph type="subTitle" idx="13"/>
          </p:nvPr>
        </p:nvSpPr>
        <p:spPr>
          <a:xfrm>
            <a:off x="5684423" y="3174225"/>
            <a:ext cx="2619000" cy="44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hewy"/>
              <a:buNone/>
              <a:defRPr sz="2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13"/>
          <p:cNvSpPr txBox="1">
            <a:spLocks noGrp="1"/>
          </p:cNvSpPr>
          <p:nvPr>
            <p:ph type="subTitle" idx="14"/>
          </p:nvPr>
        </p:nvSpPr>
        <p:spPr>
          <a:xfrm>
            <a:off x="5684423" y="3508375"/>
            <a:ext cx="26190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ewy"/>
              <a:buNone/>
              <a:defRPr sz="1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1" name="Google Shape;1571;p13"/>
          <p:cNvSpPr txBox="1">
            <a:spLocks noGrp="1"/>
          </p:cNvSpPr>
          <p:nvPr>
            <p:ph type="title" idx="15"/>
          </p:nvPr>
        </p:nvSpPr>
        <p:spPr>
          <a:xfrm>
            <a:off x="1331075" y="612650"/>
            <a:ext cx="6481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72" name="Google Shape;1572;p13"/>
          <p:cNvGrpSpPr/>
          <p:nvPr/>
        </p:nvGrpSpPr>
        <p:grpSpPr>
          <a:xfrm rot="2298203" flipH="1">
            <a:off x="8581881" y="4136616"/>
            <a:ext cx="1349560" cy="863880"/>
            <a:chOff x="7485300" y="2919488"/>
            <a:chExt cx="784775" cy="502350"/>
          </a:xfrm>
        </p:grpSpPr>
        <p:sp>
          <p:nvSpPr>
            <p:cNvPr id="1573" name="Google Shape;1573;p13"/>
            <p:cNvSpPr/>
            <p:nvPr/>
          </p:nvSpPr>
          <p:spPr>
            <a:xfrm>
              <a:off x="7485300" y="2919488"/>
              <a:ext cx="784775" cy="502350"/>
            </a:xfrm>
            <a:custGeom>
              <a:avLst/>
              <a:gdLst/>
              <a:ahLst/>
              <a:cxnLst/>
              <a:rect l="l" t="t" r="r" b="b"/>
              <a:pathLst>
                <a:path w="31391" h="20094" extrusionOk="0">
                  <a:moveTo>
                    <a:pt x="25163" y="1"/>
                  </a:moveTo>
                  <a:cubicBezTo>
                    <a:pt x="22956" y="1"/>
                    <a:pt x="20776" y="1977"/>
                    <a:pt x="19987" y="4081"/>
                  </a:cubicBezTo>
                  <a:cubicBezTo>
                    <a:pt x="19366" y="5462"/>
                    <a:pt x="18973" y="6999"/>
                    <a:pt x="17926" y="8098"/>
                  </a:cubicBezTo>
                  <a:cubicBezTo>
                    <a:pt x="14452" y="11618"/>
                    <a:pt x="8250" y="8203"/>
                    <a:pt x="4848" y="11860"/>
                  </a:cubicBezTo>
                  <a:cubicBezTo>
                    <a:pt x="2977" y="13986"/>
                    <a:pt x="3259" y="18291"/>
                    <a:pt x="1" y="19089"/>
                  </a:cubicBezTo>
                  <a:lnTo>
                    <a:pt x="184" y="20025"/>
                  </a:lnTo>
                  <a:cubicBezTo>
                    <a:pt x="447" y="20072"/>
                    <a:pt x="702" y="20094"/>
                    <a:pt x="949" y="20094"/>
                  </a:cubicBezTo>
                  <a:cubicBezTo>
                    <a:pt x="4282" y="20094"/>
                    <a:pt x="6239" y="16079"/>
                    <a:pt x="9199" y="15007"/>
                  </a:cubicBezTo>
                  <a:cubicBezTo>
                    <a:pt x="10216" y="14778"/>
                    <a:pt x="11183" y="14704"/>
                    <a:pt x="12127" y="14704"/>
                  </a:cubicBezTo>
                  <a:cubicBezTo>
                    <a:pt x="13851" y="14704"/>
                    <a:pt x="15495" y="14951"/>
                    <a:pt x="17211" y="14951"/>
                  </a:cubicBezTo>
                  <a:cubicBezTo>
                    <a:pt x="19191" y="14951"/>
                    <a:pt x="21267" y="14621"/>
                    <a:pt x="23671" y="13201"/>
                  </a:cubicBezTo>
                  <a:cubicBezTo>
                    <a:pt x="27694" y="11016"/>
                    <a:pt x="31390" y="4605"/>
                    <a:pt x="27445" y="817"/>
                  </a:cubicBezTo>
                  <a:cubicBezTo>
                    <a:pt x="26721" y="246"/>
                    <a:pt x="25941" y="1"/>
                    <a:pt x="251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3"/>
            <p:cNvSpPr/>
            <p:nvPr/>
          </p:nvSpPr>
          <p:spPr>
            <a:xfrm>
              <a:off x="7487600" y="2937288"/>
              <a:ext cx="683850" cy="474650"/>
            </a:xfrm>
            <a:custGeom>
              <a:avLst/>
              <a:gdLst/>
              <a:ahLst/>
              <a:cxnLst/>
              <a:rect l="l" t="t" r="r" b="b"/>
              <a:pathLst>
                <a:path w="27354" h="18986" extrusionOk="0">
                  <a:moveTo>
                    <a:pt x="27216" y="0"/>
                  </a:moveTo>
                  <a:cubicBezTo>
                    <a:pt x="24929" y="6970"/>
                    <a:pt x="20438" y="11601"/>
                    <a:pt x="13027" y="11601"/>
                  </a:cubicBezTo>
                  <a:cubicBezTo>
                    <a:pt x="12425" y="11601"/>
                    <a:pt x="11803" y="11570"/>
                    <a:pt x="11161" y="11508"/>
                  </a:cubicBezTo>
                  <a:cubicBezTo>
                    <a:pt x="10719" y="11481"/>
                    <a:pt x="10272" y="11455"/>
                    <a:pt x="9831" y="11455"/>
                  </a:cubicBezTo>
                  <a:cubicBezTo>
                    <a:pt x="8875" y="11455"/>
                    <a:pt x="7943" y="11578"/>
                    <a:pt x="7138" y="12084"/>
                  </a:cubicBezTo>
                  <a:cubicBezTo>
                    <a:pt x="4259" y="14341"/>
                    <a:pt x="5129" y="17311"/>
                    <a:pt x="0" y="18822"/>
                  </a:cubicBezTo>
                  <a:lnTo>
                    <a:pt x="33" y="18986"/>
                  </a:lnTo>
                  <a:cubicBezTo>
                    <a:pt x="2336" y="18417"/>
                    <a:pt x="4253" y="16788"/>
                    <a:pt x="5273" y="14688"/>
                  </a:cubicBezTo>
                  <a:cubicBezTo>
                    <a:pt x="5797" y="13752"/>
                    <a:pt x="6340" y="12797"/>
                    <a:pt x="7229" y="12234"/>
                  </a:cubicBezTo>
                  <a:cubicBezTo>
                    <a:pt x="8000" y="11746"/>
                    <a:pt x="8911" y="11626"/>
                    <a:pt x="9850" y="11626"/>
                  </a:cubicBezTo>
                  <a:cubicBezTo>
                    <a:pt x="10283" y="11626"/>
                    <a:pt x="10721" y="11651"/>
                    <a:pt x="11155" y="11678"/>
                  </a:cubicBezTo>
                  <a:cubicBezTo>
                    <a:pt x="11795" y="11740"/>
                    <a:pt x="12416" y="11770"/>
                    <a:pt x="13018" y="11770"/>
                  </a:cubicBezTo>
                  <a:cubicBezTo>
                    <a:pt x="20482" y="11770"/>
                    <a:pt x="25041" y="7133"/>
                    <a:pt x="27353" y="105"/>
                  </a:cubicBezTo>
                  <a:cubicBezTo>
                    <a:pt x="27314" y="66"/>
                    <a:pt x="27262" y="33"/>
                    <a:pt x="27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3"/>
          <p:cNvGrpSpPr/>
          <p:nvPr/>
        </p:nvGrpSpPr>
        <p:grpSpPr>
          <a:xfrm rot="731908">
            <a:off x="6918096" y="-315693"/>
            <a:ext cx="1715655" cy="1308174"/>
            <a:chOff x="7168975" y="1480850"/>
            <a:chExt cx="757450" cy="577550"/>
          </a:xfrm>
        </p:grpSpPr>
        <p:sp>
          <p:nvSpPr>
            <p:cNvPr id="1576" name="Google Shape;1576;p13"/>
            <p:cNvSpPr/>
            <p:nvPr/>
          </p:nvSpPr>
          <p:spPr>
            <a:xfrm>
              <a:off x="7168975" y="1897325"/>
              <a:ext cx="239625" cy="66600"/>
            </a:xfrm>
            <a:custGeom>
              <a:avLst/>
              <a:gdLst/>
              <a:ahLst/>
              <a:cxnLst/>
              <a:rect l="l" t="t" r="r" b="b"/>
              <a:pathLst>
                <a:path w="9585" h="2664" extrusionOk="0">
                  <a:moveTo>
                    <a:pt x="4571" y="1"/>
                  </a:moveTo>
                  <a:cubicBezTo>
                    <a:pt x="3007" y="1"/>
                    <a:pt x="1444" y="235"/>
                    <a:pt x="0" y="699"/>
                  </a:cubicBezTo>
                  <a:cubicBezTo>
                    <a:pt x="1318" y="2007"/>
                    <a:pt x="3095" y="2663"/>
                    <a:pt x="4875" y="2663"/>
                  </a:cubicBezTo>
                  <a:cubicBezTo>
                    <a:pt x="6575" y="2663"/>
                    <a:pt x="8277" y="2064"/>
                    <a:pt x="9585" y="862"/>
                  </a:cubicBezTo>
                  <a:cubicBezTo>
                    <a:pt x="8020" y="286"/>
                    <a:pt x="6295" y="1"/>
                    <a:pt x="4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3"/>
            <p:cNvSpPr/>
            <p:nvPr/>
          </p:nvSpPr>
          <p:spPr>
            <a:xfrm>
              <a:off x="7168975" y="1480850"/>
              <a:ext cx="757450" cy="452000"/>
            </a:xfrm>
            <a:custGeom>
              <a:avLst/>
              <a:gdLst/>
              <a:ahLst/>
              <a:cxnLst/>
              <a:rect l="l" t="t" r="r" b="b"/>
              <a:pathLst>
                <a:path w="30298" h="18080" extrusionOk="0">
                  <a:moveTo>
                    <a:pt x="30258" y="1"/>
                  </a:moveTo>
                  <a:cubicBezTo>
                    <a:pt x="24465" y="9421"/>
                    <a:pt x="15868" y="17961"/>
                    <a:pt x="5271" y="17961"/>
                  </a:cubicBezTo>
                  <a:cubicBezTo>
                    <a:pt x="3614" y="17961"/>
                    <a:pt x="1909" y="17752"/>
                    <a:pt x="157" y="17305"/>
                  </a:cubicBezTo>
                  <a:cubicBezTo>
                    <a:pt x="105" y="17325"/>
                    <a:pt x="53" y="17338"/>
                    <a:pt x="0" y="17358"/>
                  </a:cubicBezTo>
                  <a:cubicBezTo>
                    <a:pt x="1821" y="17850"/>
                    <a:pt x="3599" y="18080"/>
                    <a:pt x="5330" y="18080"/>
                  </a:cubicBezTo>
                  <a:cubicBezTo>
                    <a:pt x="15853" y="18080"/>
                    <a:pt x="24609" y="9591"/>
                    <a:pt x="30278" y="79"/>
                  </a:cubicBezTo>
                  <a:cubicBezTo>
                    <a:pt x="30298" y="66"/>
                    <a:pt x="30291" y="21"/>
                    <a:pt x="30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3"/>
            <p:cNvSpPr/>
            <p:nvPr/>
          </p:nvSpPr>
          <p:spPr>
            <a:xfrm>
              <a:off x="7264000" y="1790650"/>
              <a:ext cx="213800" cy="115550"/>
            </a:xfrm>
            <a:custGeom>
              <a:avLst/>
              <a:gdLst/>
              <a:ahLst/>
              <a:cxnLst/>
              <a:rect l="l" t="t" r="r" b="b"/>
              <a:pathLst>
                <a:path w="8552" h="4622" extrusionOk="0">
                  <a:moveTo>
                    <a:pt x="0" y="0"/>
                  </a:moveTo>
                  <a:lnTo>
                    <a:pt x="0" y="0"/>
                  </a:lnTo>
                  <a:cubicBezTo>
                    <a:pt x="986" y="2806"/>
                    <a:pt x="3750" y="4621"/>
                    <a:pt x="6633" y="4621"/>
                  </a:cubicBezTo>
                  <a:cubicBezTo>
                    <a:pt x="7273" y="4621"/>
                    <a:pt x="7918" y="4532"/>
                    <a:pt x="8551" y="4344"/>
                  </a:cubicBezTo>
                  <a:cubicBezTo>
                    <a:pt x="6340" y="2035"/>
                    <a:pt x="3154" y="45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3"/>
            <p:cNvSpPr/>
            <p:nvPr/>
          </p:nvSpPr>
          <p:spPr>
            <a:xfrm>
              <a:off x="7264000" y="1790650"/>
              <a:ext cx="213800" cy="108625"/>
            </a:xfrm>
            <a:custGeom>
              <a:avLst/>
              <a:gdLst/>
              <a:ahLst/>
              <a:cxnLst/>
              <a:rect l="l" t="t" r="r" b="b"/>
              <a:pathLst>
                <a:path w="8552" h="4345" extrusionOk="0">
                  <a:moveTo>
                    <a:pt x="0" y="0"/>
                  </a:moveTo>
                  <a:cubicBezTo>
                    <a:pt x="2225" y="2094"/>
                    <a:pt x="5300" y="3742"/>
                    <a:pt x="8551" y="4344"/>
                  </a:cubicBezTo>
                  <a:cubicBezTo>
                    <a:pt x="8518" y="4311"/>
                    <a:pt x="8492" y="4285"/>
                    <a:pt x="8466" y="4253"/>
                  </a:cubicBezTo>
                  <a:cubicBezTo>
                    <a:pt x="5286" y="3487"/>
                    <a:pt x="2434" y="2035"/>
                    <a:pt x="164" y="20"/>
                  </a:cubicBezTo>
                  <a:cubicBezTo>
                    <a:pt x="118" y="13"/>
                    <a:pt x="59" y="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3"/>
            <p:cNvSpPr/>
            <p:nvPr/>
          </p:nvSpPr>
          <p:spPr>
            <a:xfrm>
              <a:off x="7342175" y="1886325"/>
              <a:ext cx="166850" cy="172075"/>
            </a:xfrm>
            <a:custGeom>
              <a:avLst/>
              <a:gdLst/>
              <a:ahLst/>
              <a:cxnLst/>
              <a:rect l="l" t="t" r="r" b="b"/>
              <a:pathLst>
                <a:path w="6674" h="6883" extrusionOk="0">
                  <a:moveTo>
                    <a:pt x="6674" y="0"/>
                  </a:moveTo>
                  <a:cubicBezTo>
                    <a:pt x="3828" y="1433"/>
                    <a:pt x="1355" y="4004"/>
                    <a:pt x="1" y="6883"/>
                  </a:cubicBezTo>
                  <a:cubicBezTo>
                    <a:pt x="3632" y="6745"/>
                    <a:pt x="6641" y="3638"/>
                    <a:pt x="6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3"/>
            <p:cNvSpPr/>
            <p:nvPr/>
          </p:nvSpPr>
          <p:spPr>
            <a:xfrm>
              <a:off x="7342175" y="1886325"/>
              <a:ext cx="166850" cy="172075"/>
            </a:xfrm>
            <a:custGeom>
              <a:avLst/>
              <a:gdLst/>
              <a:ahLst/>
              <a:cxnLst/>
              <a:rect l="l" t="t" r="r" b="b"/>
              <a:pathLst>
                <a:path w="6674" h="6883" extrusionOk="0">
                  <a:moveTo>
                    <a:pt x="6674" y="0"/>
                  </a:moveTo>
                  <a:lnTo>
                    <a:pt x="6674" y="0"/>
                  </a:lnTo>
                  <a:cubicBezTo>
                    <a:pt x="6634" y="26"/>
                    <a:pt x="6602" y="40"/>
                    <a:pt x="6569" y="59"/>
                  </a:cubicBezTo>
                  <a:cubicBezTo>
                    <a:pt x="4901" y="2879"/>
                    <a:pt x="2657" y="5169"/>
                    <a:pt x="73" y="6739"/>
                  </a:cubicBezTo>
                  <a:lnTo>
                    <a:pt x="1" y="6883"/>
                  </a:lnTo>
                  <a:cubicBezTo>
                    <a:pt x="2657" y="5372"/>
                    <a:pt x="5143" y="2925"/>
                    <a:pt x="6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3"/>
            <p:cNvSpPr/>
            <p:nvPr/>
          </p:nvSpPr>
          <p:spPr>
            <a:xfrm>
              <a:off x="7485300" y="1814350"/>
              <a:ext cx="157200" cy="187300"/>
            </a:xfrm>
            <a:custGeom>
              <a:avLst/>
              <a:gdLst/>
              <a:ahLst/>
              <a:cxnLst/>
              <a:rect l="l" t="t" r="r" b="b"/>
              <a:pathLst>
                <a:path w="6288" h="7492" extrusionOk="0">
                  <a:moveTo>
                    <a:pt x="5980" y="1"/>
                  </a:moveTo>
                  <a:lnTo>
                    <a:pt x="5980" y="1"/>
                  </a:lnTo>
                  <a:cubicBezTo>
                    <a:pt x="3278" y="1695"/>
                    <a:pt x="1073" y="4495"/>
                    <a:pt x="0" y="7492"/>
                  </a:cubicBezTo>
                  <a:cubicBezTo>
                    <a:pt x="3598" y="7007"/>
                    <a:pt x="6287" y="3625"/>
                    <a:pt x="5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3"/>
            <p:cNvSpPr/>
            <p:nvPr/>
          </p:nvSpPr>
          <p:spPr>
            <a:xfrm>
              <a:off x="7485300" y="1814350"/>
              <a:ext cx="149500" cy="187300"/>
            </a:xfrm>
            <a:custGeom>
              <a:avLst/>
              <a:gdLst/>
              <a:ahLst/>
              <a:cxnLst/>
              <a:rect l="l" t="t" r="r" b="b"/>
              <a:pathLst>
                <a:path w="5980" h="7492" extrusionOk="0">
                  <a:moveTo>
                    <a:pt x="5980" y="1"/>
                  </a:moveTo>
                  <a:lnTo>
                    <a:pt x="5980" y="1"/>
                  </a:lnTo>
                  <a:cubicBezTo>
                    <a:pt x="5947" y="27"/>
                    <a:pt x="5914" y="40"/>
                    <a:pt x="5882" y="66"/>
                  </a:cubicBezTo>
                  <a:cubicBezTo>
                    <a:pt x="4488" y="3023"/>
                    <a:pt x="2480" y="5529"/>
                    <a:pt x="59" y="7335"/>
                  </a:cubicBezTo>
                  <a:cubicBezTo>
                    <a:pt x="39" y="7387"/>
                    <a:pt x="13" y="7439"/>
                    <a:pt x="0" y="7492"/>
                  </a:cubicBezTo>
                  <a:cubicBezTo>
                    <a:pt x="2493" y="5732"/>
                    <a:pt x="4737" y="3056"/>
                    <a:pt x="59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3"/>
            <p:cNvSpPr/>
            <p:nvPr/>
          </p:nvSpPr>
          <p:spPr>
            <a:xfrm>
              <a:off x="7620050" y="1726850"/>
              <a:ext cx="140200" cy="208400"/>
            </a:xfrm>
            <a:custGeom>
              <a:avLst/>
              <a:gdLst/>
              <a:ahLst/>
              <a:cxnLst/>
              <a:rect l="l" t="t" r="r" b="b"/>
              <a:pathLst>
                <a:path w="5608" h="8336" extrusionOk="0">
                  <a:moveTo>
                    <a:pt x="4731" y="1"/>
                  </a:moveTo>
                  <a:cubicBezTo>
                    <a:pt x="2336" y="2094"/>
                    <a:pt x="596" y="5208"/>
                    <a:pt x="1" y="8335"/>
                  </a:cubicBezTo>
                  <a:cubicBezTo>
                    <a:pt x="3481" y="7295"/>
                    <a:pt x="5608" y="3533"/>
                    <a:pt x="4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3"/>
            <p:cNvSpPr/>
            <p:nvPr/>
          </p:nvSpPr>
          <p:spPr>
            <a:xfrm>
              <a:off x="7620050" y="1726850"/>
              <a:ext cx="118275" cy="208400"/>
            </a:xfrm>
            <a:custGeom>
              <a:avLst/>
              <a:gdLst/>
              <a:ahLst/>
              <a:cxnLst/>
              <a:rect l="l" t="t" r="r" b="b"/>
              <a:pathLst>
                <a:path w="4731" h="8336" extrusionOk="0">
                  <a:moveTo>
                    <a:pt x="4731" y="1"/>
                  </a:moveTo>
                  <a:cubicBezTo>
                    <a:pt x="4698" y="27"/>
                    <a:pt x="4679" y="46"/>
                    <a:pt x="4646" y="73"/>
                  </a:cubicBezTo>
                  <a:cubicBezTo>
                    <a:pt x="3737" y="3219"/>
                    <a:pt x="2140" y="6000"/>
                    <a:pt x="34" y="8172"/>
                  </a:cubicBezTo>
                  <a:cubicBezTo>
                    <a:pt x="21" y="8224"/>
                    <a:pt x="7" y="8277"/>
                    <a:pt x="1" y="8335"/>
                  </a:cubicBezTo>
                  <a:cubicBezTo>
                    <a:pt x="2193" y="6209"/>
                    <a:pt x="3992" y="3213"/>
                    <a:pt x="4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3"/>
            <p:cNvSpPr/>
            <p:nvPr/>
          </p:nvSpPr>
          <p:spPr>
            <a:xfrm>
              <a:off x="7361150" y="1743525"/>
              <a:ext cx="213625" cy="115625"/>
            </a:xfrm>
            <a:custGeom>
              <a:avLst/>
              <a:gdLst/>
              <a:ahLst/>
              <a:cxnLst/>
              <a:rect l="l" t="t" r="r" b="b"/>
              <a:pathLst>
                <a:path w="8545" h="4625" extrusionOk="0">
                  <a:moveTo>
                    <a:pt x="0" y="1"/>
                  </a:moveTo>
                  <a:lnTo>
                    <a:pt x="0" y="1"/>
                  </a:lnTo>
                  <a:cubicBezTo>
                    <a:pt x="985" y="2805"/>
                    <a:pt x="3747" y="4624"/>
                    <a:pt x="6625" y="4624"/>
                  </a:cubicBezTo>
                  <a:cubicBezTo>
                    <a:pt x="7265" y="4624"/>
                    <a:pt x="7911" y="4534"/>
                    <a:pt x="8545" y="4345"/>
                  </a:cubicBezTo>
                  <a:cubicBezTo>
                    <a:pt x="6346" y="2049"/>
                    <a:pt x="3147" y="45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3"/>
            <p:cNvSpPr/>
            <p:nvPr/>
          </p:nvSpPr>
          <p:spPr>
            <a:xfrm>
              <a:off x="7361150" y="1743525"/>
              <a:ext cx="213625" cy="108625"/>
            </a:xfrm>
            <a:custGeom>
              <a:avLst/>
              <a:gdLst/>
              <a:ahLst/>
              <a:cxnLst/>
              <a:rect l="l" t="t" r="r" b="b"/>
              <a:pathLst>
                <a:path w="8545" h="4345" extrusionOk="0">
                  <a:moveTo>
                    <a:pt x="0" y="1"/>
                  </a:moveTo>
                  <a:lnTo>
                    <a:pt x="0" y="1"/>
                  </a:lnTo>
                  <a:cubicBezTo>
                    <a:pt x="2225" y="2094"/>
                    <a:pt x="5300" y="3750"/>
                    <a:pt x="8545" y="4345"/>
                  </a:cubicBezTo>
                  <a:cubicBezTo>
                    <a:pt x="8525" y="4319"/>
                    <a:pt x="8499" y="4286"/>
                    <a:pt x="8466" y="4253"/>
                  </a:cubicBezTo>
                  <a:cubicBezTo>
                    <a:pt x="5287" y="3494"/>
                    <a:pt x="2428" y="2042"/>
                    <a:pt x="164" y="27"/>
                  </a:cubicBezTo>
                  <a:cubicBezTo>
                    <a:pt x="118" y="20"/>
                    <a:pt x="59" y="1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3"/>
            <p:cNvSpPr/>
            <p:nvPr/>
          </p:nvSpPr>
          <p:spPr>
            <a:xfrm>
              <a:off x="7439650" y="1695775"/>
              <a:ext cx="217225" cy="110225"/>
            </a:xfrm>
            <a:custGeom>
              <a:avLst/>
              <a:gdLst/>
              <a:ahLst/>
              <a:cxnLst/>
              <a:rect l="l" t="t" r="r" b="b"/>
              <a:pathLst>
                <a:path w="8689" h="4409" extrusionOk="0">
                  <a:moveTo>
                    <a:pt x="1" y="1"/>
                  </a:moveTo>
                  <a:cubicBezTo>
                    <a:pt x="1048" y="2705"/>
                    <a:pt x="3747" y="4409"/>
                    <a:pt x="6548" y="4409"/>
                  </a:cubicBezTo>
                  <a:cubicBezTo>
                    <a:pt x="7263" y="4409"/>
                    <a:pt x="7986" y="4298"/>
                    <a:pt x="8689" y="4063"/>
                  </a:cubicBezTo>
                  <a:cubicBezTo>
                    <a:pt x="6412" y="1832"/>
                    <a:pt x="3167" y="34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3"/>
            <p:cNvSpPr/>
            <p:nvPr/>
          </p:nvSpPr>
          <p:spPr>
            <a:xfrm>
              <a:off x="7439650" y="1695775"/>
              <a:ext cx="217225" cy="101600"/>
            </a:xfrm>
            <a:custGeom>
              <a:avLst/>
              <a:gdLst/>
              <a:ahLst/>
              <a:cxnLst/>
              <a:rect l="l" t="t" r="r" b="b"/>
              <a:pathLst>
                <a:path w="8689" h="4064" extrusionOk="0">
                  <a:moveTo>
                    <a:pt x="1" y="1"/>
                  </a:moveTo>
                  <a:lnTo>
                    <a:pt x="1" y="1"/>
                  </a:lnTo>
                  <a:cubicBezTo>
                    <a:pt x="2291" y="2022"/>
                    <a:pt x="5424" y="3573"/>
                    <a:pt x="8689" y="4063"/>
                  </a:cubicBezTo>
                  <a:lnTo>
                    <a:pt x="8597" y="3972"/>
                  </a:lnTo>
                  <a:cubicBezTo>
                    <a:pt x="5392" y="3317"/>
                    <a:pt x="2487" y="1944"/>
                    <a:pt x="164" y="14"/>
                  </a:cubicBezTo>
                  <a:cubicBezTo>
                    <a:pt x="119" y="14"/>
                    <a:pt x="60" y="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3"/>
            <p:cNvSpPr/>
            <p:nvPr/>
          </p:nvSpPr>
          <p:spPr>
            <a:xfrm>
              <a:off x="7513425" y="1652250"/>
              <a:ext cx="229325" cy="87750"/>
            </a:xfrm>
            <a:custGeom>
              <a:avLst/>
              <a:gdLst/>
              <a:ahLst/>
              <a:cxnLst/>
              <a:rect l="l" t="t" r="r" b="b"/>
              <a:pathLst>
                <a:path w="9173" h="3510" extrusionOk="0">
                  <a:moveTo>
                    <a:pt x="451" y="0"/>
                  </a:moveTo>
                  <a:cubicBezTo>
                    <a:pt x="301" y="0"/>
                    <a:pt x="150" y="3"/>
                    <a:pt x="0" y="8"/>
                  </a:cubicBezTo>
                  <a:cubicBezTo>
                    <a:pt x="1250" y="2231"/>
                    <a:pt x="3661" y="3510"/>
                    <a:pt x="6114" y="3510"/>
                  </a:cubicBezTo>
                  <a:cubicBezTo>
                    <a:pt x="7155" y="3510"/>
                    <a:pt x="8202" y="3280"/>
                    <a:pt x="9173" y="2795"/>
                  </a:cubicBezTo>
                  <a:cubicBezTo>
                    <a:pt x="6722" y="1005"/>
                    <a:pt x="3506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3"/>
            <p:cNvSpPr/>
            <p:nvPr/>
          </p:nvSpPr>
          <p:spPr>
            <a:xfrm>
              <a:off x="7513425" y="1652425"/>
              <a:ext cx="229325" cy="69700"/>
            </a:xfrm>
            <a:custGeom>
              <a:avLst/>
              <a:gdLst/>
              <a:ahLst/>
              <a:cxnLst/>
              <a:rect l="l" t="t" r="r" b="b"/>
              <a:pathLst>
                <a:path w="9173" h="2788" extrusionOk="0">
                  <a:moveTo>
                    <a:pt x="0" y="1"/>
                  </a:moveTo>
                  <a:cubicBezTo>
                    <a:pt x="2552" y="1669"/>
                    <a:pt x="5869" y="2762"/>
                    <a:pt x="9173" y="2788"/>
                  </a:cubicBezTo>
                  <a:cubicBezTo>
                    <a:pt x="9140" y="2762"/>
                    <a:pt x="9114" y="2749"/>
                    <a:pt x="9081" y="2722"/>
                  </a:cubicBezTo>
                  <a:cubicBezTo>
                    <a:pt x="5810" y="2526"/>
                    <a:pt x="2742" y="1584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2" name="Google Shape;1592;p13"/>
          <p:cNvGrpSpPr/>
          <p:nvPr/>
        </p:nvGrpSpPr>
        <p:grpSpPr>
          <a:xfrm flipH="1">
            <a:off x="8220790" y="4542063"/>
            <a:ext cx="1349578" cy="863891"/>
            <a:chOff x="7485300" y="2919488"/>
            <a:chExt cx="784775" cy="502350"/>
          </a:xfrm>
        </p:grpSpPr>
        <p:sp>
          <p:nvSpPr>
            <p:cNvPr id="1593" name="Google Shape;1593;p13"/>
            <p:cNvSpPr/>
            <p:nvPr/>
          </p:nvSpPr>
          <p:spPr>
            <a:xfrm>
              <a:off x="7485300" y="2919488"/>
              <a:ext cx="784775" cy="502350"/>
            </a:xfrm>
            <a:custGeom>
              <a:avLst/>
              <a:gdLst/>
              <a:ahLst/>
              <a:cxnLst/>
              <a:rect l="l" t="t" r="r" b="b"/>
              <a:pathLst>
                <a:path w="31391" h="20094" extrusionOk="0">
                  <a:moveTo>
                    <a:pt x="25163" y="1"/>
                  </a:moveTo>
                  <a:cubicBezTo>
                    <a:pt x="22956" y="1"/>
                    <a:pt x="20776" y="1977"/>
                    <a:pt x="19987" y="4081"/>
                  </a:cubicBezTo>
                  <a:cubicBezTo>
                    <a:pt x="19366" y="5462"/>
                    <a:pt x="18973" y="6999"/>
                    <a:pt x="17926" y="8098"/>
                  </a:cubicBezTo>
                  <a:cubicBezTo>
                    <a:pt x="14452" y="11618"/>
                    <a:pt x="8250" y="8203"/>
                    <a:pt x="4848" y="11860"/>
                  </a:cubicBezTo>
                  <a:cubicBezTo>
                    <a:pt x="2977" y="13986"/>
                    <a:pt x="3259" y="18291"/>
                    <a:pt x="1" y="19089"/>
                  </a:cubicBezTo>
                  <a:lnTo>
                    <a:pt x="184" y="20025"/>
                  </a:lnTo>
                  <a:cubicBezTo>
                    <a:pt x="447" y="20072"/>
                    <a:pt x="702" y="20094"/>
                    <a:pt x="949" y="20094"/>
                  </a:cubicBezTo>
                  <a:cubicBezTo>
                    <a:pt x="4282" y="20094"/>
                    <a:pt x="6239" y="16079"/>
                    <a:pt x="9199" y="15007"/>
                  </a:cubicBezTo>
                  <a:cubicBezTo>
                    <a:pt x="10216" y="14778"/>
                    <a:pt x="11183" y="14704"/>
                    <a:pt x="12127" y="14704"/>
                  </a:cubicBezTo>
                  <a:cubicBezTo>
                    <a:pt x="13851" y="14704"/>
                    <a:pt x="15495" y="14951"/>
                    <a:pt x="17211" y="14951"/>
                  </a:cubicBezTo>
                  <a:cubicBezTo>
                    <a:pt x="19191" y="14951"/>
                    <a:pt x="21267" y="14621"/>
                    <a:pt x="23671" y="13201"/>
                  </a:cubicBezTo>
                  <a:cubicBezTo>
                    <a:pt x="27694" y="11016"/>
                    <a:pt x="31390" y="4605"/>
                    <a:pt x="27445" y="817"/>
                  </a:cubicBezTo>
                  <a:cubicBezTo>
                    <a:pt x="26721" y="246"/>
                    <a:pt x="25941" y="1"/>
                    <a:pt x="25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3"/>
            <p:cNvSpPr/>
            <p:nvPr/>
          </p:nvSpPr>
          <p:spPr>
            <a:xfrm>
              <a:off x="7487600" y="2937288"/>
              <a:ext cx="683850" cy="474650"/>
            </a:xfrm>
            <a:custGeom>
              <a:avLst/>
              <a:gdLst/>
              <a:ahLst/>
              <a:cxnLst/>
              <a:rect l="l" t="t" r="r" b="b"/>
              <a:pathLst>
                <a:path w="27354" h="18986" extrusionOk="0">
                  <a:moveTo>
                    <a:pt x="27216" y="0"/>
                  </a:moveTo>
                  <a:cubicBezTo>
                    <a:pt x="24929" y="6970"/>
                    <a:pt x="20438" y="11601"/>
                    <a:pt x="13027" y="11601"/>
                  </a:cubicBezTo>
                  <a:cubicBezTo>
                    <a:pt x="12425" y="11601"/>
                    <a:pt x="11803" y="11570"/>
                    <a:pt x="11161" y="11508"/>
                  </a:cubicBezTo>
                  <a:cubicBezTo>
                    <a:pt x="10719" y="11481"/>
                    <a:pt x="10272" y="11455"/>
                    <a:pt x="9831" y="11455"/>
                  </a:cubicBezTo>
                  <a:cubicBezTo>
                    <a:pt x="8875" y="11455"/>
                    <a:pt x="7943" y="11578"/>
                    <a:pt x="7138" y="12084"/>
                  </a:cubicBezTo>
                  <a:cubicBezTo>
                    <a:pt x="4259" y="14341"/>
                    <a:pt x="5129" y="17311"/>
                    <a:pt x="0" y="18822"/>
                  </a:cubicBezTo>
                  <a:lnTo>
                    <a:pt x="33" y="18986"/>
                  </a:lnTo>
                  <a:cubicBezTo>
                    <a:pt x="2336" y="18417"/>
                    <a:pt x="4253" y="16788"/>
                    <a:pt x="5273" y="14688"/>
                  </a:cubicBezTo>
                  <a:cubicBezTo>
                    <a:pt x="5797" y="13752"/>
                    <a:pt x="6340" y="12797"/>
                    <a:pt x="7229" y="12234"/>
                  </a:cubicBezTo>
                  <a:cubicBezTo>
                    <a:pt x="8000" y="11746"/>
                    <a:pt x="8911" y="11626"/>
                    <a:pt x="9850" y="11626"/>
                  </a:cubicBezTo>
                  <a:cubicBezTo>
                    <a:pt x="10283" y="11626"/>
                    <a:pt x="10721" y="11651"/>
                    <a:pt x="11155" y="11678"/>
                  </a:cubicBezTo>
                  <a:cubicBezTo>
                    <a:pt x="11795" y="11740"/>
                    <a:pt x="12416" y="11770"/>
                    <a:pt x="13018" y="11770"/>
                  </a:cubicBezTo>
                  <a:cubicBezTo>
                    <a:pt x="20482" y="11770"/>
                    <a:pt x="25041" y="7133"/>
                    <a:pt x="27353" y="105"/>
                  </a:cubicBezTo>
                  <a:cubicBezTo>
                    <a:pt x="27314" y="66"/>
                    <a:pt x="27262" y="33"/>
                    <a:pt x="27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5" name="Google Shape;1595;p13"/>
          <p:cNvGrpSpPr/>
          <p:nvPr/>
        </p:nvGrpSpPr>
        <p:grpSpPr>
          <a:xfrm rot="3741309">
            <a:off x="185215" y="-142441"/>
            <a:ext cx="1009406" cy="646141"/>
            <a:chOff x="7485300" y="2919488"/>
            <a:chExt cx="784775" cy="502350"/>
          </a:xfrm>
        </p:grpSpPr>
        <p:sp>
          <p:nvSpPr>
            <p:cNvPr id="1596" name="Google Shape;1596;p13"/>
            <p:cNvSpPr/>
            <p:nvPr/>
          </p:nvSpPr>
          <p:spPr>
            <a:xfrm>
              <a:off x="7485300" y="2919488"/>
              <a:ext cx="784775" cy="502350"/>
            </a:xfrm>
            <a:custGeom>
              <a:avLst/>
              <a:gdLst/>
              <a:ahLst/>
              <a:cxnLst/>
              <a:rect l="l" t="t" r="r" b="b"/>
              <a:pathLst>
                <a:path w="31391" h="20094" extrusionOk="0">
                  <a:moveTo>
                    <a:pt x="25163" y="1"/>
                  </a:moveTo>
                  <a:cubicBezTo>
                    <a:pt x="22956" y="1"/>
                    <a:pt x="20776" y="1977"/>
                    <a:pt x="19987" y="4081"/>
                  </a:cubicBezTo>
                  <a:cubicBezTo>
                    <a:pt x="19366" y="5462"/>
                    <a:pt x="18973" y="6999"/>
                    <a:pt x="17926" y="8098"/>
                  </a:cubicBezTo>
                  <a:cubicBezTo>
                    <a:pt x="14452" y="11618"/>
                    <a:pt x="8250" y="8203"/>
                    <a:pt x="4848" y="11860"/>
                  </a:cubicBezTo>
                  <a:cubicBezTo>
                    <a:pt x="2977" y="13986"/>
                    <a:pt x="3259" y="18291"/>
                    <a:pt x="1" y="19089"/>
                  </a:cubicBezTo>
                  <a:lnTo>
                    <a:pt x="184" y="20025"/>
                  </a:lnTo>
                  <a:cubicBezTo>
                    <a:pt x="447" y="20072"/>
                    <a:pt x="702" y="20094"/>
                    <a:pt x="949" y="20094"/>
                  </a:cubicBezTo>
                  <a:cubicBezTo>
                    <a:pt x="4282" y="20094"/>
                    <a:pt x="6239" y="16079"/>
                    <a:pt x="9199" y="15007"/>
                  </a:cubicBezTo>
                  <a:cubicBezTo>
                    <a:pt x="10216" y="14778"/>
                    <a:pt x="11183" y="14704"/>
                    <a:pt x="12127" y="14704"/>
                  </a:cubicBezTo>
                  <a:cubicBezTo>
                    <a:pt x="13851" y="14704"/>
                    <a:pt x="15495" y="14951"/>
                    <a:pt x="17211" y="14951"/>
                  </a:cubicBezTo>
                  <a:cubicBezTo>
                    <a:pt x="19191" y="14951"/>
                    <a:pt x="21267" y="14621"/>
                    <a:pt x="23671" y="13201"/>
                  </a:cubicBezTo>
                  <a:cubicBezTo>
                    <a:pt x="27694" y="11016"/>
                    <a:pt x="31390" y="4605"/>
                    <a:pt x="27445" y="817"/>
                  </a:cubicBezTo>
                  <a:cubicBezTo>
                    <a:pt x="26721" y="246"/>
                    <a:pt x="25941" y="1"/>
                    <a:pt x="25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3"/>
            <p:cNvSpPr/>
            <p:nvPr/>
          </p:nvSpPr>
          <p:spPr>
            <a:xfrm>
              <a:off x="7487600" y="2937288"/>
              <a:ext cx="683850" cy="474650"/>
            </a:xfrm>
            <a:custGeom>
              <a:avLst/>
              <a:gdLst/>
              <a:ahLst/>
              <a:cxnLst/>
              <a:rect l="l" t="t" r="r" b="b"/>
              <a:pathLst>
                <a:path w="27354" h="18986" extrusionOk="0">
                  <a:moveTo>
                    <a:pt x="27216" y="0"/>
                  </a:moveTo>
                  <a:cubicBezTo>
                    <a:pt x="24929" y="6970"/>
                    <a:pt x="20438" y="11601"/>
                    <a:pt x="13027" y="11601"/>
                  </a:cubicBezTo>
                  <a:cubicBezTo>
                    <a:pt x="12425" y="11601"/>
                    <a:pt x="11803" y="11570"/>
                    <a:pt x="11161" y="11508"/>
                  </a:cubicBezTo>
                  <a:cubicBezTo>
                    <a:pt x="10719" y="11481"/>
                    <a:pt x="10272" y="11455"/>
                    <a:pt x="9831" y="11455"/>
                  </a:cubicBezTo>
                  <a:cubicBezTo>
                    <a:pt x="8875" y="11455"/>
                    <a:pt x="7943" y="11578"/>
                    <a:pt x="7138" y="12084"/>
                  </a:cubicBezTo>
                  <a:cubicBezTo>
                    <a:pt x="4259" y="14341"/>
                    <a:pt x="5129" y="17311"/>
                    <a:pt x="0" y="18822"/>
                  </a:cubicBezTo>
                  <a:lnTo>
                    <a:pt x="33" y="18986"/>
                  </a:lnTo>
                  <a:cubicBezTo>
                    <a:pt x="2336" y="18417"/>
                    <a:pt x="4253" y="16788"/>
                    <a:pt x="5273" y="14688"/>
                  </a:cubicBezTo>
                  <a:cubicBezTo>
                    <a:pt x="5797" y="13752"/>
                    <a:pt x="6340" y="12797"/>
                    <a:pt x="7229" y="12234"/>
                  </a:cubicBezTo>
                  <a:cubicBezTo>
                    <a:pt x="8000" y="11746"/>
                    <a:pt x="8911" y="11626"/>
                    <a:pt x="9850" y="11626"/>
                  </a:cubicBezTo>
                  <a:cubicBezTo>
                    <a:pt x="10283" y="11626"/>
                    <a:pt x="10721" y="11651"/>
                    <a:pt x="11155" y="11678"/>
                  </a:cubicBezTo>
                  <a:cubicBezTo>
                    <a:pt x="11795" y="11740"/>
                    <a:pt x="12416" y="11770"/>
                    <a:pt x="13018" y="11770"/>
                  </a:cubicBezTo>
                  <a:cubicBezTo>
                    <a:pt x="20482" y="11770"/>
                    <a:pt x="25041" y="7133"/>
                    <a:pt x="27353" y="105"/>
                  </a:cubicBezTo>
                  <a:cubicBezTo>
                    <a:pt x="27314" y="66"/>
                    <a:pt x="27262" y="33"/>
                    <a:pt x="27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13"/>
          <p:cNvGrpSpPr/>
          <p:nvPr/>
        </p:nvGrpSpPr>
        <p:grpSpPr>
          <a:xfrm rot="-3597482">
            <a:off x="-147446" y="1663958"/>
            <a:ext cx="1273491" cy="1667151"/>
            <a:chOff x="4208574" y="700647"/>
            <a:chExt cx="1427251" cy="1868441"/>
          </a:xfrm>
        </p:grpSpPr>
        <p:sp>
          <p:nvSpPr>
            <p:cNvPr id="1599" name="Google Shape;1599;p13"/>
            <p:cNvSpPr/>
            <p:nvPr/>
          </p:nvSpPr>
          <p:spPr>
            <a:xfrm>
              <a:off x="4283252" y="1290372"/>
              <a:ext cx="1278669" cy="1278716"/>
            </a:xfrm>
            <a:custGeom>
              <a:avLst/>
              <a:gdLst/>
              <a:ahLst/>
              <a:cxnLst/>
              <a:rect l="l" t="t" r="r" b="b"/>
              <a:pathLst>
                <a:path w="27089" h="27090" extrusionOk="0">
                  <a:moveTo>
                    <a:pt x="13544" y="1"/>
                  </a:moveTo>
                  <a:cubicBezTo>
                    <a:pt x="9953" y="1"/>
                    <a:pt x="6506" y="1425"/>
                    <a:pt x="3965" y="3966"/>
                  </a:cubicBezTo>
                  <a:cubicBezTo>
                    <a:pt x="1428" y="6507"/>
                    <a:pt x="0" y="9951"/>
                    <a:pt x="0" y="13545"/>
                  </a:cubicBezTo>
                  <a:cubicBezTo>
                    <a:pt x="0" y="17136"/>
                    <a:pt x="1428" y="20583"/>
                    <a:pt x="3965" y="23121"/>
                  </a:cubicBezTo>
                  <a:cubicBezTo>
                    <a:pt x="6506" y="25662"/>
                    <a:pt x="9953" y="27089"/>
                    <a:pt x="13544" y="27089"/>
                  </a:cubicBezTo>
                  <a:cubicBezTo>
                    <a:pt x="17135" y="27089"/>
                    <a:pt x="20582" y="25662"/>
                    <a:pt x="23123" y="23121"/>
                  </a:cubicBezTo>
                  <a:cubicBezTo>
                    <a:pt x="25661" y="20583"/>
                    <a:pt x="27089" y="17136"/>
                    <a:pt x="27089" y="13545"/>
                  </a:cubicBezTo>
                  <a:cubicBezTo>
                    <a:pt x="27089" y="9951"/>
                    <a:pt x="25661" y="6507"/>
                    <a:pt x="23123" y="3966"/>
                  </a:cubicBezTo>
                  <a:cubicBezTo>
                    <a:pt x="20582" y="1425"/>
                    <a:pt x="17135" y="1"/>
                    <a:pt x="135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3"/>
            <p:cNvSpPr/>
            <p:nvPr/>
          </p:nvSpPr>
          <p:spPr>
            <a:xfrm>
              <a:off x="4573136" y="1321622"/>
              <a:ext cx="608912" cy="1172180"/>
            </a:xfrm>
            <a:custGeom>
              <a:avLst/>
              <a:gdLst/>
              <a:ahLst/>
              <a:cxnLst/>
              <a:rect l="l" t="t" r="r" b="b"/>
              <a:pathLst>
                <a:path w="12900" h="24833" extrusionOk="0">
                  <a:moveTo>
                    <a:pt x="11894" y="1"/>
                  </a:moveTo>
                  <a:lnTo>
                    <a:pt x="1" y="24341"/>
                  </a:lnTo>
                  <a:lnTo>
                    <a:pt x="1007" y="24833"/>
                  </a:lnTo>
                  <a:lnTo>
                    <a:pt x="12900" y="492"/>
                  </a:lnTo>
                  <a:lnTo>
                    <a:pt x="11894" y="1"/>
                  </a:lnTo>
                  <a:close/>
                </a:path>
              </a:pathLst>
            </a:custGeom>
            <a:solidFill>
              <a:srgbClr val="BD4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3"/>
            <p:cNvSpPr/>
            <p:nvPr/>
          </p:nvSpPr>
          <p:spPr>
            <a:xfrm>
              <a:off x="5095550" y="1122088"/>
              <a:ext cx="277362" cy="201130"/>
            </a:xfrm>
            <a:custGeom>
              <a:avLst/>
              <a:gdLst/>
              <a:ahLst/>
              <a:cxnLst/>
              <a:rect l="l" t="t" r="r" b="b"/>
              <a:pathLst>
                <a:path w="5876" h="4261" extrusionOk="0">
                  <a:moveTo>
                    <a:pt x="2261" y="0"/>
                  </a:moveTo>
                  <a:cubicBezTo>
                    <a:pt x="1457" y="0"/>
                    <a:pt x="771" y="325"/>
                    <a:pt x="476" y="928"/>
                  </a:cubicBezTo>
                  <a:cubicBezTo>
                    <a:pt x="1" y="1898"/>
                    <a:pt x="720" y="3225"/>
                    <a:pt x="2080" y="3887"/>
                  </a:cubicBezTo>
                  <a:cubicBezTo>
                    <a:pt x="2597" y="4139"/>
                    <a:pt x="3132" y="4260"/>
                    <a:pt x="3622" y="4260"/>
                  </a:cubicBezTo>
                  <a:cubicBezTo>
                    <a:pt x="4424" y="4260"/>
                    <a:pt x="5108" y="3937"/>
                    <a:pt x="5400" y="3335"/>
                  </a:cubicBezTo>
                  <a:cubicBezTo>
                    <a:pt x="5875" y="2362"/>
                    <a:pt x="5156" y="1038"/>
                    <a:pt x="3799" y="373"/>
                  </a:cubicBezTo>
                  <a:cubicBezTo>
                    <a:pt x="3284" y="121"/>
                    <a:pt x="2750" y="0"/>
                    <a:pt x="2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3"/>
            <p:cNvSpPr/>
            <p:nvPr/>
          </p:nvSpPr>
          <p:spPr>
            <a:xfrm>
              <a:off x="4997883" y="700647"/>
              <a:ext cx="637942" cy="580402"/>
            </a:xfrm>
            <a:custGeom>
              <a:avLst/>
              <a:gdLst/>
              <a:ahLst/>
              <a:cxnLst/>
              <a:rect l="l" t="t" r="r" b="b"/>
              <a:pathLst>
                <a:path w="13515" h="12296" extrusionOk="0">
                  <a:moveTo>
                    <a:pt x="6515" y="1567"/>
                  </a:moveTo>
                  <a:cubicBezTo>
                    <a:pt x="7190" y="1567"/>
                    <a:pt x="7876" y="1716"/>
                    <a:pt x="8523" y="2032"/>
                  </a:cubicBezTo>
                  <a:cubicBezTo>
                    <a:pt x="10796" y="3146"/>
                    <a:pt x="11739" y="5887"/>
                    <a:pt x="10629" y="8164"/>
                  </a:cubicBezTo>
                  <a:cubicBezTo>
                    <a:pt x="9877" y="9692"/>
                    <a:pt x="8379" y="10622"/>
                    <a:pt x="6787" y="10722"/>
                  </a:cubicBezTo>
                  <a:cubicBezTo>
                    <a:pt x="6690" y="10728"/>
                    <a:pt x="6593" y="10731"/>
                    <a:pt x="6496" y="10731"/>
                  </a:cubicBezTo>
                  <a:cubicBezTo>
                    <a:pt x="5823" y="10731"/>
                    <a:pt x="5139" y="10580"/>
                    <a:pt x="4494" y="10267"/>
                  </a:cubicBezTo>
                  <a:cubicBezTo>
                    <a:pt x="3782" y="9919"/>
                    <a:pt x="3200" y="9415"/>
                    <a:pt x="2775" y="8813"/>
                  </a:cubicBezTo>
                  <a:cubicBezTo>
                    <a:pt x="1829" y="7485"/>
                    <a:pt x="1625" y="5703"/>
                    <a:pt x="2391" y="4139"/>
                  </a:cubicBezTo>
                  <a:cubicBezTo>
                    <a:pt x="3185" y="2512"/>
                    <a:pt x="4817" y="1567"/>
                    <a:pt x="6515" y="1567"/>
                  </a:cubicBezTo>
                  <a:close/>
                  <a:moveTo>
                    <a:pt x="6508" y="0"/>
                  </a:moveTo>
                  <a:cubicBezTo>
                    <a:pt x="4235" y="0"/>
                    <a:pt x="2050" y="1267"/>
                    <a:pt x="983" y="3450"/>
                  </a:cubicBezTo>
                  <a:cubicBezTo>
                    <a:pt x="0" y="5459"/>
                    <a:pt x="214" y="7746"/>
                    <a:pt x="1351" y="9498"/>
                  </a:cubicBezTo>
                  <a:cubicBezTo>
                    <a:pt x="1936" y="10401"/>
                    <a:pt x="2765" y="11163"/>
                    <a:pt x="3808" y="11671"/>
                  </a:cubicBezTo>
                  <a:cubicBezTo>
                    <a:pt x="4675" y="12093"/>
                    <a:pt x="5593" y="12296"/>
                    <a:pt x="6499" y="12296"/>
                  </a:cubicBezTo>
                  <a:cubicBezTo>
                    <a:pt x="6757" y="12296"/>
                    <a:pt x="7014" y="12279"/>
                    <a:pt x="7269" y="12246"/>
                  </a:cubicBezTo>
                  <a:cubicBezTo>
                    <a:pt x="9258" y="11996"/>
                    <a:pt x="11080" y="10779"/>
                    <a:pt x="12026" y="8843"/>
                  </a:cubicBezTo>
                  <a:cubicBezTo>
                    <a:pt x="13514" y="5794"/>
                    <a:pt x="12254" y="2116"/>
                    <a:pt x="9201" y="625"/>
                  </a:cubicBezTo>
                  <a:cubicBezTo>
                    <a:pt x="8333" y="201"/>
                    <a:pt x="7414" y="0"/>
                    <a:pt x="6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3"/>
            <p:cNvSpPr/>
            <p:nvPr/>
          </p:nvSpPr>
          <p:spPr>
            <a:xfrm>
              <a:off x="5025168" y="745302"/>
              <a:ext cx="559822" cy="490812"/>
            </a:xfrm>
            <a:custGeom>
              <a:avLst/>
              <a:gdLst/>
              <a:ahLst/>
              <a:cxnLst/>
              <a:rect l="l" t="t" r="r" b="b"/>
              <a:pathLst>
                <a:path w="11860" h="10398" extrusionOk="0">
                  <a:moveTo>
                    <a:pt x="5930" y="616"/>
                  </a:moveTo>
                  <a:cubicBezTo>
                    <a:pt x="6605" y="616"/>
                    <a:pt x="7291" y="766"/>
                    <a:pt x="7938" y="1083"/>
                  </a:cubicBezTo>
                  <a:cubicBezTo>
                    <a:pt x="10211" y="2193"/>
                    <a:pt x="11158" y="4935"/>
                    <a:pt x="10044" y="7211"/>
                  </a:cubicBezTo>
                  <a:cubicBezTo>
                    <a:pt x="9250" y="8841"/>
                    <a:pt x="7621" y="9787"/>
                    <a:pt x="5924" y="9787"/>
                  </a:cubicBezTo>
                  <a:cubicBezTo>
                    <a:pt x="5249" y="9787"/>
                    <a:pt x="4564" y="9637"/>
                    <a:pt x="3916" y="9321"/>
                  </a:cubicBezTo>
                  <a:cubicBezTo>
                    <a:pt x="1642" y="8208"/>
                    <a:pt x="696" y="5463"/>
                    <a:pt x="1809" y="3189"/>
                  </a:cubicBezTo>
                  <a:cubicBezTo>
                    <a:pt x="2603" y="1563"/>
                    <a:pt x="4234" y="616"/>
                    <a:pt x="5930" y="616"/>
                  </a:cubicBezTo>
                  <a:close/>
                  <a:moveTo>
                    <a:pt x="5930" y="0"/>
                  </a:moveTo>
                  <a:cubicBezTo>
                    <a:pt x="4007" y="0"/>
                    <a:pt x="2160" y="1073"/>
                    <a:pt x="1261" y="2919"/>
                  </a:cubicBezTo>
                  <a:cubicBezTo>
                    <a:pt x="1" y="5496"/>
                    <a:pt x="1067" y="8609"/>
                    <a:pt x="3648" y="9866"/>
                  </a:cubicBezTo>
                  <a:cubicBezTo>
                    <a:pt x="4383" y="10226"/>
                    <a:pt x="5162" y="10397"/>
                    <a:pt x="5928" y="10397"/>
                  </a:cubicBezTo>
                  <a:cubicBezTo>
                    <a:pt x="7850" y="10397"/>
                    <a:pt x="9697" y="9324"/>
                    <a:pt x="10596" y="7479"/>
                  </a:cubicBezTo>
                  <a:cubicBezTo>
                    <a:pt x="11860" y="4901"/>
                    <a:pt x="10790" y="1792"/>
                    <a:pt x="8212" y="531"/>
                  </a:cubicBezTo>
                  <a:cubicBezTo>
                    <a:pt x="7476" y="171"/>
                    <a:pt x="6697" y="0"/>
                    <a:pt x="5930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3"/>
            <p:cNvSpPr/>
            <p:nvPr/>
          </p:nvSpPr>
          <p:spPr>
            <a:xfrm>
              <a:off x="5061468" y="1116329"/>
              <a:ext cx="279533" cy="164595"/>
            </a:xfrm>
            <a:custGeom>
              <a:avLst/>
              <a:gdLst/>
              <a:ahLst/>
              <a:cxnLst/>
              <a:rect l="l" t="t" r="r" b="b"/>
              <a:pathLst>
                <a:path w="5922" h="3487" extrusionOk="0">
                  <a:moveTo>
                    <a:pt x="1422" y="0"/>
                  </a:moveTo>
                  <a:cubicBezTo>
                    <a:pt x="933" y="194"/>
                    <a:pt x="459" y="425"/>
                    <a:pt x="1" y="686"/>
                  </a:cubicBezTo>
                  <a:cubicBezTo>
                    <a:pt x="586" y="1588"/>
                    <a:pt x="1418" y="2354"/>
                    <a:pt x="2461" y="2859"/>
                  </a:cubicBezTo>
                  <a:cubicBezTo>
                    <a:pt x="3328" y="3283"/>
                    <a:pt x="4247" y="3486"/>
                    <a:pt x="5153" y="3486"/>
                  </a:cubicBezTo>
                  <a:cubicBezTo>
                    <a:pt x="5411" y="3486"/>
                    <a:pt x="5668" y="3470"/>
                    <a:pt x="5922" y="3437"/>
                  </a:cubicBezTo>
                  <a:cubicBezTo>
                    <a:pt x="5678" y="2966"/>
                    <a:pt x="5514" y="2447"/>
                    <a:pt x="5434" y="1913"/>
                  </a:cubicBezTo>
                  <a:cubicBezTo>
                    <a:pt x="5336" y="1919"/>
                    <a:pt x="5239" y="1922"/>
                    <a:pt x="5141" y="1922"/>
                  </a:cubicBezTo>
                  <a:cubicBezTo>
                    <a:pt x="4467" y="1922"/>
                    <a:pt x="3786" y="1770"/>
                    <a:pt x="3140" y="1454"/>
                  </a:cubicBezTo>
                  <a:cubicBezTo>
                    <a:pt x="2431" y="1110"/>
                    <a:pt x="1853" y="602"/>
                    <a:pt x="1422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3"/>
            <p:cNvSpPr/>
            <p:nvPr/>
          </p:nvSpPr>
          <p:spPr>
            <a:xfrm>
              <a:off x="5071712" y="1239391"/>
              <a:ext cx="191642" cy="188668"/>
            </a:xfrm>
            <a:custGeom>
              <a:avLst/>
              <a:gdLst/>
              <a:ahLst/>
              <a:cxnLst/>
              <a:rect l="l" t="t" r="r" b="b"/>
              <a:pathLst>
                <a:path w="4060" h="3997" extrusionOk="0">
                  <a:moveTo>
                    <a:pt x="1288" y="1"/>
                  </a:moveTo>
                  <a:lnTo>
                    <a:pt x="1" y="2642"/>
                  </a:lnTo>
                  <a:lnTo>
                    <a:pt x="2769" y="3996"/>
                  </a:lnTo>
                  <a:lnTo>
                    <a:pt x="4060" y="1355"/>
                  </a:lnTo>
                  <a:lnTo>
                    <a:pt x="12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3"/>
            <p:cNvSpPr/>
            <p:nvPr/>
          </p:nvSpPr>
          <p:spPr>
            <a:xfrm>
              <a:off x="5041406" y="1224569"/>
              <a:ext cx="191831" cy="188480"/>
            </a:xfrm>
            <a:custGeom>
              <a:avLst/>
              <a:gdLst/>
              <a:ahLst/>
              <a:cxnLst/>
              <a:rect l="l" t="t" r="r" b="b"/>
              <a:pathLst>
                <a:path w="4064" h="3993" extrusionOk="0">
                  <a:moveTo>
                    <a:pt x="1292" y="1"/>
                  </a:moveTo>
                  <a:lnTo>
                    <a:pt x="1" y="2639"/>
                  </a:lnTo>
                  <a:lnTo>
                    <a:pt x="2773" y="3993"/>
                  </a:lnTo>
                  <a:lnTo>
                    <a:pt x="4063" y="1355"/>
                  </a:lnTo>
                  <a:lnTo>
                    <a:pt x="12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3"/>
            <p:cNvSpPr/>
            <p:nvPr/>
          </p:nvSpPr>
          <p:spPr>
            <a:xfrm>
              <a:off x="5043625" y="1297642"/>
              <a:ext cx="156618" cy="111162"/>
            </a:xfrm>
            <a:custGeom>
              <a:avLst/>
              <a:gdLst/>
              <a:ahLst/>
              <a:cxnLst/>
              <a:rect l="l" t="t" r="r" b="b"/>
              <a:pathLst>
                <a:path w="3318" h="2355" extrusionOk="0">
                  <a:moveTo>
                    <a:pt x="479" y="1"/>
                  </a:moveTo>
                  <a:lnTo>
                    <a:pt x="1" y="984"/>
                  </a:lnTo>
                  <a:cubicBezTo>
                    <a:pt x="91" y="1091"/>
                    <a:pt x="201" y="1184"/>
                    <a:pt x="312" y="1271"/>
                  </a:cubicBezTo>
                  <a:cubicBezTo>
                    <a:pt x="562" y="1465"/>
                    <a:pt x="860" y="1606"/>
                    <a:pt x="1144" y="1743"/>
                  </a:cubicBezTo>
                  <a:cubicBezTo>
                    <a:pt x="1512" y="1920"/>
                    <a:pt x="1880" y="2094"/>
                    <a:pt x="2264" y="2224"/>
                  </a:cubicBezTo>
                  <a:cubicBezTo>
                    <a:pt x="2365" y="2258"/>
                    <a:pt x="2462" y="2288"/>
                    <a:pt x="2562" y="2311"/>
                  </a:cubicBezTo>
                  <a:cubicBezTo>
                    <a:pt x="2629" y="2328"/>
                    <a:pt x="2699" y="2344"/>
                    <a:pt x="2766" y="2354"/>
                  </a:cubicBezTo>
                  <a:lnTo>
                    <a:pt x="3317" y="1221"/>
                  </a:lnTo>
                  <a:cubicBezTo>
                    <a:pt x="2445" y="679"/>
                    <a:pt x="1482" y="265"/>
                    <a:pt x="479" y="1"/>
                  </a:cubicBezTo>
                  <a:close/>
                </a:path>
              </a:pathLst>
            </a:custGeom>
            <a:solidFill>
              <a:srgbClr val="6F1420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3"/>
            <p:cNvSpPr/>
            <p:nvPr/>
          </p:nvSpPr>
          <p:spPr>
            <a:xfrm>
              <a:off x="5092718" y="1224428"/>
              <a:ext cx="140333" cy="115080"/>
            </a:xfrm>
            <a:custGeom>
              <a:avLst/>
              <a:gdLst/>
              <a:ahLst/>
              <a:cxnLst/>
              <a:rect l="l" t="t" r="r" b="b"/>
              <a:pathLst>
                <a:path w="2973" h="2438" extrusionOk="0">
                  <a:moveTo>
                    <a:pt x="201" y="0"/>
                  </a:moveTo>
                  <a:lnTo>
                    <a:pt x="1" y="415"/>
                  </a:lnTo>
                  <a:cubicBezTo>
                    <a:pt x="609" y="1298"/>
                    <a:pt x="1468" y="2006"/>
                    <a:pt x="2445" y="2438"/>
                  </a:cubicBezTo>
                  <a:lnTo>
                    <a:pt x="2973" y="1354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3"/>
            <p:cNvSpPr/>
            <p:nvPr/>
          </p:nvSpPr>
          <p:spPr>
            <a:xfrm>
              <a:off x="5061138" y="1105472"/>
              <a:ext cx="277362" cy="201035"/>
            </a:xfrm>
            <a:custGeom>
              <a:avLst/>
              <a:gdLst/>
              <a:ahLst/>
              <a:cxnLst/>
              <a:rect l="l" t="t" r="r" b="b"/>
              <a:pathLst>
                <a:path w="5876" h="4259" extrusionOk="0">
                  <a:moveTo>
                    <a:pt x="2254" y="0"/>
                  </a:moveTo>
                  <a:cubicBezTo>
                    <a:pt x="1452" y="0"/>
                    <a:pt x="767" y="324"/>
                    <a:pt x="472" y="926"/>
                  </a:cubicBezTo>
                  <a:cubicBezTo>
                    <a:pt x="1" y="1895"/>
                    <a:pt x="720" y="3219"/>
                    <a:pt x="2077" y="3884"/>
                  </a:cubicBezTo>
                  <a:cubicBezTo>
                    <a:pt x="2595" y="4137"/>
                    <a:pt x="3130" y="4258"/>
                    <a:pt x="3621" y="4258"/>
                  </a:cubicBezTo>
                  <a:cubicBezTo>
                    <a:pt x="4424" y="4258"/>
                    <a:pt x="5108" y="3934"/>
                    <a:pt x="5401" y="3333"/>
                  </a:cubicBezTo>
                  <a:cubicBezTo>
                    <a:pt x="5875" y="2363"/>
                    <a:pt x="5160" y="1039"/>
                    <a:pt x="3796" y="374"/>
                  </a:cubicBezTo>
                  <a:cubicBezTo>
                    <a:pt x="3279" y="121"/>
                    <a:pt x="2745" y="0"/>
                    <a:pt x="2254" y="0"/>
                  </a:cubicBezTo>
                  <a:close/>
                </a:path>
              </a:pathLst>
            </a:custGeom>
            <a:solidFill>
              <a:srgbClr val="EC6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3"/>
            <p:cNvSpPr/>
            <p:nvPr/>
          </p:nvSpPr>
          <p:spPr>
            <a:xfrm>
              <a:off x="5093190" y="1128933"/>
              <a:ext cx="141749" cy="74580"/>
            </a:xfrm>
            <a:custGeom>
              <a:avLst/>
              <a:gdLst/>
              <a:ahLst/>
              <a:cxnLst/>
              <a:rect l="l" t="t" r="r" b="b"/>
              <a:pathLst>
                <a:path w="3003" h="1580" extrusionOk="0">
                  <a:moveTo>
                    <a:pt x="1695" y="0"/>
                  </a:moveTo>
                  <a:cubicBezTo>
                    <a:pt x="1348" y="0"/>
                    <a:pt x="998" y="84"/>
                    <a:pt x="689" y="245"/>
                  </a:cubicBezTo>
                  <a:cubicBezTo>
                    <a:pt x="542" y="325"/>
                    <a:pt x="402" y="419"/>
                    <a:pt x="302" y="552"/>
                  </a:cubicBezTo>
                  <a:cubicBezTo>
                    <a:pt x="0" y="961"/>
                    <a:pt x="287" y="1580"/>
                    <a:pt x="775" y="1580"/>
                  </a:cubicBezTo>
                  <a:cubicBezTo>
                    <a:pt x="818" y="1580"/>
                    <a:pt x="861" y="1575"/>
                    <a:pt x="907" y="1565"/>
                  </a:cubicBezTo>
                  <a:cubicBezTo>
                    <a:pt x="1131" y="1515"/>
                    <a:pt x="1311" y="1345"/>
                    <a:pt x="1532" y="1271"/>
                  </a:cubicBezTo>
                  <a:cubicBezTo>
                    <a:pt x="1642" y="1234"/>
                    <a:pt x="1759" y="1225"/>
                    <a:pt x="1877" y="1225"/>
                  </a:cubicBezTo>
                  <a:cubicBezTo>
                    <a:pt x="1921" y="1225"/>
                    <a:pt x="1964" y="1226"/>
                    <a:pt x="2007" y="1228"/>
                  </a:cubicBezTo>
                  <a:cubicBezTo>
                    <a:pt x="2061" y="1229"/>
                    <a:pt x="2116" y="1230"/>
                    <a:pt x="2172" y="1230"/>
                  </a:cubicBezTo>
                  <a:cubicBezTo>
                    <a:pt x="2275" y="1230"/>
                    <a:pt x="2378" y="1225"/>
                    <a:pt x="2478" y="1201"/>
                  </a:cubicBezTo>
                  <a:cubicBezTo>
                    <a:pt x="2632" y="1164"/>
                    <a:pt x="2782" y="1081"/>
                    <a:pt x="2859" y="937"/>
                  </a:cubicBezTo>
                  <a:cubicBezTo>
                    <a:pt x="3003" y="659"/>
                    <a:pt x="2796" y="342"/>
                    <a:pt x="2552" y="198"/>
                  </a:cubicBezTo>
                  <a:cubicBezTo>
                    <a:pt x="2458" y="141"/>
                    <a:pt x="2351" y="98"/>
                    <a:pt x="2244" y="67"/>
                  </a:cubicBezTo>
                  <a:cubicBezTo>
                    <a:pt x="2067" y="24"/>
                    <a:pt x="1890" y="1"/>
                    <a:pt x="1716" y="1"/>
                  </a:cubicBezTo>
                  <a:cubicBezTo>
                    <a:pt x="1709" y="1"/>
                    <a:pt x="1702" y="0"/>
                    <a:pt x="1695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3"/>
            <p:cNvSpPr/>
            <p:nvPr/>
          </p:nvSpPr>
          <p:spPr>
            <a:xfrm>
              <a:off x="4214427" y="1256763"/>
              <a:ext cx="1278669" cy="1278716"/>
            </a:xfrm>
            <a:custGeom>
              <a:avLst/>
              <a:gdLst/>
              <a:ahLst/>
              <a:cxnLst/>
              <a:rect l="l" t="t" r="r" b="b"/>
              <a:pathLst>
                <a:path w="27089" h="27090" extrusionOk="0">
                  <a:moveTo>
                    <a:pt x="13545" y="1"/>
                  </a:moveTo>
                  <a:cubicBezTo>
                    <a:pt x="9954" y="1"/>
                    <a:pt x="6507" y="1428"/>
                    <a:pt x="3969" y="3969"/>
                  </a:cubicBezTo>
                  <a:cubicBezTo>
                    <a:pt x="1428" y="6507"/>
                    <a:pt x="0" y="9954"/>
                    <a:pt x="0" y="13545"/>
                  </a:cubicBezTo>
                  <a:cubicBezTo>
                    <a:pt x="0" y="17139"/>
                    <a:pt x="1428" y="20583"/>
                    <a:pt x="3969" y="23124"/>
                  </a:cubicBezTo>
                  <a:cubicBezTo>
                    <a:pt x="6507" y="25665"/>
                    <a:pt x="9954" y="27089"/>
                    <a:pt x="13545" y="27089"/>
                  </a:cubicBezTo>
                  <a:cubicBezTo>
                    <a:pt x="17139" y="27089"/>
                    <a:pt x="20583" y="25665"/>
                    <a:pt x="23124" y="23124"/>
                  </a:cubicBezTo>
                  <a:cubicBezTo>
                    <a:pt x="25665" y="20583"/>
                    <a:pt x="27089" y="17139"/>
                    <a:pt x="27089" y="13545"/>
                  </a:cubicBezTo>
                  <a:cubicBezTo>
                    <a:pt x="27089" y="9954"/>
                    <a:pt x="25665" y="6507"/>
                    <a:pt x="23124" y="3969"/>
                  </a:cubicBezTo>
                  <a:cubicBezTo>
                    <a:pt x="20583" y="1428"/>
                    <a:pt x="17139" y="1"/>
                    <a:pt x="135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3"/>
            <p:cNvSpPr/>
            <p:nvPr/>
          </p:nvSpPr>
          <p:spPr>
            <a:xfrm>
              <a:off x="4208574" y="1308310"/>
              <a:ext cx="1233071" cy="1175720"/>
            </a:xfrm>
            <a:custGeom>
              <a:avLst/>
              <a:gdLst/>
              <a:ahLst/>
              <a:cxnLst/>
              <a:rect l="l" t="t" r="r" b="b"/>
              <a:pathLst>
                <a:path w="26123" h="24908" extrusionOk="0">
                  <a:moveTo>
                    <a:pt x="13669" y="0"/>
                  </a:moveTo>
                  <a:cubicBezTo>
                    <a:pt x="10481" y="0"/>
                    <a:pt x="7294" y="1216"/>
                    <a:pt x="4862" y="3646"/>
                  </a:cubicBezTo>
                  <a:cubicBezTo>
                    <a:pt x="1" y="8511"/>
                    <a:pt x="1" y="16395"/>
                    <a:pt x="4862" y="21260"/>
                  </a:cubicBezTo>
                  <a:cubicBezTo>
                    <a:pt x="7199" y="23597"/>
                    <a:pt x="10365" y="24907"/>
                    <a:pt x="13669" y="24907"/>
                  </a:cubicBezTo>
                  <a:cubicBezTo>
                    <a:pt x="16972" y="24907"/>
                    <a:pt x="20141" y="23597"/>
                    <a:pt x="22475" y="21260"/>
                  </a:cubicBezTo>
                  <a:cubicBezTo>
                    <a:pt x="24812" y="18926"/>
                    <a:pt x="26123" y="15756"/>
                    <a:pt x="26123" y="12453"/>
                  </a:cubicBezTo>
                  <a:cubicBezTo>
                    <a:pt x="26123" y="9150"/>
                    <a:pt x="24812" y="5983"/>
                    <a:pt x="22475" y="3646"/>
                  </a:cubicBezTo>
                  <a:cubicBezTo>
                    <a:pt x="20043" y="1216"/>
                    <a:pt x="16856" y="0"/>
                    <a:pt x="13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3"/>
            <p:cNvSpPr/>
            <p:nvPr/>
          </p:nvSpPr>
          <p:spPr>
            <a:xfrm>
              <a:off x="4256628" y="1333423"/>
              <a:ext cx="1136967" cy="1125638"/>
            </a:xfrm>
            <a:custGeom>
              <a:avLst/>
              <a:gdLst/>
              <a:ahLst/>
              <a:cxnLst/>
              <a:rect l="l" t="t" r="r" b="b"/>
              <a:pathLst>
                <a:path w="24087" h="23847" extrusionOk="0">
                  <a:moveTo>
                    <a:pt x="12084" y="1"/>
                  </a:moveTo>
                  <a:cubicBezTo>
                    <a:pt x="8066" y="1"/>
                    <a:pt x="4191" y="2040"/>
                    <a:pt x="1970" y="5599"/>
                  </a:cubicBezTo>
                  <a:cubicBezTo>
                    <a:pt x="1752" y="5946"/>
                    <a:pt x="1548" y="6314"/>
                    <a:pt x="1365" y="6692"/>
                  </a:cubicBezTo>
                  <a:cubicBezTo>
                    <a:pt x="1184" y="7060"/>
                    <a:pt x="1020" y="7434"/>
                    <a:pt x="883" y="7812"/>
                  </a:cubicBezTo>
                  <a:cubicBezTo>
                    <a:pt x="779" y="8096"/>
                    <a:pt x="686" y="8384"/>
                    <a:pt x="602" y="8671"/>
                  </a:cubicBezTo>
                  <a:cubicBezTo>
                    <a:pt x="0" y="10781"/>
                    <a:pt x="14" y="12964"/>
                    <a:pt x="555" y="15000"/>
                  </a:cubicBezTo>
                  <a:cubicBezTo>
                    <a:pt x="669" y="15418"/>
                    <a:pt x="803" y="15829"/>
                    <a:pt x="963" y="16231"/>
                  </a:cubicBezTo>
                  <a:cubicBezTo>
                    <a:pt x="1107" y="16612"/>
                    <a:pt x="1274" y="16980"/>
                    <a:pt x="1458" y="17344"/>
                  </a:cubicBezTo>
                  <a:cubicBezTo>
                    <a:pt x="2592" y="19567"/>
                    <a:pt x="4427" y="21456"/>
                    <a:pt x="6841" y="22633"/>
                  </a:cubicBezTo>
                  <a:cubicBezTo>
                    <a:pt x="8525" y="23457"/>
                    <a:pt x="10309" y="23847"/>
                    <a:pt x="12066" y="23847"/>
                  </a:cubicBezTo>
                  <a:cubicBezTo>
                    <a:pt x="16477" y="23847"/>
                    <a:pt x="20718" y="21387"/>
                    <a:pt x="22786" y="17157"/>
                  </a:cubicBezTo>
                  <a:cubicBezTo>
                    <a:pt x="23147" y="16421"/>
                    <a:pt x="23421" y="15669"/>
                    <a:pt x="23625" y="14917"/>
                  </a:cubicBezTo>
                  <a:cubicBezTo>
                    <a:pt x="23725" y="14522"/>
                    <a:pt x="23809" y="14131"/>
                    <a:pt x="23869" y="13733"/>
                  </a:cubicBezTo>
                  <a:cubicBezTo>
                    <a:pt x="23923" y="13385"/>
                    <a:pt x="23960" y="13034"/>
                    <a:pt x="23983" y="12687"/>
                  </a:cubicBezTo>
                  <a:cubicBezTo>
                    <a:pt x="24087" y="11008"/>
                    <a:pt x="23836" y="9337"/>
                    <a:pt x="23257" y="7782"/>
                  </a:cubicBezTo>
                  <a:cubicBezTo>
                    <a:pt x="23037" y="7187"/>
                    <a:pt x="22773" y="6615"/>
                    <a:pt x="22462" y="6063"/>
                  </a:cubicBezTo>
                  <a:cubicBezTo>
                    <a:pt x="22060" y="5348"/>
                    <a:pt x="21582" y="4679"/>
                    <a:pt x="21041" y="4057"/>
                  </a:cubicBezTo>
                  <a:cubicBezTo>
                    <a:pt x="20028" y="2907"/>
                    <a:pt x="18774" y="1931"/>
                    <a:pt x="17313" y="1215"/>
                  </a:cubicBezTo>
                  <a:cubicBezTo>
                    <a:pt x="15627" y="391"/>
                    <a:pt x="13841" y="1"/>
                    <a:pt x="12084" y="1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3"/>
            <p:cNvSpPr/>
            <p:nvPr/>
          </p:nvSpPr>
          <p:spPr>
            <a:xfrm>
              <a:off x="4364680" y="1450490"/>
              <a:ext cx="978366" cy="891372"/>
            </a:xfrm>
            <a:custGeom>
              <a:avLst/>
              <a:gdLst/>
              <a:ahLst/>
              <a:cxnLst/>
              <a:rect l="l" t="t" r="r" b="b"/>
              <a:pathLst>
                <a:path w="20727" h="18884" extrusionOk="0">
                  <a:moveTo>
                    <a:pt x="10362" y="1"/>
                  </a:moveTo>
                  <a:cubicBezTo>
                    <a:pt x="7946" y="1"/>
                    <a:pt x="5530" y="922"/>
                    <a:pt x="3688" y="2764"/>
                  </a:cubicBezTo>
                  <a:cubicBezTo>
                    <a:pt x="0" y="6452"/>
                    <a:pt x="0" y="12430"/>
                    <a:pt x="3688" y="16118"/>
                  </a:cubicBezTo>
                  <a:cubicBezTo>
                    <a:pt x="5530" y="17962"/>
                    <a:pt x="7946" y="18884"/>
                    <a:pt x="10362" y="18884"/>
                  </a:cubicBezTo>
                  <a:cubicBezTo>
                    <a:pt x="12778" y="18884"/>
                    <a:pt x="15195" y="17962"/>
                    <a:pt x="17038" y="16118"/>
                  </a:cubicBezTo>
                  <a:cubicBezTo>
                    <a:pt x="20726" y="12430"/>
                    <a:pt x="20726" y="6452"/>
                    <a:pt x="17038" y="2764"/>
                  </a:cubicBezTo>
                  <a:cubicBezTo>
                    <a:pt x="15195" y="922"/>
                    <a:pt x="12778" y="1"/>
                    <a:pt x="103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3"/>
            <p:cNvSpPr/>
            <p:nvPr/>
          </p:nvSpPr>
          <p:spPr>
            <a:xfrm>
              <a:off x="4468200" y="1544851"/>
              <a:ext cx="771289" cy="702704"/>
            </a:xfrm>
            <a:custGeom>
              <a:avLst/>
              <a:gdLst/>
              <a:ahLst/>
              <a:cxnLst/>
              <a:rect l="l" t="t" r="r" b="b"/>
              <a:pathLst>
                <a:path w="16340" h="14887" extrusionOk="0">
                  <a:moveTo>
                    <a:pt x="8169" y="0"/>
                  </a:moveTo>
                  <a:cubicBezTo>
                    <a:pt x="6264" y="0"/>
                    <a:pt x="4359" y="727"/>
                    <a:pt x="2906" y="2179"/>
                  </a:cubicBezTo>
                  <a:cubicBezTo>
                    <a:pt x="1" y="5085"/>
                    <a:pt x="1" y="9799"/>
                    <a:pt x="2906" y="12705"/>
                  </a:cubicBezTo>
                  <a:cubicBezTo>
                    <a:pt x="4359" y="14159"/>
                    <a:pt x="6264" y="14886"/>
                    <a:pt x="8169" y="14886"/>
                  </a:cubicBezTo>
                  <a:cubicBezTo>
                    <a:pt x="10074" y="14886"/>
                    <a:pt x="11978" y="14159"/>
                    <a:pt x="13431" y="12705"/>
                  </a:cubicBezTo>
                  <a:cubicBezTo>
                    <a:pt x="16340" y="9799"/>
                    <a:pt x="16340" y="5085"/>
                    <a:pt x="13431" y="2179"/>
                  </a:cubicBezTo>
                  <a:cubicBezTo>
                    <a:pt x="11978" y="727"/>
                    <a:pt x="10074" y="0"/>
                    <a:pt x="8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3"/>
            <p:cNvSpPr/>
            <p:nvPr/>
          </p:nvSpPr>
          <p:spPr>
            <a:xfrm>
              <a:off x="4567330" y="1609852"/>
              <a:ext cx="572897" cy="572897"/>
            </a:xfrm>
            <a:custGeom>
              <a:avLst/>
              <a:gdLst/>
              <a:ahLst/>
              <a:cxnLst/>
              <a:rect l="l" t="t" r="r" b="b"/>
              <a:pathLst>
                <a:path w="12137" h="12137" extrusionOk="0">
                  <a:moveTo>
                    <a:pt x="9034" y="0"/>
                  </a:moveTo>
                  <a:lnTo>
                    <a:pt x="4842" y="2491"/>
                  </a:lnTo>
                  <a:lnTo>
                    <a:pt x="0" y="3099"/>
                  </a:lnTo>
                  <a:lnTo>
                    <a:pt x="2491" y="7295"/>
                  </a:lnTo>
                  <a:lnTo>
                    <a:pt x="3103" y="12137"/>
                  </a:lnTo>
                  <a:lnTo>
                    <a:pt x="7299" y="9646"/>
                  </a:lnTo>
                  <a:lnTo>
                    <a:pt x="12137" y="9031"/>
                  </a:lnTo>
                  <a:lnTo>
                    <a:pt x="9646" y="4838"/>
                  </a:lnTo>
                  <a:lnTo>
                    <a:pt x="90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3"/>
            <p:cNvSpPr/>
            <p:nvPr/>
          </p:nvSpPr>
          <p:spPr>
            <a:xfrm>
              <a:off x="4611183" y="1653563"/>
              <a:ext cx="485336" cy="485336"/>
            </a:xfrm>
            <a:custGeom>
              <a:avLst/>
              <a:gdLst/>
              <a:ahLst/>
              <a:cxnLst/>
              <a:rect l="l" t="t" r="r" b="b"/>
              <a:pathLst>
                <a:path w="10282" h="10282" extrusionOk="0">
                  <a:moveTo>
                    <a:pt x="3371" y="0"/>
                  </a:moveTo>
                  <a:lnTo>
                    <a:pt x="2405" y="3805"/>
                  </a:lnTo>
                  <a:lnTo>
                    <a:pt x="1" y="6904"/>
                  </a:lnTo>
                  <a:lnTo>
                    <a:pt x="3802" y="7874"/>
                  </a:lnTo>
                  <a:lnTo>
                    <a:pt x="6905" y="10281"/>
                  </a:lnTo>
                  <a:lnTo>
                    <a:pt x="7875" y="6473"/>
                  </a:lnTo>
                  <a:lnTo>
                    <a:pt x="10282" y="3374"/>
                  </a:lnTo>
                  <a:lnTo>
                    <a:pt x="6474" y="2404"/>
                  </a:lnTo>
                  <a:lnTo>
                    <a:pt x="3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3"/>
            <p:cNvSpPr/>
            <p:nvPr/>
          </p:nvSpPr>
          <p:spPr>
            <a:xfrm>
              <a:off x="4754355" y="1809055"/>
              <a:ext cx="198864" cy="174413"/>
            </a:xfrm>
            <a:custGeom>
              <a:avLst/>
              <a:gdLst/>
              <a:ahLst/>
              <a:cxnLst/>
              <a:rect l="l" t="t" r="r" b="b"/>
              <a:pathLst>
                <a:path w="4213" h="3695" extrusionOk="0">
                  <a:moveTo>
                    <a:pt x="2111" y="0"/>
                  </a:moveTo>
                  <a:cubicBezTo>
                    <a:pt x="1427" y="0"/>
                    <a:pt x="769" y="380"/>
                    <a:pt x="448" y="1036"/>
                  </a:cubicBezTo>
                  <a:cubicBezTo>
                    <a:pt x="0" y="1952"/>
                    <a:pt x="381" y="3059"/>
                    <a:pt x="1297" y="3507"/>
                  </a:cubicBezTo>
                  <a:cubicBezTo>
                    <a:pt x="1558" y="3634"/>
                    <a:pt x="1834" y="3694"/>
                    <a:pt x="2106" y="3694"/>
                  </a:cubicBezTo>
                  <a:cubicBezTo>
                    <a:pt x="2790" y="3694"/>
                    <a:pt x="3447" y="3313"/>
                    <a:pt x="3765" y="2657"/>
                  </a:cubicBezTo>
                  <a:cubicBezTo>
                    <a:pt x="4213" y="1738"/>
                    <a:pt x="3832" y="635"/>
                    <a:pt x="2919" y="187"/>
                  </a:cubicBezTo>
                  <a:cubicBezTo>
                    <a:pt x="2659" y="60"/>
                    <a:pt x="2383" y="0"/>
                    <a:pt x="2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3"/>
            <p:cNvSpPr/>
            <p:nvPr/>
          </p:nvSpPr>
          <p:spPr>
            <a:xfrm>
              <a:off x="4823651" y="1869665"/>
              <a:ext cx="60136" cy="52961"/>
            </a:xfrm>
            <a:custGeom>
              <a:avLst/>
              <a:gdLst/>
              <a:ahLst/>
              <a:cxnLst/>
              <a:rect l="l" t="t" r="r" b="b"/>
              <a:pathLst>
                <a:path w="1274" h="1122" extrusionOk="0">
                  <a:moveTo>
                    <a:pt x="640" y="1"/>
                  </a:moveTo>
                  <a:cubicBezTo>
                    <a:pt x="432" y="1"/>
                    <a:pt x="230" y="117"/>
                    <a:pt x="134" y="317"/>
                  </a:cubicBezTo>
                  <a:cubicBezTo>
                    <a:pt x="0" y="591"/>
                    <a:pt x="117" y="932"/>
                    <a:pt x="395" y="1066"/>
                  </a:cubicBezTo>
                  <a:cubicBezTo>
                    <a:pt x="472" y="1103"/>
                    <a:pt x="554" y="1121"/>
                    <a:pt x="635" y="1121"/>
                  </a:cubicBezTo>
                  <a:cubicBezTo>
                    <a:pt x="842" y="1121"/>
                    <a:pt x="1044" y="1005"/>
                    <a:pt x="1140" y="805"/>
                  </a:cubicBezTo>
                  <a:cubicBezTo>
                    <a:pt x="1274" y="531"/>
                    <a:pt x="1164" y="197"/>
                    <a:pt x="883" y="56"/>
                  </a:cubicBezTo>
                  <a:cubicBezTo>
                    <a:pt x="805" y="19"/>
                    <a:pt x="722" y="1"/>
                    <a:pt x="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3"/>
            <p:cNvSpPr/>
            <p:nvPr/>
          </p:nvSpPr>
          <p:spPr>
            <a:xfrm>
              <a:off x="4978152" y="1461630"/>
              <a:ext cx="106583" cy="117157"/>
            </a:xfrm>
            <a:custGeom>
              <a:avLst/>
              <a:gdLst/>
              <a:ahLst/>
              <a:cxnLst/>
              <a:rect l="l" t="t" r="r" b="b"/>
              <a:pathLst>
                <a:path w="2258" h="2482" extrusionOk="0">
                  <a:moveTo>
                    <a:pt x="886" y="1"/>
                  </a:moveTo>
                  <a:lnTo>
                    <a:pt x="0" y="1813"/>
                  </a:lnTo>
                  <a:lnTo>
                    <a:pt x="238" y="1930"/>
                  </a:lnTo>
                  <a:lnTo>
                    <a:pt x="980" y="415"/>
                  </a:lnTo>
                  <a:lnTo>
                    <a:pt x="1043" y="2321"/>
                  </a:lnTo>
                  <a:lnTo>
                    <a:pt x="1371" y="2481"/>
                  </a:lnTo>
                  <a:lnTo>
                    <a:pt x="2257" y="673"/>
                  </a:lnTo>
                  <a:lnTo>
                    <a:pt x="2020" y="556"/>
                  </a:lnTo>
                  <a:lnTo>
                    <a:pt x="1277" y="2070"/>
                  </a:lnTo>
                  <a:lnTo>
                    <a:pt x="1217" y="164"/>
                  </a:lnTo>
                  <a:lnTo>
                    <a:pt x="8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3"/>
            <p:cNvSpPr/>
            <p:nvPr/>
          </p:nvSpPr>
          <p:spPr>
            <a:xfrm>
              <a:off x="4610428" y="2239323"/>
              <a:ext cx="93272" cy="98370"/>
            </a:xfrm>
            <a:custGeom>
              <a:avLst/>
              <a:gdLst/>
              <a:ahLst/>
              <a:cxnLst/>
              <a:rect l="l" t="t" r="r" b="b"/>
              <a:pathLst>
                <a:path w="1976" h="2084" extrusionOk="0">
                  <a:moveTo>
                    <a:pt x="1091" y="0"/>
                  </a:moveTo>
                  <a:cubicBezTo>
                    <a:pt x="1044" y="0"/>
                    <a:pt x="999" y="5"/>
                    <a:pt x="956" y="15"/>
                  </a:cubicBezTo>
                  <a:cubicBezTo>
                    <a:pt x="799" y="52"/>
                    <a:pt x="682" y="149"/>
                    <a:pt x="602" y="310"/>
                  </a:cubicBezTo>
                  <a:cubicBezTo>
                    <a:pt x="535" y="450"/>
                    <a:pt x="525" y="577"/>
                    <a:pt x="568" y="694"/>
                  </a:cubicBezTo>
                  <a:cubicBezTo>
                    <a:pt x="612" y="811"/>
                    <a:pt x="716" y="931"/>
                    <a:pt x="879" y="1058"/>
                  </a:cubicBezTo>
                  <a:lnTo>
                    <a:pt x="1016" y="1162"/>
                  </a:lnTo>
                  <a:cubicBezTo>
                    <a:pt x="1127" y="1246"/>
                    <a:pt x="1197" y="1329"/>
                    <a:pt x="1227" y="1403"/>
                  </a:cubicBezTo>
                  <a:cubicBezTo>
                    <a:pt x="1257" y="1480"/>
                    <a:pt x="1250" y="1563"/>
                    <a:pt x="1207" y="1654"/>
                  </a:cubicBezTo>
                  <a:cubicBezTo>
                    <a:pt x="1160" y="1754"/>
                    <a:pt x="1083" y="1814"/>
                    <a:pt x="980" y="1834"/>
                  </a:cubicBezTo>
                  <a:cubicBezTo>
                    <a:pt x="960" y="1837"/>
                    <a:pt x="939" y="1839"/>
                    <a:pt x="918" y="1839"/>
                  </a:cubicBezTo>
                  <a:cubicBezTo>
                    <a:pt x="829" y="1839"/>
                    <a:pt x="728" y="1811"/>
                    <a:pt x="615" y="1757"/>
                  </a:cubicBezTo>
                  <a:cubicBezTo>
                    <a:pt x="525" y="1710"/>
                    <a:pt x="438" y="1654"/>
                    <a:pt x="354" y="1577"/>
                  </a:cubicBezTo>
                  <a:cubicBezTo>
                    <a:pt x="274" y="1503"/>
                    <a:pt x="197" y="1413"/>
                    <a:pt x="124" y="1309"/>
                  </a:cubicBezTo>
                  <a:lnTo>
                    <a:pt x="0" y="1560"/>
                  </a:lnTo>
                  <a:cubicBezTo>
                    <a:pt x="87" y="1650"/>
                    <a:pt x="171" y="1727"/>
                    <a:pt x="257" y="1794"/>
                  </a:cubicBezTo>
                  <a:cubicBezTo>
                    <a:pt x="344" y="1861"/>
                    <a:pt x="431" y="1914"/>
                    <a:pt x="518" y="1954"/>
                  </a:cubicBezTo>
                  <a:cubicBezTo>
                    <a:pt x="692" y="2041"/>
                    <a:pt x="846" y="2083"/>
                    <a:pt x="981" y="2083"/>
                  </a:cubicBezTo>
                  <a:cubicBezTo>
                    <a:pt x="1023" y="2083"/>
                    <a:pt x="1062" y="2079"/>
                    <a:pt x="1100" y="2072"/>
                  </a:cubicBezTo>
                  <a:cubicBezTo>
                    <a:pt x="1264" y="2038"/>
                    <a:pt x="1388" y="1934"/>
                    <a:pt x="1474" y="1761"/>
                  </a:cubicBezTo>
                  <a:cubicBezTo>
                    <a:pt x="1545" y="1613"/>
                    <a:pt x="1558" y="1473"/>
                    <a:pt x="1515" y="1346"/>
                  </a:cubicBezTo>
                  <a:cubicBezTo>
                    <a:pt x="1471" y="1216"/>
                    <a:pt x="1367" y="1085"/>
                    <a:pt x="1200" y="962"/>
                  </a:cubicBezTo>
                  <a:lnTo>
                    <a:pt x="1067" y="861"/>
                  </a:lnTo>
                  <a:cubicBezTo>
                    <a:pt x="946" y="771"/>
                    <a:pt x="869" y="691"/>
                    <a:pt x="843" y="627"/>
                  </a:cubicBezTo>
                  <a:cubicBezTo>
                    <a:pt x="812" y="564"/>
                    <a:pt x="819" y="490"/>
                    <a:pt x="859" y="410"/>
                  </a:cubicBezTo>
                  <a:cubicBezTo>
                    <a:pt x="906" y="316"/>
                    <a:pt x="976" y="259"/>
                    <a:pt x="1073" y="243"/>
                  </a:cubicBezTo>
                  <a:cubicBezTo>
                    <a:pt x="1093" y="239"/>
                    <a:pt x="1113" y="238"/>
                    <a:pt x="1134" y="238"/>
                  </a:cubicBezTo>
                  <a:cubicBezTo>
                    <a:pt x="1219" y="238"/>
                    <a:pt x="1313" y="265"/>
                    <a:pt x="1421" y="316"/>
                  </a:cubicBezTo>
                  <a:cubicBezTo>
                    <a:pt x="1498" y="353"/>
                    <a:pt x="1571" y="403"/>
                    <a:pt x="1645" y="467"/>
                  </a:cubicBezTo>
                  <a:cubicBezTo>
                    <a:pt x="1715" y="527"/>
                    <a:pt x="1789" y="604"/>
                    <a:pt x="1859" y="694"/>
                  </a:cubicBezTo>
                  <a:lnTo>
                    <a:pt x="1976" y="457"/>
                  </a:lnTo>
                  <a:cubicBezTo>
                    <a:pt x="1899" y="380"/>
                    <a:pt x="1819" y="313"/>
                    <a:pt x="1739" y="253"/>
                  </a:cubicBezTo>
                  <a:cubicBezTo>
                    <a:pt x="1658" y="196"/>
                    <a:pt x="1575" y="146"/>
                    <a:pt x="1491" y="106"/>
                  </a:cubicBezTo>
                  <a:cubicBezTo>
                    <a:pt x="1348" y="35"/>
                    <a:pt x="1214" y="0"/>
                    <a:pt x="10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3"/>
            <p:cNvSpPr/>
            <p:nvPr/>
          </p:nvSpPr>
          <p:spPr>
            <a:xfrm>
              <a:off x="5191187" y="2004859"/>
              <a:ext cx="95868" cy="112436"/>
            </a:xfrm>
            <a:custGeom>
              <a:avLst/>
              <a:gdLst/>
              <a:ahLst/>
              <a:cxnLst/>
              <a:rect l="l" t="t" r="r" b="b"/>
              <a:pathLst>
                <a:path w="2031" h="2382" extrusionOk="0">
                  <a:moveTo>
                    <a:pt x="884" y="1"/>
                  </a:moveTo>
                  <a:lnTo>
                    <a:pt x="1" y="1813"/>
                  </a:lnTo>
                  <a:lnTo>
                    <a:pt x="1168" y="2381"/>
                  </a:lnTo>
                  <a:lnTo>
                    <a:pt x="1268" y="2177"/>
                  </a:lnTo>
                  <a:lnTo>
                    <a:pt x="345" y="1726"/>
                  </a:lnTo>
                  <a:lnTo>
                    <a:pt x="666" y="1070"/>
                  </a:lnTo>
                  <a:lnTo>
                    <a:pt x="1529" y="1492"/>
                  </a:lnTo>
                  <a:lnTo>
                    <a:pt x="1629" y="1284"/>
                  </a:lnTo>
                  <a:lnTo>
                    <a:pt x="767" y="863"/>
                  </a:lnTo>
                  <a:lnTo>
                    <a:pt x="1027" y="328"/>
                  </a:lnTo>
                  <a:lnTo>
                    <a:pt x="1930" y="766"/>
                  </a:lnTo>
                  <a:lnTo>
                    <a:pt x="2030" y="559"/>
                  </a:lnTo>
                  <a:lnTo>
                    <a:pt x="8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3"/>
            <p:cNvSpPr/>
            <p:nvPr/>
          </p:nvSpPr>
          <p:spPr>
            <a:xfrm>
              <a:off x="4413914" y="1614714"/>
              <a:ext cx="128485" cy="127872"/>
            </a:xfrm>
            <a:custGeom>
              <a:avLst/>
              <a:gdLst/>
              <a:ahLst/>
              <a:cxnLst/>
              <a:rect l="l" t="t" r="r" b="b"/>
              <a:pathLst>
                <a:path w="2722" h="2709" extrusionOk="0">
                  <a:moveTo>
                    <a:pt x="432" y="1"/>
                  </a:moveTo>
                  <a:lnTo>
                    <a:pt x="0" y="2030"/>
                  </a:lnTo>
                  <a:lnTo>
                    <a:pt x="308" y="2181"/>
                  </a:lnTo>
                  <a:lnTo>
                    <a:pt x="1462" y="800"/>
                  </a:lnTo>
                  <a:lnTo>
                    <a:pt x="1462" y="800"/>
                  </a:lnTo>
                  <a:lnTo>
                    <a:pt x="1074" y="2558"/>
                  </a:lnTo>
                  <a:lnTo>
                    <a:pt x="1385" y="2709"/>
                  </a:lnTo>
                  <a:lnTo>
                    <a:pt x="2722" y="1117"/>
                  </a:lnTo>
                  <a:lnTo>
                    <a:pt x="2475" y="997"/>
                  </a:lnTo>
                  <a:lnTo>
                    <a:pt x="1348" y="2341"/>
                  </a:lnTo>
                  <a:lnTo>
                    <a:pt x="1712" y="626"/>
                  </a:lnTo>
                  <a:lnTo>
                    <a:pt x="1438" y="492"/>
                  </a:lnTo>
                  <a:lnTo>
                    <a:pt x="311" y="1836"/>
                  </a:lnTo>
                  <a:lnTo>
                    <a:pt x="679" y="121"/>
                  </a:lnTo>
                  <a:lnTo>
                    <a:pt x="4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3"/>
            <p:cNvSpPr/>
            <p:nvPr/>
          </p:nvSpPr>
          <p:spPr>
            <a:xfrm>
              <a:off x="4256392" y="1815002"/>
              <a:ext cx="1195356" cy="669095"/>
            </a:xfrm>
            <a:custGeom>
              <a:avLst/>
              <a:gdLst/>
              <a:ahLst/>
              <a:cxnLst/>
              <a:rect l="l" t="t" r="r" b="b"/>
              <a:pathLst>
                <a:path w="25324" h="14175" extrusionOk="0">
                  <a:moveTo>
                    <a:pt x="24990" y="0"/>
                  </a:moveTo>
                  <a:cubicBezTo>
                    <a:pt x="24919" y="1659"/>
                    <a:pt x="24511" y="3334"/>
                    <a:pt x="23736" y="4922"/>
                  </a:cubicBezTo>
                  <a:cubicBezTo>
                    <a:pt x="21579" y="9343"/>
                    <a:pt x="17149" y="11912"/>
                    <a:pt x="12540" y="11912"/>
                  </a:cubicBezTo>
                  <a:cubicBezTo>
                    <a:pt x="10704" y="11912"/>
                    <a:pt x="8839" y="11504"/>
                    <a:pt x="7079" y="10643"/>
                  </a:cubicBezTo>
                  <a:cubicBezTo>
                    <a:pt x="3217" y="8754"/>
                    <a:pt x="763" y="5136"/>
                    <a:pt x="211" y="1174"/>
                  </a:cubicBezTo>
                  <a:lnTo>
                    <a:pt x="211" y="1174"/>
                  </a:lnTo>
                  <a:cubicBezTo>
                    <a:pt x="1" y="5972"/>
                    <a:pt x="2599" y="10666"/>
                    <a:pt x="7186" y="12909"/>
                  </a:cubicBezTo>
                  <a:cubicBezTo>
                    <a:pt x="8945" y="13768"/>
                    <a:pt x="10808" y="14174"/>
                    <a:pt x="12643" y="14174"/>
                  </a:cubicBezTo>
                  <a:cubicBezTo>
                    <a:pt x="17253" y="14174"/>
                    <a:pt x="21684" y="11606"/>
                    <a:pt x="23846" y="7189"/>
                  </a:cubicBezTo>
                  <a:cubicBezTo>
                    <a:pt x="24976" y="4872"/>
                    <a:pt x="25324" y="2374"/>
                    <a:pt x="24990" y="0"/>
                  </a:cubicBezTo>
                  <a:close/>
                </a:path>
              </a:pathLst>
            </a:custGeom>
            <a:solidFill>
              <a:srgbClr val="002638">
                <a:alpha val="1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5" name="Google Shape;1625;p13"/>
            <p:cNvGrpSpPr/>
            <p:nvPr/>
          </p:nvGrpSpPr>
          <p:grpSpPr>
            <a:xfrm>
              <a:off x="4263468" y="1505904"/>
              <a:ext cx="1178352" cy="651398"/>
              <a:chOff x="5960924" y="1809044"/>
              <a:chExt cx="1136967" cy="628520"/>
            </a:xfrm>
          </p:grpSpPr>
          <p:sp>
            <p:nvSpPr>
              <p:cNvPr id="1626" name="Google Shape;1626;p13"/>
              <p:cNvSpPr/>
              <p:nvPr/>
            </p:nvSpPr>
            <p:spPr>
              <a:xfrm>
                <a:off x="5960924" y="1972844"/>
                <a:ext cx="1136967" cy="354066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7501" extrusionOk="0">
                    <a:moveTo>
                      <a:pt x="15759" y="1"/>
                    </a:moveTo>
                    <a:cubicBezTo>
                      <a:pt x="10685" y="1"/>
                      <a:pt x="5612" y="385"/>
                      <a:pt x="602" y="1171"/>
                    </a:cubicBezTo>
                    <a:cubicBezTo>
                      <a:pt x="0" y="3281"/>
                      <a:pt x="13" y="5464"/>
                      <a:pt x="555" y="7500"/>
                    </a:cubicBezTo>
                    <a:cubicBezTo>
                      <a:pt x="7163" y="5921"/>
                      <a:pt x="13958" y="5120"/>
                      <a:pt x="20751" y="5120"/>
                    </a:cubicBezTo>
                    <a:cubicBezTo>
                      <a:pt x="21825" y="5120"/>
                      <a:pt x="22899" y="5140"/>
                      <a:pt x="23973" y="5180"/>
                    </a:cubicBezTo>
                    <a:cubicBezTo>
                      <a:pt x="24086" y="3498"/>
                      <a:pt x="23829" y="1826"/>
                      <a:pt x="23254" y="278"/>
                    </a:cubicBezTo>
                    <a:cubicBezTo>
                      <a:pt x="20760" y="94"/>
                      <a:pt x="18259" y="1"/>
                      <a:pt x="15759" y="1"/>
                    </a:cubicBezTo>
                    <a:close/>
                  </a:path>
                </a:pathLst>
              </a:custGeom>
              <a:solidFill>
                <a:srgbClr val="FFFFFF">
                  <a:alpha val="4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13"/>
              <p:cNvSpPr/>
              <p:nvPr/>
            </p:nvSpPr>
            <p:spPr>
              <a:xfrm>
                <a:off x="6002558" y="1809044"/>
                <a:ext cx="1018441" cy="178237"/>
              </a:xfrm>
              <a:custGeom>
                <a:avLst/>
                <a:gdLst/>
                <a:ahLst/>
                <a:cxnLst/>
                <a:rect l="l" t="t" r="r" b="b"/>
                <a:pathLst>
                  <a:path w="21576" h="3776" extrusionOk="0">
                    <a:moveTo>
                      <a:pt x="18040" y="0"/>
                    </a:moveTo>
                    <a:cubicBezTo>
                      <a:pt x="12643" y="0"/>
                      <a:pt x="7250" y="465"/>
                      <a:pt x="1930" y="1411"/>
                    </a:cubicBezTo>
                    <a:cubicBezTo>
                      <a:pt x="1649" y="1462"/>
                      <a:pt x="1365" y="1512"/>
                      <a:pt x="1087" y="1565"/>
                    </a:cubicBezTo>
                    <a:cubicBezTo>
                      <a:pt x="870" y="1913"/>
                      <a:pt x="663" y="2281"/>
                      <a:pt x="479" y="2655"/>
                    </a:cubicBezTo>
                    <a:cubicBezTo>
                      <a:pt x="302" y="3030"/>
                      <a:pt x="138" y="3401"/>
                      <a:pt x="1" y="3775"/>
                    </a:cubicBezTo>
                    <a:cubicBezTo>
                      <a:pt x="5971" y="2564"/>
                      <a:pt x="12060" y="1959"/>
                      <a:pt x="18150" y="1959"/>
                    </a:cubicBezTo>
                    <a:cubicBezTo>
                      <a:pt x="18748" y="1959"/>
                      <a:pt x="19346" y="1965"/>
                      <a:pt x="19944" y="1976"/>
                    </a:cubicBezTo>
                    <a:cubicBezTo>
                      <a:pt x="20489" y="1993"/>
                      <a:pt x="21034" y="2003"/>
                      <a:pt x="21576" y="2030"/>
                    </a:cubicBezTo>
                    <a:cubicBezTo>
                      <a:pt x="21175" y="1318"/>
                      <a:pt x="20703" y="646"/>
                      <a:pt x="20155" y="24"/>
                    </a:cubicBezTo>
                    <a:cubicBezTo>
                      <a:pt x="19450" y="8"/>
                      <a:pt x="18745" y="0"/>
                      <a:pt x="18040" y="0"/>
                    </a:cubicBezTo>
                    <a:close/>
                  </a:path>
                </a:pathLst>
              </a:custGeom>
              <a:solidFill>
                <a:srgbClr val="FFFFFF">
                  <a:alpha val="4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13"/>
              <p:cNvSpPr/>
              <p:nvPr/>
            </p:nvSpPr>
            <p:spPr>
              <a:xfrm>
                <a:off x="6006193" y="2255598"/>
                <a:ext cx="1081126" cy="181966"/>
              </a:xfrm>
              <a:custGeom>
                <a:avLst/>
                <a:gdLst/>
                <a:ahLst/>
                <a:cxnLst/>
                <a:rect l="l" t="t" r="r" b="b"/>
                <a:pathLst>
                  <a:path w="22904" h="3855" extrusionOk="0">
                    <a:moveTo>
                      <a:pt x="17685" y="0"/>
                    </a:moveTo>
                    <a:cubicBezTo>
                      <a:pt x="12566" y="0"/>
                      <a:pt x="7450" y="670"/>
                      <a:pt x="2498" y="2005"/>
                    </a:cubicBezTo>
                    <a:cubicBezTo>
                      <a:pt x="1662" y="2232"/>
                      <a:pt x="827" y="2480"/>
                      <a:pt x="1" y="2741"/>
                    </a:cubicBezTo>
                    <a:cubicBezTo>
                      <a:pt x="148" y="3122"/>
                      <a:pt x="315" y="3490"/>
                      <a:pt x="499" y="3854"/>
                    </a:cubicBezTo>
                    <a:cubicBezTo>
                      <a:pt x="6070" y="2093"/>
                      <a:pt x="11898" y="1193"/>
                      <a:pt x="17746" y="1193"/>
                    </a:cubicBezTo>
                    <a:cubicBezTo>
                      <a:pt x="18283" y="1193"/>
                      <a:pt x="18819" y="1201"/>
                      <a:pt x="19356" y="1216"/>
                    </a:cubicBezTo>
                    <a:cubicBezTo>
                      <a:pt x="20459" y="1249"/>
                      <a:pt x="21562" y="1313"/>
                      <a:pt x="22662" y="1413"/>
                    </a:cubicBezTo>
                    <a:cubicBezTo>
                      <a:pt x="22763" y="1022"/>
                      <a:pt x="22846" y="628"/>
                      <a:pt x="22903" y="233"/>
                    </a:cubicBezTo>
                    <a:cubicBezTo>
                      <a:pt x="21168" y="78"/>
                      <a:pt x="19426" y="0"/>
                      <a:pt x="17685" y="0"/>
                    </a:cubicBezTo>
                    <a:close/>
                  </a:path>
                </a:pathLst>
              </a:custGeom>
              <a:solidFill>
                <a:srgbClr val="FFFFFF">
                  <a:alpha val="4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29" name="Google Shape;1629;p13"/>
          <p:cNvGrpSpPr/>
          <p:nvPr/>
        </p:nvGrpSpPr>
        <p:grpSpPr>
          <a:xfrm rot="-1868792">
            <a:off x="7891731" y="556153"/>
            <a:ext cx="682227" cy="761033"/>
            <a:chOff x="1769084" y="2621207"/>
            <a:chExt cx="682265" cy="761075"/>
          </a:xfrm>
        </p:grpSpPr>
        <p:sp>
          <p:nvSpPr>
            <p:cNvPr id="1630" name="Google Shape;1630;p13"/>
            <p:cNvSpPr/>
            <p:nvPr/>
          </p:nvSpPr>
          <p:spPr>
            <a:xfrm>
              <a:off x="1976454" y="3320022"/>
              <a:ext cx="80858" cy="62260"/>
            </a:xfrm>
            <a:custGeom>
              <a:avLst/>
              <a:gdLst/>
              <a:ahLst/>
              <a:cxnLst/>
              <a:rect l="l" t="t" r="r" b="b"/>
              <a:pathLst>
                <a:path w="1713" h="1319" extrusionOk="0">
                  <a:moveTo>
                    <a:pt x="636" y="0"/>
                  </a:moveTo>
                  <a:cubicBezTo>
                    <a:pt x="352" y="248"/>
                    <a:pt x="134" y="565"/>
                    <a:pt x="0" y="916"/>
                  </a:cubicBezTo>
                  <a:cubicBezTo>
                    <a:pt x="439" y="1167"/>
                    <a:pt x="946" y="1318"/>
                    <a:pt x="1450" y="1318"/>
                  </a:cubicBezTo>
                  <a:cubicBezTo>
                    <a:pt x="1538" y="1318"/>
                    <a:pt x="1625" y="1314"/>
                    <a:pt x="1712" y="1304"/>
                  </a:cubicBezTo>
                  <a:cubicBezTo>
                    <a:pt x="1632" y="826"/>
                    <a:pt x="1401" y="392"/>
                    <a:pt x="1064" y="57"/>
                  </a:cubicBezTo>
                  <a:lnTo>
                    <a:pt x="6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3"/>
            <p:cNvSpPr/>
            <p:nvPr/>
          </p:nvSpPr>
          <p:spPr>
            <a:xfrm>
              <a:off x="1769084" y="2621207"/>
              <a:ext cx="682265" cy="718328"/>
            </a:xfrm>
            <a:custGeom>
              <a:avLst/>
              <a:gdLst/>
              <a:ahLst/>
              <a:cxnLst/>
              <a:rect l="l" t="t" r="r" b="b"/>
              <a:pathLst>
                <a:path w="14454" h="15218" extrusionOk="0">
                  <a:moveTo>
                    <a:pt x="7126" y="0"/>
                  </a:moveTo>
                  <a:cubicBezTo>
                    <a:pt x="4252" y="0"/>
                    <a:pt x="1704" y="1824"/>
                    <a:pt x="926" y="5215"/>
                  </a:cubicBezTo>
                  <a:cubicBezTo>
                    <a:pt x="0" y="9224"/>
                    <a:pt x="1802" y="14306"/>
                    <a:pt x="5283" y="15109"/>
                  </a:cubicBezTo>
                  <a:cubicBezTo>
                    <a:pt x="5601" y="15182"/>
                    <a:pt x="5923" y="15217"/>
                    <a:pt x="6245" y="15217"/>
                  </a:cubicBezTo>
                  <a:cubicBezTo>
                    <a:pt x="9445" y="15217"/>
                    <a:pt x="12696" y="11760"/>
                    <a:pt x="13531" y="8118"/>
                  </a:cubicBezTo>
                  <a:cubicBezTo>
                    <a:pt x="14454" y="4109"/>
                    <a:pt x="12200" y="986"/>
                    <a:pt x="8720" y="184"/>
                  </a:cubicBezTo>
                  <a:cubicBezTo>
                    <a:pt x="8183" y="61"/>
                    <a:pt x="7649" y="0"/>
                    <a:pt x="7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3"/>
            <p:cNvSpPr/>
            <p:nvPr/>
          </p:nvSpPr>
          <p:spPr>
            <a:xfrm>
              <a:off x="1805667" y="2761971"/>
              <a:ext cx="623781" cy="577523"/>
            </a:xfrm>
            <a:custGeom>
              <a:avLst/>
              <a:gdLst/>
              <a:ahLst/>
              <a:cxnLst/>
              <a:rect l="l" t="t" r="r" b="b"/>
              <a:pathLst>
                <a:path w="13215" h="12235" extrusionOk="0">
                  <a:moveTo>
                    <a:pt x="12020" y="0"/>
                  </a:moveTo>
                  <a:lnTo>
                    <a:pt x="12020" y="0"/>
                  </a:lnTo>
                  <a:cubicBezTo>
                    <a:pt x="12037" y="622"/>
                    <a:pt x="11974" y="1274"/>
                    <a:pt x="11820" y="1956"/>
                  </a:cubicBezTo>
                  <a:cubicBezTo>
                    <a:pt x="10984" y="5595"/>
                    <a:pt x="7734" y="9055"/>
                    <a:pt x="4533" y="9055"/>
                  </a:cubicBezTo>
                  <a:cubicBezTo>
                    <a:pt x="4211" y="9055"/>
                    <a:pt x="3890" y="9020"/>
                    <a:pt x="3572" y="8947"/>
                  </a:cubicBezTo>
                  <a:cubicBezTo>
                    <a:pt x="2010" y="8586"/>
                    <a:pt x="790" y="7366"/>
                    <a:pt x="1" y="5767"/>
                  </a:cubicBezTo>
                  <a:lnTo>
                    <a:pt x="1" y="5767"/>
                  </a:lnTo>
                  <a:cubicBezTo>
                    <a:pt x="385" y="8770"/>
                    <a:pt x="2014" y="11552"/>
                    <a:pt x="4514" y="12127"/>
                  </a:cubicBezTo>
                  <a:cubicBezTo>
                    <a:pt x="4832" y="12200"/>
                    <a:pt x="5153" y="12235"/>
                    <a:pt x="5474" y="12235"/>
                  </a:cubicBezTo>
                  <a:cubicBezTo>
                    <a:pt x="8672" y="12235"/>
                    <a:pt x="11921" y="8772"/>
                    <a:pt x="12759" y="5136"/>
                  </a:cubicBezTo>
                  <a:cubicBezTo>
                    <a:pt x="13214" y="3146"/>
                    <a:pt x="12890" y="1378"/>
                    <a:pt x="12020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3"/>
            <p:cNvSpPr/>
            <p:nvPr/>
          </p:nvSpPr>
          <p:spPr>
            <a:xfrm>
              <a:off x="1843573" y="2672802"/>
              <a:ext cx="265325" cy="303654"/>
            </a:xfrm>
            <a:custGeom>
              <a:avLst/>
              <a:gdLst/>
              <a:ahLst/>
              <a:cxnLst/>
              <a:rect l="l" t="t" r="r" b="b"/>
              <a:pathLst>
                <a:path w="5621" h="6433" extrusionOk="0">
                  <a:moveTo>
                    <a:pt x="3535" y="0"/>
                  </a:moveTo>
                  <a:cubicBezTo>
                    <a:pt x="2516" y="0"/>
                    <a:pt x="1373" y="907"/>
                    <a:pt x="753" y="2307"/>
                  </a:cubicBezTo>
                  <a:cubicBezTo>
                    <a:pt x="0" y="4009"/>
                    <a:pt x="308" y="5797"/>
                    <a:pt x="1445" y="6299"/>
                  </a:cubicBezTo>
                  <a:cubicBezTo>
                    <a:pt x="1647" y="6389"/>
                    <a:pt x="1863" y="6432"/>
                    <a:pt x="2085" y="6432"/>
                  </a:cubicBezTo>
                  <a:cubicBezTo>
                    <a:pt x="3102" y="6432"/>
                    <a:pt x="4247" y="5526"/>
                    <a:pt x="4865" y="4126"/>
                  </a:cubicBezTo>
                  <a:cubicBezTo>
                    <a:pt x="5621" y="2424"/>
                    <a:pt x="5310" y="635"/>
                    <a:pt x="4176" y="134"/>
                  </a:cubicBezTo>
                  <a:cubicBezTo>
                    <a:pt x="3973" y="43"/>
                    <a:pt x="3757" y="0"/>
                    <a:pt x="35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3"/>
            <p:cNvSpPr/>
            <p:nvPr/>
          </p:nvSpPr>
          <p:spPr>
            <a:xfrm>
              <a:off x="1972489" y="2894238"/>
              <a:ext cx="128674" cy="147083"/>
            </a:xfrm>
            <a:custGeom>
              <a:avLst/>
              <a:gdLst/>
              <a:ahLst/>
              <a:cxnLst/>
              <a:rect l="l" t="t" r="r" b="b"/>
              <a:pathLst>
                <a:path w="2726" h="3116" extrusionOk="0">
                  <a:moveTo>
                    <a:pt x="1716" y="0"/>
                  </a:moveTo>
                  <a:cubicBezTo>
                    <a:pt x="1221" y="0"/>
                    <a:pt x="665" y="440"/>
                    <a:pt x="365" y="1117"/>
                  </a:cubicBezTo>
                  <a:cubicBezTo>
                    <a:pt x="1" y="1939"/>
                    <a:pt x="148" y="2808"/>
                    <a:pt x="700" y="3052"/>
                  </a:cubicBezTo>
                  <a:cubicBezTo>
                    <a:pt x="797" y="3095"/>
                    <a:pt x="901" y="3115"/>
                    <a:pt x="1007" y="3115"/>
                  </a:cubicBezTo>
                  <a:cubicBezTo>
                    <a:pt x="1502" y="3115"/>
                    <a:pt x="2058" y="2676"/>
                    <a:pt x="2358" y="1999"/>
                  </a:cubicBezTo>
                  <a:cubicBezTo>
                    <a:pt x="2726" y="1177"/>
                    <a:pt x="2575" y="307"/>
                    <a:pt x="2024" y="63"/>
                  </a:cubicBezTo>
                  <a:cubicBezTo>
                    <a:pt x="1926" y="21"/>
                    <a:pt x="1822" y="0"/>
                    <a:pt x="1716" y="0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5" name="Google Shape;1635;p13"/>
          <p:cNvGrpSpPr/>
          <p:nvPr/>
        </p:nvGrpSpPr>
        <p:grpSpPr>
          <a:xfrm>
            <a:off x="8377839" y="1197122"/>
            <a:ext cx="682250" cy="753247"/>
            <a:chOff x="2033902" y="4074160"/>
            <a:chExt cx="588096" cy="649295"/>
          </a:xfrm>
        </p:grpSpPr>
        <p:sp>
          <p:nvSpPr>
            <p:cNvPr id="1636" name="Google Shape;1636;p13"/>
            <p:cNvSpPr/>
            <p:nvPr/>
          </p:nvSpPr>
          <p:spPr>
            <a:xfrm>
              <a:off x="2204688" y="4669408"/>
              <a:ext cx="68821" cy="54047"/>
            </a:xfrm>
            <a:custGeom>
              <a:avLst/>
              <a:gdLst/>
              <a:ahLst/>
              <a:cxnLst/>
              <a:rect l="l" t="t" r="r" b="b"/>
              <a:pathLst>
                <a:path w="1458" h="1145" extrusionOk="0">
                  <a:moveTo>
                    <a:pt x="562" y="1"/>
                  </a:moveTo>
                  <a:cubicBezTo>
                    <a:pt x="314" y="205"/>
                    <a:pt x="117" y="472"/>
                    <a:pt x="0" y="770"/>
                  </a:cubicBezTo>
                  <a:cubicBezTo>
                    <a:pt x="383" y="1007"/>
                    <a:pt x="836" y="1144"/>
                    <a:pt x="1286" y="1144"/>
                  </a:cubicBezTo>
                  <a:cubicBezTo>
                    <a:pt x="1343" y="1144"/>
                    <a:pt x="1401" y="1142"/>
                    <a:pt x="1458" y="1137"/>
                  </a:cubicBezTo>
                  <a:cubicBezTo>
                    <a:pt x="1394" y="733"/>
                    <a:pt x="1204" y="355"/>
                    <a:pt x="926" y="58"/>
                  </a:cubicBezTo>
                  <a:lnTo>
                    <a:pt x="5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3"/>
            <p:cNvSpPr/>
            <p:nvPr/>
          </p:nvSpPr>
          <p:spPr>
            <a:xfrm>
              <a:off x="2033902" y="4074160"/>
              <a:ext cx="588096" cy="613255"/>
            </a:xfrm>
            <a:custGeom>
              <a:avLst/>
              <a:gdLst/>
              <a:ahLst/>
              <a:cxnLst/>
              <a:rect l="l" t="t" r="r" b="b"/>
              <a:pathLst>
                <a:path w="12459" h="12992" extrusionOk="0">
                  <a:moveTo>
                    <a:pt x="6139" y="1"/>
                  </a:moveTo>
                  <a:cubicBezTo>
                    <a:pt x="3740" y="1"/>
                    <a:pt x="1597" y="1506"/>
                    <a:pt x="873" y="4332"/>
                  </a:cubicBezTo>
                  <a:cubicBezTo>
                    <a:pt x="0" y="7736"/>
                    <a:pt x="1435" y="12123"/>
                    <a:pt x="4394" y="12878"/>
                  </a:cubicBezTo>
                  <a:cubicBezTo>
                    <a:pt x="4694" y="12955"/>
                    <a:pt x="4998" y="12991"/>
                    <a:pt x="5303" y="12991"/>
                  </a:cubicBezTo>
                  <a:cubicBezTo>
                    <a:pt x="8009" y="12991"/>
                    <a:pt x="10804" y="10132"/>
                    <a:pt x="11585" y="7074"/>
                  </a:cubicBezTo>
                  <a:cubicBezTo>
                    <a:pt x="12458" y="3670"/>
                    <a:pt x="10599" y="956"/>
                    <a:pt x="7640" y="193"/>
                  </a:cubicBezTo>
                  <a:cubicBezTo>
                    <a:pt x="7136" y="64"/>
                    <a:pt x="6632" y="1"/>
                    <a:pt x="6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3"/>
            <p:cNvSpPr/>
            <p:nvPr/>
          </p:nvSpPr>
          <p:spPr>
            <a:xfrm>
              <a:off x="2065482" y="4200196"/>
              <a:ext cx="535843" cy="487366"/>
            </a:xfrm>
            <a:custGeom>
              <a:avLst/>
              <a:gdLst/>
              <a:ahLst/>
              <a:cxnLst/>
              <a:rect l="l" t="t" r="r" b="b"/>
              <a:pathLst>
                <a:path w="11352" h="10325" extrusionOk="0">
                  <a:moveTo>
                    <a:pt x="10395" y="1"/>
                  </a:moveTo>
                  <a:cubicBezTo>
                    <a:pt x="10395" y="532"/>
                    <a:pt x="10328" y="1094"/>
                    <a:pt x="10181" y="1669"/>
                  </a:cubicBezTo>
                  <a:cubicBezTo>
                    <a:pt x="9400" y="4729"/>
                    <a:pt x="6607" y="7587"/>
                    <a:pt x="3900" y="7587"/>
                  </a:cubicBezTo>
                  <a:cubicBezTo>
                    <a:pt x="3593" y="7587"/>
                    <a:pt x="3287" y="7551"/>
                    <a:pt x="2986" y="7473"/>
                  </a:cubicBezTo>
                  <a:cubicBezTo>
                    <a:pt x="1658" y="7136"/>
                    <a:pt x="642" y="6066"/>
                    <a:pt x="0" y="4681"/>
                  </a:cubicBezTo>
                  <a:lnTo>
                    <a:pt x="0" y="4681"/>
                  </a:lnTo>
                  <a:cubicBezTo>
                    <a:pt x="261" y="7256"/>
                    <a:pt x="1598" y="9670"/>
                    <a:pt x="3725" y="10212"/>
                  </a:cubicBezTo>
                  <a:cubicBezTo>
                    <a:pt x="4025" y="10288"/>
                    <a:pt x="4329" y="10325"/>
                    <a:pt x="4634" y="10325"/>
                  </a:cubicBezTo>
                  <a:cubicBezTo>
                    <a:pt x="7337" y="10325"/>
                    <a:pt x="10129" y="7469"/>
                    <a:pt x="10916" y="4407"/>
                  </a:cubicBezTo>
                  <a:cubicBezTo>
                    <a:pt x="11351" y="2716"/>
                    <a:pt x="11107" y="1198"/>
                    <a:pt x="10395" y="1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3"/>
            <p:cNvSpPr/>
            <p:nvPr/>
          </p:nvSpPr>
          <p:spPr>
            <a:xfrm>
              <a:off x="2101593" y="4116314"/>
              <a:ext cx="228271" cy="258103"/>
            </a:xfrm>
            <a:custGeom>
              <a:avLst/>
              <a:gdLst/>
              <a:ahLst/>
              <a:cxnLst/>
              <a:rect l="l" t="t" r="r" b="b"/>
              <a:pathLst>
                <a:path w="4836" h="5468" extrusionOk="0">
                  <a:moveTo>
                    <a:pt x="3068" y="1"/>
                  </a:moveTo>
                  <a:cubicBezTo>
                    <a:pt x="2208" y="1"/>
                    <a:pt x="1231" y="748"/>
                    <a:pt x="680" y="1911"/>
                  </a:cubicBezTo>
                  <a:cubicBezTo>
                    <a:pt x="1" y="3349"/>
                    <a:pt x="225" y="4887"/>
                    <a:pt x="1188" y="5338"/>
                  </a:cubicBezTo>
                  <a:cubicBezTo>
                    <a:pt x="1370" y="5426"/>
                    <a:pt x="1566" y="5467"/>
                    <a:pt x="1768" y="5467"/>
                  </a:cubicBezTo>
                  <a:cubicBezTo>
                    <a:pt x="2627" y="5467"/>
                    <a:pt x="3601" y="4720"/>
                    <a:pt x="4153" y="3556"/>
                  </a:cubicBezTo>
                  <a:cubicBezTo>
                    <a:pt x="4835" y="2119"/>
                    <a:pt x="4608" y="584"/>
                    <a:pt x="3648" y="129"/>
                  </a:cubicBezTo>
                  <a:cubicBezTo>
                    <a:pt x="3466" y="42"/>
                    <a:pt x="3270" y="1"/>
                    <a:pt x="3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3"/>
            <p:cNvSpPr/>
            <p:nvPr/>
          </p:nvSpPr>
          <p:spPr>
            <a:xfrm>
              <a:off x="2209267" y="4306642"/>
              <a:ext cx="110501" cy="125039"/>
            </a:xfrm>
            <a:custGeom>
              <a:avLst/>
              <a:gdLst/>
              <a:ahLst/>
              <a:cxnLst/>
              <a:rect l="l" t="t" r="r" b="b"/>
              <a:pathLst>
                <a:path w="2341" h="2649" extrusionOk="0">
                  <a:moveTo>
                    <a:pt x="1488" y="1"/>
                  </a:moveTo>
                  <a:cubicBezTo>
                    <a:pt x="1071" y="1"/>
                    <a:pt x="599" y="363"/>
                    <a:pt x="331" y="929"/>
                  </a:cubicBezTo>
                  <a:cubicBezTo>
                    <a:pt x="0" y="1624"/>
                    <a:pt x="114" y="2363"/>
                    <a:pt x="578" y="2587"/>
                  </a:cubicBezTo>
                  <a:cubicBezTo>
                    <a:pt x="666" y="2629"/>
                    <a:pt x="761" y="2649"/>
                    <a:pt x="858" y="2649"/>
                  </a:cubicBezTo>
                  <a:cubicBezTo>
                    <a:pt x="1274" y="2649"/>
                    <a:pt x="1748" y="2287"/>
                    <a:pt x="2016" y="1721"/>
                  </a:cubicBezTo>
                  <a:cubicBezTo>
                    <a:pt x="2340" y="1022"/>
                    <a:pt x="2233" y="280"/>
                    <a:pt x="1769" y="63"/>
                  </a:cubicBezTo>
                  <a:cubicBezTo>
                    <a:pt x="1680" y="21"/>
                    <a:pt x="1586" y="1"/>
                    <a:pt x="1488" y="1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1" name="Google Shape;1641;p13"/>
          <p:cNvGrpSpPr/>
          <p:nvPr/>
        </p:nvGrpSpPr>
        <p:grpSpPr>
          <a:xfrm>
            <a:off x="8198603" y="-371431"/>
            <a:ext cx="1040753" cy="1149057"/>
            <a:chOff x="2033902" y="4074160"/>
            <a:chExt cx="588096" cy="649295"/>
          </a:xfrm>
        </p:grpSpPr>
        <p:sp>
          <p:nvSpPr>
            <p:cNvPr id="1642" name="Google Shape;1642;p13"/>
            <p:cNvSpPr/>
            <p:nvPr/>
          </p:nvSpPr>
          <p:spPr>
            <a:xfrm>
              <a:off x="2204688" y="4669408"/>
              <a:ext cx="68821" cy="54047"/>
            </a:xfrm>
            <a:custGeom>
              <a:avLst/>
              <a:gdLst/>
              <a:ahLst/>
              <a:cxnLst/>
              <a:rect l="l" t="t" r="r" b="b"/>
              <a:pathLst>
                <a:path w="1458" h="1145" extrusionOk="0">
                  <a:moveTo>
                    <a:pt x="562" y="1"/>
                  </a:moveTo>
                  <a:cubicBezTo>
                    <a:pt x="314" y="205"/>
                    <a:pt x="117" y="472"/>
                    <a:pt x="0" y="770"/>
                  </a:cubicBezTo>
                  <a:cubicBezTo>
                    <a:pt x="383" y="1007"/>
                    <a:pt x="836" y="1144"/>
                    <a:pt x="1286" y="1144"/>
                  </a:cubicBezTo>
                  <a:cubicBezTo>
                    <a:pt x="1343" y="1144"/>
                    <a:pt x="1401" y="1142"/>
                    <a:pt x="1458" y="1137"/>
                  </a:cubicBezTo>
                  <a:cubicBezTo>
                    <a:pt x="1394" y="733"/>
                    <a:pt x="1204" y="355"/>
                    <a:pt x="926" y="58"/>
                  </a:cubicBezTo>
                  <a:lnTo>
                    <a:pt x="5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3"/>
            <p:cNvSpPr/>
            <p:nvPr/>
          </p:nvSpPr>
          <p:spPr>
            <a:xfrm>
              <a:off x="2033902" y="4074160"/>
              <a:ext cx="588096" cy="613255"/>
            </a:xfrm>
            <a:custGeom>
              <a:avLst/>
              <a:gdLst/>
              <a:ahLst/>
              <a:cxnLst/>
              <a:rect l="l" t="t" r="r" b="b"/>
              <a:pathLst>
                <a:path w="12459" h="12992" extrusionOk="0">
                  <a:moveTo>
                    <a:pt x="6139" y="1"/>
                  </a:moveTo>
                  <a:cubicBezTo>
                    <a:pt x="3740" y="1"/>
                    <a:pt x="1597" y="1506"/>
                    <a:pt x="873" y="4332"/>
                  </a:cubicBezTo>
                  <a:cubicBezTo>
                    <a:pt x="0" y="7736"/>
                    <a:pt x="1435" y="12123"/>
                    <a:pt x="4394" y="12878"/>
                  </a:cubicBezTo>
                  <a:cubicBezTo>
                    <a:pt x="4694" y="12955"/>
                    <a:pt x="4998" y="12991"/>
                    <a:pt x="5303" y="12991"/>
                  </a:cubicBezTo>
                  <a:cubicBezTo>
                    <a:pt x="8009" y="12991"/>
                    <a:pt x="10804" y="10132"/>
                    <a:pt x="11585" y="7074"/>
                  </a:cubicBezTo>
                  <a:cubicBezTo>
                    <a:pt x="12458" y="3670"/>
                    <a:pt x="10599" y="956"/>
                    <a:pt x="7640" y="193"/>
                  </a:cubicBezTo>
                  <a:cubicBezTo>
                    <a:pt x="7136" y="64"/>
                    <a:pt x="6632" y="1"/>
                    <a:pt x="6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3"/>
            <p:cNvSpPr/>
            <p:nvPr/>
          </p:nvSpPr>
          <p:spPr>
            <a:xfrm>
              <a:off x="2065482" y="4200196"/>
              <a:ext cx="535843" cy="487366"/>
            </a:xfrm>
            <a:custGeom>
              <a:avLst/>
              <a:gdLst/>
              <a:ahLst/>
              <a:cxnLst/>
              <a:rect l="l" t="t" r="r" b="b"/>
              <a:pathLst>
                <a:path w="11352" h="10325" extrusionOk="0">
                  <a:moveTo>
                    <a:pt x="10395" y="1"/>
                  </a:moveTo>
                  <a:cubicBezTo>
                    <a:pt x="10395" y="532"/>
                    <a:pt x="10328" y="1094"/>
                    <a:pt x="10181" y="1669"/>
                  </a:cubicBezTo>
                  <a:cubicBezTo>
                    <a:pt x="9400" y="4729"/>
                    <a:pt x="6607" y="7587"/>
                    <a:pt x="3900" y="7587"/>
                  </a:cubicBezTo>
                  <a:cubicBezTo>
                    <a:pt x="3593" y="7587"/>
                    <a:pt x="3287" y="7551"/>
                    <a:pt x="2986" y="7473"/>
                  </a:cubicBezTo>
                  <a:cubicBezTo>
                    <a:pt x="1658" y="7136"/>
                    <a:pt x="642" y="6066"/>
                    <a:pt x="0" y="4681"/>
                  </a:cubicBezTo>
                  <a:lnTo>
                    <a:pt x="0" y="4681"/>
                  </a:lnTo>
                  <a:cubicBezTo>
                    <a:pt x="261" y="7256"/>
                    <a:pt x="1598" y="9670"/>
                    <a:pt x="3725" y="10212"/>
                  </a:cubicBezTo>
                  <a:cubicBezTo>
                    <a:pt x="4025" y="10288"/>
                    <a:pt x="4329" y="10325"/>
                    <a:pt x="4634" y="10325"/>
                  </a:cubicBezTo>
                  <a:cubicBezTo>
                    <a:pt x="7337" y="10325"/>
                    <a:pt x="10129" y="7469"/>
                    <a:pt x="10916" y="4407"/>
                  </a:cubicBezTo>
                  <a:cubicBezTo>
                    <a:pt x="11351" y="2716"/>
                    <a:pt x="11107" y="1198"/>
                    <a:pt x="10395" y="1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3"/>
            <p:cNvSpPr/>
            <p:nvPr/>
          </p:nvSpPr>
          <p:spPr>
            <a:xfrm>
              <a:off x="2101593" y="4116314"/>
              <a:ext cx="228271" cy="258103"/>
            </a:xfrm>
            <a:custGeom>
              <a:avLst/>
              <a:gdLst/>
              <a:ahLst/>
              <a:cxnLst/>
              <a:rect l="l" t="t" r="r" b="b"/>
              <a:pathLst>
                <a:path w="4836" h="5468" extrusionOk="0">
                  <a:moveTo>
                    <a:pt x="3068" y="1"/>
                  </a:moveTo>
                  <a:cubicBezTo>
                    <a:pt x="2208" y="1"/>
                    <a:pt x="1231" y="748"/>
                    <a:pt x="680" y="1911"/>
                  </a:cubicBezTo>
                  <a:cubicBezTo>
                    <a:pt x="1" y="3349"/>
                    <a:pt x="225" y="4887"/>
                    <a:pt x="1188" y="5338"/>
                  </a:cubicBezTo>
                  <a:cubicBezTo>
                    <a:pt x="1370" y="5426"/>
                    <a:pt x="1566" y="5467"/>
                    <a:pt x="1768" y="5467"/>
                  </a:cubicBezTo>
                  <a:cubicBezTo>
                    <a:pt x="2627" y="5467"/>
                    <a:pt x="3601" y="4720"/>
                    <a:pt x="4153" y="3556"/>
                  </a:cubicBezTo>
                  <a:cubicBezTo>
                    <a:pt x="4835" y="2119"/>
                    <a:pt x="4608" y="584"/>
                    <a:pt x="3648" y="129"/>
                  </a:cubicBezTo>
                  <a:cubicBezTo>
                    <a:pt x="3466" y="42"/>
                    <a:pt x="3270" y="1"/>
                    <a:pt x="3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3"/>
            <p:cNvSpPr/>
            <p:nvPr/>
          </p:nvSpPr>
          <p:spPr>
            <a:xfrm>
              <a:off x="2209267" y="4306642"/>
              <a:ext cx="110501" cy="125039"/>
            </a:xfrm>
            <a:custGeom>
              <a:avLst/>
              <a:gdLst/>
              <a:ahLst/>
              <a:cxnLst/>
              <a:rect l="l" t="t" r="r" b="b"/>
              <a:pathLst>
                <a:path w="2341" h="2649" extrusionOk="0">
                  <a:moveTo>
                    <a:pt x="1488" y="1"/>
                  </a:moveTo>
                  <a:cubicBezTo>
                    <a:pt x="1071" y="1"/>
                    <a:pt x="599" y="363"/>
                    <a:pt x="331" y="929"/>
                  </a:cubicBezTo>
                  <a:cubicBezTo>
                    <a:pt x="0" y="1624"/>
                    <a:pt x="114" y="2363"/>
                    <a:pt x="578" y="2587"/>
                  </a:cubicBezTo>
                  <a:cubicBezTo>
                    <a:pt x="666" y="2629"/>
                    <a:pt x="761" y="2649"/>
                    <a:pt x="858" y="2649"/>
                  </a:cubicBezTo>
                  <a:cubicBezTo>
                    <a:pt x="1274" y="2649"/>
                    <a:pt x="1748" y="2287"/>
                    <a:pt x="2016" y="1721"/>
                  </a:cubicBezTo>
                  <a:cubicBezTo>
                    <a:pt x="2340" y="1022"/>
                    <a:pt x="2233" y="280"/>
                    <a:pt x="1769" y="63"/>
                  </a:cubicBezTo>
                  <a:cubicBezTo>
                    <a:pt x="1680" y="21"/>
                    <a:pt x="1586" y="1"/>
                    <a:pt x="1488" y="1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_1">
    <p:spTree>
      <p:nvGrpSpPr>
        <p:cNvPr id="1" name="Shape 4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4" name="Google Shape;4434;p33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7924" y="0"/>
            <a:ext cx="9128151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35" name="Google Shape;4435;p33"/>
          <p:cNvGrpSpPr/>
          <p:nvPr/>
        </p:nvGrpSpPr>
        <p:grpSpPr>
          <a:xfrm>
            <a:off x="278161" y="309672"/>
            <a:ext cx="8587939" cy="4669073"/>
            <a:chOff x="244211" y="309672"/>
            <a:chExt cx="8587939" cy="4669073"/>
          </a:xfrm>
        </p:grpSpPr>
        <p:grpSp>
          <p:nvGrpSpPr>
            <p:cNvPr id="4436" name="Google Shape;4436;p33"/>
            <p:cNvGrpSpPr/>
            <p:nvPr/>
          </p:nvGrpSpPr>
          <p:grpSpPr>
            <a:xfrm>
              <a:off x="839013" y="465394"/>
              <a:ext cx="7993137" cy="4195104"/>
              <a:chOff x="1396772" y="519495"/>
              <a:chExt cx="5065680" cy="2456150"/>
            </a:xfrm>
          </p:grpSpPr>
          <p:sp>
            <p:nvSpPr>
              <p:cNvPr id="4437" name="Google Shape;4437;p33"/>
              <p:cNvSpPr/>
              <p:nvPr/>
            </p:nvSpPr>
            <p:spPr>
              <a:xfrm>
                <a:off x="1396772" y="519495"/>
                <a:ext cx="5065680" cy="2438350"/>
              </a:xfrm>
              <a:custGeom>
                <a:avLst/>
                <a:gdLst/>
                <a:ahLst/>
                <a:cxnLst/>
                <a:rect l="l" t="t" r="r" b="b"/>
                <a:pathLst>
                  <a:path w="192758" h="97534" extrusionOk="0">
                    <a:moveTo>
                      <a:pt x="0" y="0"/>
                    </a:moveTo>
                    <a:lnTo>
                      <a:pt x="0" y="97533"/>
                    </a:lnTo>
                    <a:lnTo>
                      <a:pt x="10778" y="97533"/>
                    </a:lnTo>
                    <a:cubicBezTo>
                      <a:pt x="10982" y="95756"/>
                      <a:pt x="11084" y="93962"/>
                      <a:pt x="11081" y="92174"/>
                    </a:cubicBezTo>
                    <a:lnTo>
                      <a:pt x="11081" y="92174"/>
                    </a:lnTo>
                    <a:cubicBezTo>
                      <a:pt x="11543" y="93962"/>
                      <a:pt x="12031" y="95743"/>
                      <a:pt x="12502" y="97533"/>
                    </a:cubicBezTo>
                    <a:lnTo>
                      <a:pt x="12750" y="97533"/>
                    </a:lnTo>
                    <a:cubicBezTo>
                      <a:pt x="12816" y="96712"/>
                      <a:pt x="12872" y="95894"/>
                      <a:pt x="12951" y="95070"/>
                    </a:cubicBezTo>
                    <a:cubicBezTo>
                      <a:pt x="13089" y="95670"/>
                      <a:pt x="13238" y="96636"/>
                      <a:pt x="13393" y="97533"/>
                    </a:cubicBezTo>
                    <a:lnTo>
                      <a:pt x="17149" y="97533"/>
                    </a:lnTo>
                    <a:cubicBezTo>
                      <a:pt x="17291" y="96363"/>
                      <a:pt x="17433" y="95093"/>
                      <a:pt x="17571" y="94242"/>
                    </a:cubicBezTo>
                    <a:lnTo>
                      <a:pt x="18264" y="97533"/>
                    </a:lnTo>
                    <a:lnTo>
                      <a:pt x="35980" y="97533"/>
                    </a:lnTo>
                    <a:cubicBezTo>
                      <a:pt x="36121" y="96363"/>
                      <a:pt x="36263" y="95093"/>
                      <a:pt x="36402" y="94242"/>
                    </a:cubicBezTo>
                    <a:lnTo>
                      <a:pt x="37094" y="97533"/>
                    </a:lnTo>
                    <a:lnTo>
                      <a:pt x="39643" y="97533"/>
                    </a:lnTo>
                    <a:cubicBezTo>
                      <a:pt x="39792" y="96636"/>
                      <a:pt x="39944" y="95673"/>
                      <a:pt x="40079" y="95077"/>
                    </a:cubicBezTo>
                    <a:cubicBezTo>
                      <a:pt x="40158" y="95894"/>
                      <a:pt x="40211" y="96712"/>
                      <a:pt x="40280" y="97533"/>
                    </a:cubicBezTo>
                    <a:lnTo>
                      <a:pt x="40527" y="97533"/>
                    </a:lnTo>
                    <a:cubicBezTo>
                      <a:pt x="40999" y="95746"/>
                      <a:pt x="41490" y="93965"/>
                      <a:pt x="41952" y="92178"/>
                    </a:cubicBezTo>
                    <a:lnTo>
                      <a:pt x="41952" y="92178"/>
                    </a:lnTo>
                    <a:cubicBezTo>
                      <a:pt x="41945" y="93965"/>
                      <a:pt x="42051" y="95756"/>
                      <a:pt x="42252" y="97533"/>
                    </a:cubicBezTo>
                    <a:lnTo>
                      <a:pt x="44234" y="97533"/>
                    </a:lnTo>
                    <a:cubicBezTo>
                      <a:pt x="44330" y="96749"/>
                      <a:pt x="44419" y="95950"/>
                      <a:pt x="44511" y="95390"/>
                    </a:cubicBezTo>
                    <a:cubicBezTo>
                      <a:pt x="44659" y="96102"/>
                      <a:pt x="44811" y="96818"/>
                      <a:pt x="44959" y="97533"/>
                    </a:cubicBezTo>
                    <a:lnTo>
                      <a:pt x="79784" y="97533"/>
                    </a:lnTo>
                    <a:cubicBezTo>
                      <a:pt x="79989" y="95756"/>
                      <a:pt x="80091" y="93962"/>
                      <a:pt x="80088" y="92174"/>
                    </a:cubicBezTo>
                    <a:lnTo>
                      <a:pt x="80088" y="92174"/>
                    </a:lnTo>
                    <a:cubicBezTo>
                      <a:pt x="80549" y="93962"/>
                      <a:pt x="81038" y="95743"/>
                      <a:pt x="81509" y="97533"/>
                    </a:cubicBezTo>
                    <a:lnTo>
                      <a:pt x="81756" y="97533"/>
                    </a:lnTo>
                    <a:cubicBezTo>
                      <a:pt x="81822" y="96712"/>
                      <a:pt x="81878" y="95894"/>
                      <a:pt x="81958" y="95070"/>
                    </a:cubicBezTo>
                    <a:cubicBezTo>
                      <a:pt x="82099" y="95670"/>
                      <a:pt x="82248" y="96636"/>
                      <a:pt x="82400" y="97533"/>
                    </a:cubicBezTo>
                    <a:lnTo>
                      <a:pt x="86156" y="97533"/>
                    </a:lnTo>
                    <a:cubicBezTo>
                      <a:pt x="86298" y="96363"/>
                      <a:pt x="86439" y="95093"/>
                      <a:pt x="86578" y="94242"/>
                    </a:cubicBezTo>
                    <a:lnTo>
                      <a:pt x="87270" y="97533"/>
                    </a:lnTo>
                    <a:lnTo>
                      <a:pt x="104986" y="97533"/>
                    </a:lnTo>
                    <a:cubicBezTo>
                      <a:pt x="105128" y="96363"/>
                      <a:pt x="105270" y="95093"/>
                      <a:pt x="105408" y="94242"/>
                    </a:cubicBezTo>
                    <a:lnTo>
                      <a:pt x="106101" y="97533"/>
                    </a:lnTo>
                    <a:lnTo>
                      <a:pt x="108650" y="97533"/>
                    </a:lnTo>
                    <a:cubicBezTo>
                      <a:pt x="108799" y="96636"/>
                      <a:pt x="108950" y="95673"/>
                      <a:pt x="109085" y="95077"/>
                    </a:cubicBezTo>
                    <a:cubicBezTo>
                      <a:pt x="109165" y="95894"/>
                      <a:pt x="109217" y="96712"/>
                      <a:pt x="109290" y="97533"/>
                    </a:cubicBezTo>
                    <a:lnTo>
                      <a:pt x="109537" y="97533"/>
                    </a:lnTo>
                    <a:cubicBezTo>
                      <a:pt x="110006" y="95746"/>
                      <a:pt x="110497" y="93965"/>
                      <a:pt x="110959" y="92178"/>
                    </a:cubicBezTo>
                    <a:lnTo>
                      <a:pt x="110959" y="92178"/>
                    </a:lnTo>
                    <a:cubicBezTo>
                      <a:pt x="110955" y="93965"/>
                      <a:pt x="111058" y="95756"/>
                      <a:pt x="111259" y="97533"/>
                    </a:cubicBezTo>
                    <a:lnTo>
                      <a:pt x="113241" y="97533"/>
                    </a:lnTo>
                    <a:cubicBezTo>
                      <a:pt x="113336" y="96749"/>
                      <a:pt x="113429" y="95950"/>
                      <a:pt x="113518" y="95390"/>
                    </a:cubicBezTo>
                    <a:cubicBezTo>
                      <a:pt x="113666" y="96102"/>
                      <a:pt x="113818" y="96818"/>
                      <a:pt x="113966" y="97533"/>
                    </a:cubicBezTo>
                    <a:lnTo>
                      <a:pt x="153039" y="97533"/>
                    </a:lnTo>
                    <a:cubicBezTo>
                      <a:pt x="153240" y="95756"/>
                      <a:pt x="153342" y="93962"/>
                      <a:pt x="153339" y="92174"/>
                    </a:cubicBezTo>
                    <a:lnTo>
                      <a:pt x="153339" y="92174"/>
                    </a:lnTo>
                    <a:cubicBezTo>
                      <a:pt x="153800" y="93962"/>
                      <a:pt x="154292" y="95743"/>
                      <a:pt x="154760" y="97533"/>
                    </a:cubicBezTo>
                    <a:lnTo>
                      <a:pt x="155007" y="97533"/>
                    </a:lnTo>
                    <a:cubicBezTo>
                      <a:pt x="155073" y="96712"/>
                      <a:pt x="155133" y="95894"/>
                      <a:pt x="155212" y="95070"/>
                    </a:cubicBezTo>
                    <a:cubicBezTo>
                      <a:pt x="155350" y="95670"/>
                      <a:pt x="155499" y="96636"/>
                      <a:pt x="155651" y="97533"/>
                    </a:cubicBezTo>
                    <a:lnTo>
                      <a:pt x="159407" y="97533"/>
                    </a:lnTo>
                    <a:cubicBezTo>
                      <a:pt x="159552" y="96363"/>
                      <a:pt x="159690" y="95093"/>
                      <a:pt x="159832" y="94242"/>
                    </a:cubicBezTo>
                    <a:lnTo>
                      <a:pt x="160525" y="97533"/>
                    </a:lnTo>
                    <a:lnTo>
                      <a:pt x="178237" y="97533"/>
                    </a:lnTo>
                    <a:cubicBezTo>
                      <a:pt x="178382" y="96363"/>
                      <a:pt x="178521" y="95093"/>
                      <a:pt x="178663" y="94242"/>
                    </a:cubicBezTo>
                    <a:lnTo>
                      <a:pt x="179355" y="97533"/>
                    </a:lnTo>
                    <a:lnTo>
                      <a:pt x="181901" y="97533"/>
                    </a:lnTo>
                    <a:cubicBezTo>
                      <a:pt x="182050" y="96636"/>
                      <a:pt x="182205" y="95673"/>
                      <a:pt x="182340" y="95077"/>
                    </a:cubicBezTo>
                    <a:cubicBezTo>
                      <a:pt x="182419" y="95894"/>
                      <a:pt x="182472" y="96712"/>
                      <a:pt x="182541" y="97533"/>
                    </a:cubicBezTo>
                    <a:lnTo>
                      <a:pt x="182788" y="97533"/>
                    </a:lnTo>
                    <a:cubicBezTo>
                      <a:pt x="183260" y="95746"/>
                      <a:pt x="183748" y="93965"/>
                      <a:pt x="184210" y="92178"/>
                    </a:cubicBezTo>
                    <a:lnTo>
                      <a:pt x="184210" y="92178"/>
                    </a:lnTo>
                    <a:cubicBezTo>
                      <a:pt x="184206" y="93965"/>
                      <a:pt x="184309" y="95756"/>
                      <a:pt x="184513" y="97533"/>
                    </a:cubicBezTo>
                    <a:lnTo>
                      <a:pt x="186495" y="97533"/>
                    </a:lnTo>
                    <a:cubicBezTo>
                      <a:pt x="186591" y="96749"/>
                      <a:pt x="186680" y="95950"/>
                      <a:pt x="186772" y="95390"/>
                    </a:cubicBezTo>
                    <a:cubicBezTo>
                      <a:pt x="186920" y="96102"/>
                      <a:pt x="187072" y="96818"/>
                      <a:pt x="187220" y="97533"/>
                    </a:cubicBezTo>
                    <a:lnTo>
                      <a:pt x="192467" y="97533"/>
                    </a:lnTo>
                    <a:cubicBezTo>
                      <a:pt x="192563" y="96745"/>
                      <a:pt x="192659" y="95937"/>
                      <a:pt x="192748" y="95373"/>
                    </a:cubicBezTo>
                    <a:cubicBezTo>
                      <a:pt x="192748" y="95393"/>
                      <a:pt x="192751" y="95410"/>
                      <a:pt x="192757" y="95429"/>
                    </a:cubicBezTo>
                    <a:lnTo>
                      <a:pt x="192757" y="0"/>
                    </a:lnTo>
                    <a:lnTo>
                      <a:pt x="189038" y="0"/>
                    </a:lnTo>
                    <a:cubicBezTo>
                      <a:pt x="188833" y="1788"/>
                      <a:pt x="188728" y="3588"/>
                      <a:pt x="188734" y="5386"/>
                    </a:cubicBezTo>
                    <a:cubicBezTo>
                      <a:pt x="188266" y="3585"/>
                      <a:pt x="187771" y="1798"/>
                      <a:pt x="187303" y="0"/>
                    </a:cubicBezTo>
                    <a:lnTo>
                      <a:pt x="187069" y="0"/>
                    </a:lnTo>
                    <a:cubicBezTo>
                      <a:pt x="186996" y="828"/>
                      <a:pt x="186943" y="1656"/>
                      <a:pt x="186864" y="2490"/>
                    </a:cubicBezTo>
                    <a:cubicBezTo>
                      <a:pt x="186726" y="1887"/>
                      <a:pt x="186574" y="901"/>
                      <a:pt x="186419" y="0"/>
                    </a:cubicBezTo>
                    <a:lnTo>
                      <a:pt x="182673" y="0"/>
                    </a:lnTo>
                    <a:cubicBezTo>
                      <a:pt x="182528" y="1178"/>
                      <a:pt x="182386" y="2461"/>
                      <a:pt x="182247" y="3321"/>
                    </a:cubicBezTo>
                    <a:cubicBezTo>
                      <a:pt x="182017" y="2213"/>
                      <a:pt x="181782" y="1109"/>
                      <a:pt x="181552" y="0"/>
                    </a:cubicBezTo>
                    <a:lnTo>
                      <a:pt x="163846" y="0"/>
                    </a:lnTo>
                    <a:cubicBezTo>
                      <a:pt x="163704" y="1178"/>
                      <a:pt x="163559" y="2461"/>
                      <a:pt x="163423" y="3321"/>
                    </a:cubicBezTo>
                    <a:cubicBezTo>
                      <a:pt x="163193" y="2213"/>
                      <a:pt x="162955" y="1109"/>
                      <a:pt x="162724" y="0"/>
                    </a:cubicBezTo>
                    <a:lnTo>
                      <a:pt x="160185" y="0"/>
                    </a:lnTo>
                    <a:cubicBezTo>
                      <a:pt x="160033" y="901"/>
                      <a:pt x="159882" y="1884"/>
                      <a:pt x="159740" y="2484"/>
                    </a:cubicBezTo>
                    <a:cubicBezTo>
                      <a:pt x="159664" y="1653"/>
                      <a:pt x="159605" y="828"/>
                      <a:pt x="159539" y="0"/>
                    </a:cubicBezTo>
                    <a:lnTo>
                      <a:pt x="159301" y="0"/>
                    </a:lnTo>
                    <a:cubicBezTo>
                      <a:pt x="158830" y="1798"/>
                      <a:pt x="158335" y="3585"/>
                      <a:pt x="157870" y="5382"/>
                    </a:cubicBezTo>
                    <a:cubicBezTo>
                      <a:pt x="157873" y="3585"/>
                      <a:pt x="157771" y="1785"/>
                      <a:pt x="157563" y="0"/>
                    </a:cubicBezTo>
                    <a:lnTo>
                      <a:pt x="155591" y="0"/>
                    </a:lnTo>
                    <a:cubicBezTo>
                      <a:pt x="155496" y="792"/>
                      <a:pt x="155400" y="1606"/>
                      <a:pt x="155311" y="2177"/>
                    </a:cubicBezTo>
                    <a:lnTo>
                      <a:pt x="154852" y="0"/>
                    </a:lnTo>
                    <a:lnTo>
                      <a:pt x="120034" y="0"/>
                    </a:lnTo>
                    <a:cubicBezTo>
                      <a:pt x="119830" y="1788"/>
                      <a:pt x="119727" y="3588"/>
                      <a:pt x="119731" y="5386"/>
                    </a:cubicBezTo>
                    <a:cubicBezTo>
                      <a:pt x="119266" y="3585"/>
                      <a:pt x="118771" y="1798"/>
                      <a:pt x="118300" y="0"/>
                    </a:cubicBezTo>
                    <a:lnTo>
                      <a:pt x="118065" y="0"/>
                    </a:lnTo>
                    <a:cubicBezTo>
                      <a:pt x="117996" y="828"/>
                      <a:pt x="117940" y="1656"/>
                      <a:pt x="117864" y="2490"/>
                    </a:cubicBezTo>
                    <a:cubicBezTo>
                      <a:pt x="117722" y="1887"/>
                      <a:pt x="117571" y="901"/>
                      <a:pt x="117419" y="0"/>
                    </a:cubicBezTo>
                    <a:lnTo>
                      <a:pt x="113669" y="0"/>
                    </a:lnTo>
                    <a:cubicBezTo>
                      <a:pt x="113528" y="1178"/>
                      <a:pt x="113382" y="2461"/>
                      <a:pt x="113247" y="3321"/>
                    </a:cubicBezTo>
                    <a:cubicBezTo>
                      <a:pt x="113016" y="2213"/>
                      <a:pt x="112779" y="1109"/>
                      <a:pt x="112548" y="0"/>
                    </a:cubicBezTo>
                    <a:lnTo>
                      <a:pt x="94845" y="0"/>
                    </a:lnTo>
                    <a:cubicBezTo>
                      <a:pt x="94700" y="1178"/>
                      <a:pt x="94555" y="2461"/>
                      <a:pt x="94420" y="3321"/>
                    </a:cubicBezTo>
                    <a:cubicBezTo>
                      <a:pt x="94189" y="2213"/>
                      <a:pt x="93955" y="1109"/>
                      <a:pt x="93724" y="0"/>
                    </a:cubicBezTo>
                    <a:lnTo>
                      <a:pt x="91185" y="0"/>
                    </a:lnTo>
                    <a:cubicBezTo>
                      <a:pt x="91030" y="901"/>
                      <a:pt x="90878" y="1884"/>
                      <a:pt x="90740" y="2484"/>
                    </a:cubicBezTo>
                    <a:cubicBezTo>
                      <a:pt x="90661" y="1653"/>
                      <a:pt x="90601" y="828"/>
                      <a:pt x="90535" y="0"/>
                    </a:cubicBezTo>
                    <a:lnTo>
                      <a:pt x="90298" y="0"/>
                    </a:lnTo>
                    <a:cubicBezTo>
                      <a:pt x="89826" y="1798"/>
                      <a:pt x="89332" y="3585"/>
                      <a:pt x="88867" y="5382"/>
                    </a:cubicBezTo>
                    <a:cubicBezTo>
                      <a:pt x="88870" y="3585"/>
                      <a:pt x="88768" y="1785"/>
                      <a:pt x="88563" y="0"/>
                    </a:cubicBezTo>
                    <a:lnTo>
                      <a:pt x="86588" y="0"/>
                    </a:lnTo>
                    <a:cubicBezTo>
                      <a:pt x="86492" y="792"/>
                      <a:pt x="86396" y="1606"/>
                      <a:pt x="86307" y="2177"/>
                    </a:cubicBezTo>
                    <a:lnTo>
                      <a:pt x="85849" y="0"/>
                    </a:lnTo>
                    <a:lnTo>
                      <a:pt x="46786" y="0"/>
                    </a:lnTo>
                    <a:cubicBezTo>
                      <a:pt x="46582" y="1788"/>
                      <a:pt x="46476" y="3588"/>
                      <a:pt x="46483" y="5386"/>
                    </a:cubicBezTo>
                    <a:cubicBezTo>
                      <a:pt x="46015" y="3585"/>
                      <a:pt x="45520" y="1798"/>
                      <a:pt x="45052" y="0"/>
                    </a:cubicBezTo>
                    <a:lnTo>
                      <a:pt x="44814" y="0"/>
                    </a:lnTo>
                    <a:cubicBezTo>
                      <a:pt x="44745" y="828"/>
                      <a:pt x="44692" y="1656"/>
                      <a:pt x="44613" y="2490"/>
                    </a:cubicBezTo>
                    <a:cubicBezTo>
                      <a:pt x="44475" y="1887"/>
                      <a:pt x="44320" y="901"/>
                      <a:pt x="44168" y="0"/>
                    </a:cubicBezTo>
                    <a:lnTo>
                      <a:pt x="40422" y="0"/>
                    </a:lnTo>
                    <a:cubicBezTo>
                      <a:pt x="40277" y="1178"/>
                      <a:pt x="40131" y="2461"/>
                      <a:pt x="39996" y="3321"/>
                    </a:cubicBezTo>
                    <a:cubicBezTo>
                      <a:pt x="39765" y="2213"/>
                      <a:pt x="39531" y="1109"/>
                      <a:pt x="39300" y="0"/>
                    </a:cubicBezTo>
                    <a:lnTo>
                      <a:pt x="21578" y="0"/>
                    </a:lnTo>
                    <a:cubicBezTo>
                      <a:pt x="21436" y="1178"/>
                      <a:pt x="21291" y="2461"/>
                      <a:pt x="21156" y="3321"/>
                    </a:cubicBezTo>
                    <a:cubicBezTo>
                      <a:pt x="20925" y="2213"/>
                      <a:pt x="20688" y="1109"/>
                      <a:pt x="20457" y="0"/>
                    </a:cubicBezTo>
                    <a:lnTo>
                      <a:pt x="17917" y="0"/>
                    </a:lnTo>
                    <a:cubicBezTo>
                      <a:pt x="17766" y="901"/>
                      <a:pt x="17614" y="1884"/>
                      <a:pt x="17472" y="2484"/>
                    </a:cubicBezTo>
                    <a:cubicBezTo>
                      <a:pt x="17396" y="1653"/>
                      <a:pt x="17337" y="828"/>
                      <a:pt x="17271" y="0"/>
                    </a:cubicBezTo>
                    <a:lnTo>
                      <a:pt x="17034" y="0"/>
                    </a:lnTo>
                    <a:cubicBezTo>
                      <a:pt x="16562" y="1798"/>
                      <a:pt x="16067" y="3585"/>
                      <a:pt x="15602" y="5382"/>
                    </a:cubicBezTo>
                    <a:cubicBezTo>
                      <a:pt x="15606" y="3585"/>
                      <a:pt x="15503" y="1785"/>
                      <a:pt x="15296" y="0"/>
                    </a:cubicBezTo>
                    <a:lnTo>
                      <a:pt x="13324" y="0"/>
                    </a:lnTo>
                    <a:cubicBezTo>
                      <a:pt x="13228" y="792"/>
                      <a:pt x="13132" y="1606"/>
                      <a:pt x="13043" y="2177"/>
                    </a:cubicBezTo>
                    <a:lnTo>
                      <a:pt x="125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33"/>
              <p:cNvSpPr/>
              <p:nvPr/>
            </p:nvSpPr>
            <p:spPr>
              <a:xfrm>
                <a:off x="1396772" y="519495"/>
                <a:ext cx="5065601" cy="2456150"/>
              </a:xfrm>
              <a:custGeom>
                <a:avLst/>
                <a:gdLst/>
                <a:ahLst/>
                <a:cxnLst/>
                <a:rect l="l" t="t" r="r" b="b"/>
                <a:pathLst>
                  <a:path w="192755" h="98246" extrusionOk="0">
                    <a:moveTo>
                      <a:pt x="6408" y="5320"/>
                    </a:moveTo>
                    <a:lnTo>
                      <a:pt x="6408" y="10362"/>
                    </a:lnTo>
                    <a:lnTo>
                      <a:pt x="650" y="10362"/>
                    </a:lnTo>
                    <a:lnTo>
                      <a:pt x="650" y="5320"/>
                    </a:lnTo>
                    <a:close/>
                    <a:moveTo>
                      <a:pt x="12417" y="5320"/>
                    </a:moveTo>
                    <a:lnTo>
                      <a:pt x="12417" y="10362"/>
                    </a:lnTo>
                    <a:lnTo>
                      <a:pt x="6655" y="10362"/>
                    </a:lnTo>
                    <a:lnTo>
                      <a:pt x="6655" y="5320"/>
                    </a:lnTo>
                    <a:close/>
                    <a:moveTo>
                      <a:pt x="24431" y="5320"/>
                    </a:moveTo>
                    <a:lnTo>
                      <a:pt x="24431" y="10362"/>
                    </a:lnTo>
                    <a:lnTo>
                      <a:pt x="18673" y="10362"/>
                    </a:lnTo>
                    <a:lnTo>
                      <a:pt x="18673" y="5320"/>
                    </a:lnTo>
                    <a:close/>
                    <a:moveTo>
                      <a:pt x="30443" y="5320"/>
                    </a:moveTo>
                    <a:lnTo>
                      <a:pt x="30443" y="10362"/>
                    </a:lnTo>
                    <a:lnTo>
                      <a:pt x="24685" y="10362"/>
                    </a:lnTo>
                    <a:lnTo>
                      <a:pt x="24685" y="5320"/>
                    </a:lnTo>
                    <a:close/>
                    <a:moveTo>
                      <a:pt x="36448" y="5320"/>
                    </a:moveTo>
                    <a:lnTo>
                      <a:pt x="36448" y="10362"/>
                    </a:lnTo>
                    <a:lnTo>
                      <a:pt x="30690" y="10362"/>
                    </a:lnTo>
                    <a:lnTo>
                      <a:pt x="30690" y="5320"/>
                    </a:lnTo>
                    <a:close/>
                    <a:moveTo>
                      <a:pt x="42460" y="5320"/>
                    </a:moveTo>
                    <a:lnTo>
                      <a:pt x="42460" y="10362"/>
                    </a:lnTo>
                    <a:lnTo>
                      <a:pt x="36695" y="10362"/>
                    </a:lnTo>
                    <a:lnTo>
                      <a:pt x="36695" y="5320"/>
                    </a:lnTo>
                    <a:close/>
                    <a:moveTo>
                      <a:pt x="54480" y="5317"/>
                    </a:moveTo>
                    <a:lnTo>
                      <a:pt x="54480" y="10362"/>
                    </a:lnTo>
                    <a:lnTo>
                      <a:pt x="48716" y="10362"/>
                    </a:lnTo>
                    <a:lnTo>
                      <a:pt x="48716" y="6995"/>
                    </a:lnTo>
                    <a:lnTo>
                      <a:pt x="48716" y="6283"/>
                    </a:lnTo>
                    <a:lnTo>
                      <a:pt x="48716" y="5317"/>
                    </a:lnTo>
                    <a:close/>
                    <a:moveTo>
                      <a:pt x="60482" y="5320"/>
                    </a:moveTo>
                    <a:lnTo>
                      <a:pt x="60482" y="10362"/>
                    </a:lnTo>
                    <a:lnTo>
                      <a:pt x="54721" y="10362"/>
                    </a:lnTo>
                    <a:lnTo>
                      <a:pt x="54721" y="5320"/>
                    </a:lnTo>
                    <a:close/>
                    <a:moveTo>
                      <a:pt x="66491" y="5320"/>
                    </a:moveTo>
                    <a:lnTo>
                      <a:pt x="66491" y="10362"/>
                    </a:lnTo>
                    <a:lnTo>
                      <a:pt x="60733" y="10362"/>
                    </a:lnTo>
                    <a:lnTo>
                      <a:pt x="60733" y="5320"/>
                    </a:lnTo>
                    <a:close/>
                    <a:moveTo>
                      <a:pt x="72496" y="5320"/>
                    </a:moveTo>
                    <a:lnTo>
                      <a:pt x="72496" y="10362"/>
                    </a:lnTo>
                    <a:lnTo>
                      <a:pt x="66738" y="10362"/>
                    </a:lnTo>
                    <a:lnTo>
                      <a:pt x="66738" y="5320"/>
                    </a:lnTo>
                    <a:close/>
                    <a:moveTo>
                      <a:pt x="78505" y="5320"/>
                    </a:moveTo>
                    <a:lnTo>
                      <a:pt x="78505" y="10362"/>
                    </a:lnTo>
                    <a:lnTo>
                      <a:pt x="72744" y="10362"/>
                    </a:lnTo>
                    <a:lnTo>
                      <a:pt x="72744" y="5320"/>
                    </a:lnTo>
                    <a:close/>
                    <a:moveTo>
                      <a:pt x="84513" y="5320"/>
                    </a:moveTo>
                    <a:lnTo>
                      <a:pt x="84513" y="10362"/>
                    </a:lnTo>
                    <a:lnTo>
                      <a:pt x="78755" y="10362"/>
                    </a:lnTo>
                    <a:lnTo>
                      <a:pt x="78755" y="5320"/>
                    </a:lnTo>
                    <a:close/>
                    <a:moveTo>
                      <a:pt x="96534" y="5320"/>
                    </a:moveTo>
                    <a:lnTo>
                      <a:pt x="96534" y="6514"/>
                    </a:lnTo>
                    <a:lnTo>
                      <a:pt x="96531" y="6514"/>
                    </a:lnTo>
                    <a:lnTo>
                      <a:pt x="96531" y="7279"/>
                    </a:lnTo>
                    <a:lnTo>
                      <a:pt x="96531" y="10362"/>
                    </a:lnTo>
                    <a:lnTo>
                      <a:pt x="90773" y="10362"/>
                    </a:lnTo>
                    <a:lnTo>
                      <a:pt x="90773" y="5699"/>
                    </a:lnTo>
                    <a:lnTo>
                      <a:pt x="90773" y="5320"/>
                    </a:lnTo>
                    <a:close/>
                    <a:moveTo>
                      <a:pt x="108538" y="5320"/>
                    </a:moveTo>
                    <a:lnTo>
                      <a:pt x="108538" y="10362"/>
                    </a:lnTo>
                    <a:lnTo>
                      <a:pt x="102780" y="10362"/>
                    </a:lnTo>
                    <a:lnTo>
                      <a:pt x="102780" y="5320"/>
                    </a:lnTo>
                    <a:close/>
                    <a:moveTo>
                      <a:pt x="114553" y="5320"/>
                    </a:moveTo>
                    <a:lnTo>
                      <a:pt x="114553" y="10362"/>
                    </a:lnTo>
                    <a:lnTo>
                      <a:pt x="108795" y="10362"/>
                    </a:lnTo>
                    <a:lnTo>
                      <a:pt x="108795" y="5320"/>
                    </a:lnTo>
                    <a:close/>
                    <a:moveTo>
                      <a:pt x="126570" y="5320"/>
                    </a:moveTo>
                    <a:lnTo>
                      <a:pt x="126570" y="10362"/>
                    </a:lnTo>
                    <a:lnTo>
                      <a:pt x="120809" y="10362"/>
                    </a:lnTo>
                    <a:lnTo>
                      <a:pt x="120809" y="5320"/>
                    </a:lnTo>
                    <a:close/>
                    <a:moveTo>
                      <a:pt x="132576" y="5320"/>
                    </a:moveTo>
                    <a:lnTo>
                      <a:pt x="132576" y="10362"/>
                    </a:lnTo>
                    <a:lnTo>
                      <a:pt x="126818" y="10362"/>
                    </a:lnTo>
                    <a:lnTo>
                      <a:pt x="126818" y="5320"/>
                    </a:lnTo>
                    <a:close/>
                    <a:moveTo>
                      <a:pt x="138581" y="5320"/>
                    </a:moveTo>
                    <a:lnTo>
                      <a:pt x="138581" y="10362"/>
                    </a:lnTo>
                    <a:lnTo>
                      <a:pt x="132823" y="10362"/>
                    </a:lnTo>
                    <a:lnTo>
                      <a:pt x="132823" y="5320"/>
                    </a:lnTo>
                    <a:close/>
                    <a:moveTo>
                      <a:pt x="144593" y="5320"/>
                    </a:moveTo>
                    <a:lnTo>
                      <a:pt x="144593" y="10362"/>
                    </a:lnTo>
                    <a:lnTo>
                      <a:pt x="138832" y="10362"/>
                    </a:lnTo>
                    <a:lnTo>
                      <a:pt x="138832" y="5320"/>
                    </a:lnTo>
                    <a:close/>
                    <a:moveTo>
                      <a:pt x="150598" y="5320"/>
                    </a:moveTo>
                    <a:lnTo>
                      <a:pt x="150598" y="10362"/>
                    </a:lnTo>
                    <a:lnTo>
                      <a:pt x="144840" y="10362"/>
                    </a:lnTo>
                    <a:lnTo>
                      <a:pt x="144840" y="5320"/>
                    </a:lnTo>
                    <a:close/>
                    <a:moveTo>
                      <a:pt x="156607" y="5320"/>
                    </a:moveTo>
                    <a:lnTo>
                      <a:pt x="156607" y="10362"/>
                    </a:lnTo>
                    <a:lnTo>
                      <a:pt x="150849" y="10362"/>
                    </a:lnTo>
                    <a:lnTo>
                      <a:pt x="150849" y="5320"/>
                    </a:lnTo>
                    <a:close/>
                    <a:moveTo>
                      <a:pt x="168621" y="5320"/>
                    </a:moveTo>
                    <a:lnTo>
                      <a:pt x="168621" y="10362"/>
                    </a:lnTo>
                    <a:lnTo>
                      <a:pt x="162863" y="10362"/>
                    </a:lnTo>
                    <a:lnTo>
                      <a:pt x="162863" y="5320"/>
                    </a:lnTo>
                    <a:close/>
                    <a:moveTo>
                      <a:pt x="174629" y="5320"/>
                    </a:moveTo>
                    <a:lnTo>
                      <a:pt x="174629" y="10362"/>
                    </a:lnTo>
                    <a:lnTo>
                      <a:pt x="168871" y="10362"/>
                    </a:lnTo>
                    <a:lnTo>
                      <a:pt x="168871" y="5320"/>
                    </a:lnTo>
                    <a:close/>
                    <a:moveTo>
                      <a:pt x="180638" y="5320"/>
                    </a:moveTo>
                    <a:lnTo>
                      <a:pt x="180638" y="10362"/>
                    </a:lnTo>
                    <a:lnTo>
                      <a:pt x="174877" y="10362"/>
                    </a:lnTo>
                    <a:lnTo>
                      <a:pt x="174877" y="5320"/>
                    </a:lnTo>
                    <a:close/>
                    <a:moveTo>
                      <a:pt x="186643" y="5320"/>
                    </a:moveTo>
                    <a:lnTo>
                      <a:pt x="186643" y="10362"/>
                    </a:lnTo>
                    <a:lnTo>
                      <a:pt x="180885" y="10362"/>
                    </a:lnTo>
                    <a:lnTo>
                      <a:pt x="180885" y="5320"/>
                    </a:lnTo>
                    <a:close/>
                    <a:moveTo>
                      <a:pt x="102536" y="5326"/>
                    </a:moveTo>
                    <a:lnTo>
                      <a:pt x="102536" y="8624"/>
                    </a:lnTo>
                    <a:lnTo>
                      <a:pt x="102536" y="8908"/>
                    </a:lnTo>
                    <a:lnTo>
                      <a:pt x="102536" y="10366"/>
                    </a:lnTo>
                    <a:lnTo>
                      <a:pt x="96778" y="10366"/>
                    </a:lnTo>
                    <a:lnTo>
                      <a:pt x="96778" y="7325"/>
                    </a:lnTo>
                    <a:lnTo>
                      <a:pt x="96778" y="6583"/>
                    </a:lnTo>
                    <a:lnTo>
                      <a:pt x="96778" y="5326"/>
                    </a:lnTo>
                    <a:close/>
                    <a:moveTo>
                      <a:pt x="6408" y="10610"/>
                    </a:moveTo>
                    <a:lnTo>
                      <a:pt x="6408" y="15655"/>
                    </a:lnTo>
                    <a:lnTo>
                      <a:pt x="650" y="15655"/>
                    </a:lnTo>
                    <a:lnTo>
                      <a:pt x="650" y="10610"/>
                    </a:lnTo>
                    <a:close/>
                    <a:moveTo>
                      <a:pt x="12417" y="10610"/>
                    </a:moveTo>
                    <a:lnTo>
                      <a:pt x="12417" y="15655"/>
                    </a:lnTo>
                    <a:lnTo>
                      <a:pt x="6655" y="15655"/>
                    </a:lnTo>
                    <a:lnTo>
                      <a:pt x="6655" y="10610"/>
                    </a:lnTo>
                    <a:close/>
                    <a:moveTo>
                      <a:pt x="18425" y="10610"/>
                    </a:moveTo>
                    <a:lnTo>
                      <a:pt x="18425" y="15655"/>
                    </a:lnTo>
                    <a:lnTo>
                      <a:pt x="12667" y="15655"/>
                    </a:lnTo>
                    <a:lnTo>
                      <a:pt x="12667" y="10610"/>
                    </a:lnTo>
                    <a:close/>
                    <a:moveTo>
                      <a:pt x="24431" y="10610"/>
                    </a:moveTo>
                    <a:lnTo>
                      <a:pt x="24431" y="15655"/>
                    </a:lnTo>
                    <a:lnTo>
                      <a:pt x="18673" y="15655"/>
                    </a:lnTo>
                    <a:lnTo>
                      <a:pt x="18673" y="10610"/>
                    </a:lnTo>
                    <a:close/>
                    <a:moveTo>
                      <a:pt x="30443" y="10610"/>
                    </a:moveTo>
                    <a:lnTo>
                      <a:pt x="30443" y="15655"/>
                    </a:lnTo>
                    <a:lnTo>
                      <a:pt x="24685" y="15655"/>
                    </a:lnTo>
                    <a:lnTo>
                      <a:pt x="24685" y="10610"/>
                    </a:lnTo>
                    <a:close/>
                    <a:moveTo>
                      <a:pt x="36448" y="10610"/>
                    </a:moveTo>
                    <a:lnTo>
                      <a:pt x="36448" y="14072"/>
                    </a:lnTo>
                    <a:lnTo>
                      <a:pt x="36448" y="14943"/>
                    </a:lnTo>
                    <a:lnTo>
                      <a:pt x="36448" y="15655"/>
                    </a:lnTo>
                    <a:lnTo>
                      <a:pt x="30690" y="15655"/>
                    </a:lnTo>
                    <a:lnTo>
                      <a:pt x="30690" y="10610"/>
                    </a:lnTo>
                    <a:close/>
                    <a:moveTo>
                      <a:pt x="42456" y="10610"/>
                    </a:moveTo>
                    <a:lnTo>
                      <a:pt x="42456" y="15655"/>
                    </a:lnTo>
                    <a:lnTo>
                      <a:pt x="36698" y="15655"/>
                    </a:lnTo>
                    <a:lnTo>
                      <a:pt x="36698" y="14860"/>
                    </a:lnTo>
                    <a:lnTo>
                      <a:pt x="36698" y="14026"/>
                    </a:lnTo>
                    <a:lnTo>
                      <a:pt x="36698" y="10610"/>
                    </a:lnTo>
                    <a:close/>
                    <a:moveTo>
                      <a:pt x="48465" y="10610"/>
                    </a:moveTo>
                    <a:lnTo>
                      <a:pt x="48465" y="15655"/>
                    </a:lnTo>
                    <a:lnTo>
                      <a:pt x="42707" y="15655"/>
                    </a:lnTo>
                    <a:lnTo>
                      <a:pt x="42707" y="10610"/>
                    </a:lnTo>
                    <a:close/>
                    <a:moveTo>
                      <a:pt x="54474" y="10610"/>
                    </a:moveTo>
                    <a:lnTo>
                      <a:pt x="54474" y="15655"/>
                    </a:lnTo>
                    <a:lnTo>
                      <a:pt x="48716" y="15655"/>
                    </a:lnTo>
                    <a:lnTo>
                      <a:pt x="48716" y="10610"/>
                    </a:lnTo>
                    <a:close/>
                    <a:moveTo>
                      <a:pt x="60482" y="10610"/>
                    </a:moveTo>
                    <a:lnTo>
                      <a:pt x="60482" y="15655"/>
                    </a:lnTo>
                    <a:lnTo>
                      <a:pt x="54721" y="15655"/>
                    </a:lnTo>
                    <a:lnTo>
                      <a:pt x="54721" y="10610"/>
                    </a:lnTo>
                    <a:close/>
                    <a:moveTo>
                      <a:pt x="66491" y="10610"/>
                    </a:moveTo>
                    <a:lnTo>
                      <a:pt x="66491" y="15655"/>
                    </a:lnTo>
                    <a:lnTo>
                      <a:pt x="60733" y="15655"/>
                    </a:lnTo>
                    <a:lnTo>
                      <a:pt x="60733" y="10610"/>
                    </a:lnTo>
                    <a:close/>
                    <a:moveTo>
                      <a:pt x="72496" y="10610"/>
                    </a:moveTo>
                    <a:lnTo>
                      <a:pt x="72496" y="15655"/>
                    </a:lnTo>
                    <a:lnTo>
                      <a:pt x="66738" y="15655"/>
                    </a:lnTo>
                    <a:lnTo>
                      <a:pt x="66738" y="10610"/>
                    </a:lnTo>
                    <a:close/>
                    <a:moveTo>
                      <a:pt x="78505" y="10610"/>
                    </a:moveTo>
                    <a:lnTo>
                      <a:pt x="78505" y="15655"/>
                    </a:lnTo>
                    <a:lnTo>
                      <a:pt x="72744" y="15655"/>
                    </a:lnTo>
                    <a:lnTo>
                      <a:pt x="72744" y="10610"/>
                    </a:lnTo>
                    <a:close/>
                    <a:moveTo>
                      <a:pt x="84513" y="10610"/>
                    </a:moveTo>
                    <a:lnTo>
                      <a:pt x="84513" y="15655"/>
                    </a:lnTo>
                    <a:lnTo>
                      <a:pt x="78755" y="15655"/>
                    </a:lnTo>
                    <a:lnTo>
                      <a:pt x="78755" y="10610"/>
                    </a:lnTo>
                    <a:close/>
                    <a:moveTo>
                      <a:pt x="90519" y="10610"/>
                    </a:moveTo>
                    <a:lnTo>
                      <a:pt x="90519" y="15655"/>
                    </a:lnTo>
                    <a:lnTo>
                      <a:pt x="84761" y="15655"/>
                    </a:lnTo>
                    <a:lnTo>
                      <a:pt x="84761" y="10610"/>
                    </a:lnTo>
                    <a:close/>
                    <a:moveTo>
                      <a:pt x="96531" y="10610"/>
                    </a:moveTo>
                    <a:lnTo>
                      <a:pt x="96531" y="15655"/>
                    </a:lnTo>
                    <a:lnTo>
                      <a:pt x="90773" y="15655"/>
                    </a:lnTo>
                    <a:lnTo>
                      <a:pt x="90773" y="10610"/>
                    </a:lnTo>
                    <a:close/>
                    <a:moveTo>
                      <a:pt x="102536" y="10610"/>
                    </a:moveTo>
                    <a:lnTo>
                      <a:pt x="102536" y="15655"/>
                    </a:lnTo>
                    <a:lnTo>
                      <a:pt x="96778" y="15655"/>
                    </a:lnTo>
                    <a:lnTo>
                      <a:pt x="96778" y="10610"/>
                    </a:lnTo>
                    <a:close/>
                    <a:moveTo>
                      <a:pt x="108541" y="10610"/>
                    </a:moveTo>
                    <a:lnTo>
                      <a:pt x="108541" y="15655"/>
                    </a:lnTo>
                    <a:lnTo>
                      <a:pt x="102783" y="15655"/>
                    </a:lnTo>
                    <a:lnTo>
                      <a:pt x="102783" y="10610"/>
                    </a:lnTo>
                    <a:close/>
                    <a:moveTo>
                      <a:pt x="114553" y="10610"/>
                    </a:moveTo>
                    <a:lnTo>
                      <a:pt x="114553" y="15655"/>
                    </a:lnTo>
                    <a:lnTo>
                      <a:pt x="108795" y="15655"/>
                    </a:lnTo>
                    <a:lnTo>
                      <a:pt x="108795" y="10610"/>
                    </a:lnTo>
                    <a:close/>
                    <a:moveTo>
                      <a:pt x="120559" y="10610"/>
                    </a:moveTo>
                    <a:lnTo>
                      <a:pt x="120559" y="15655"/>
                    </a:lnTo>
                    <a:lnTo>
                      <a:pt x="114801" y="15655"/>
                    </a:lnTo>
                    <a:lnTo>
                      <a:pt x="114801" y="10610"/>
                    </a:lnTo>
                    <a:close/>
                    <a:moveTo>
                      <a:pt x="126570" y="10610"/>
                    </a:moveTo>
                    <a:lnTo>
                      <a:pt x="126570" y="15655"/>
                    </a:lnTo>
                    <a:lnTo>
                      <a:pt x="120809" y="15655"/>
                    </a:lnTo>
                    <a:lnTo>
                      <a:pt x="120809" y="10610"/>
                    </a:lnTo>
                    <a:close/>
                    <a:moveTo>
                      <a:pt x="132576" y="10610"/>
                    </a:moveTo>
                    <a:lnTo>
                      <a:pt x="132576" y="15655"/>
                    </a:lnTo>
                    <a:lnTo>
                      <a:pt x="126818" y="15655"/>
                    </a:lnTo>
                    <a:lnTo>
                      <a:pt x="126818" y="10610"/>
                    </a:lnTo>
                    <a:close/>
                    <a:moveTo>
                      <a:pt x="138581" y="10610"/>
                    </a:moveTo>
                    <a:lnTo>
                      <a:pt x="138581" y="15655"/>
                    </a:lnTo>
                    <a:lnTo>
                      <a:pt x="132823" y="15655"/>
                    </a:lnTo>
                    <a:lnTo>
                      <a:pt x="132823" y="10610"/>
                    </a:lnTo>
                    <a:close/>
                    <a:moveTo>
                      <a:pt x="144593" y="10610"/>
                    </a:moveTo>
                    <a:lnTo>
                      <a:pt x="144593" y="15655"/>
                    </a:lnTo>
                    <a:lnTo>
                      <a:pt x="138832" y="15655"/>
                    </a:lnTo>
                    <a:lnTo>
                      <a:pt x="138832" y="10610"/>
                    </a:lnTo>
                    <a:close/>
                    <a:moveTo>
                      <a:pt x="150598" y="10610"/>
                    </a:moveTo>
                    <a:lnTo>
                      <a:pt x="150598" y="15655"/>
                    </a:lnTo>
                    <a:lnTo>
                      <a:pt x="144840" y="15655"/>
                    </a:lnTo>
                    <a:lnTo>
                      <a:pt x="144840" y="10610"/>
                    </a:lnTo>
                    <a:close/>
                    <a:moveTo>
                      <a:pt x="156607" y="10610"/>
                    </a:moveTo>
                    <a:lnTo>
                      <a:pt x="156607" y="15655"/>
                    </a:lnTo>
                    <a:lnTo>
                      <a:pt x="150849" y="15655"/>
                    </a:lnTo>
                    <a:lnTo>
                      <a:pt x="150849" y="10610"/>
                    </a:lnTo>
                    <a:close/>
                    <a:moveTo>
                      <a:pt x="162616" y="10610"/>
                    </a:moveTo>
                    <a:lnTo>
                      <a:pt x="162616" y="15655"/>
                    </a:lnTo>
                    <a:lnTo>
                      <a:pt x="156854" y="15655"/>
                    </a:lnTo>
                    <a:lnTo>
                      <a:pt x="156854" y="10610"/>
                    </a:lnTo>
                    <a:close/>
                    <a:moveTo>
                      <a:pt x="168621" y="10610"/>
                    </a:moveTo>
                    <a:lnTo>
                      <a:pt x="168621" y="15655"/>
                    </a:lnTo>
                    <a:lnTo>
                      <a:pt x="162863" y="15655"/>
                    </a:lnTo>
                    <a:lnTo>
                      <a:pt x="162863" y="10610"/>
                    </a:lnTo>
                    <a:close/>
                    <a:moveTo>
                      <a:pt x="174629" y="10610"/>
                    </a:moveTo>
                    <a:lnTo>
                      <a:pt x="174629" y="15655"/>
                    </a:lnTo>
                    <a:lnTo>
                      <a:pt x="168871" y="15655"/>
                    </a:lnTo>
                    <a:lnTo>
                      <a:pt x="168871" y="10610"/>
                    </a:lnTo>
                    <a:close/>
                    <a:moveTo>
                      <a:pt x="180638" y="10610"/>
                    </a:moveTo>
                    <a:lnTo>
                      <a:pt x="180638" y="15655"/>
                    </a:lnTo>
                    <a:lnTo>
                      <a:pt x="174877" y="15655"/>
                    </a:lnTo>
                    <a:lnTo>
                      <a:pt x="174877" y="10610"/>
                    </a:lnTo>
                    <a:close/>
                    <a:moveTo>
                      <a:pt x="186643" y="10610"/>
                    </a:moveTo>
                    <a:lnTo>
                      <a:pt x="186643" y="11483"/>
                    </a:lnTo>
                    <a:lnTo>
                      <a:pt x="186647" y="11483"/>
                    </a:lnTo>
                    <a:lnTo>
                      <a:pt x="186647" y="15655"/>
                    </a:lnTo>
                    <a:lnTo>
                      <a:pt x="180885" y="15655"/>
                    </a:lnTo>
                    <a:lnTo>
                      <a:pt x="180885" y="10610"/>
                    </a:lnTo>
                    <a:close/>
                    <a:moveTo>
                      <a:pt x="192659" y="10613"/>
                    </a:moveTo>
                    <a:lnTo>
                      <a:pt x="192659" y="15655"/>
                    </a:lnTo>
                    <a:lnTo>
                      <a:pt x="186894" y="15655"/>
                    </a:lnTo>
                    <a:lnTo>
                      <a:pt x="186894" y="11398"/>
                    </a:lnTo>
                    <a:lnTo>
                      <a:pt x="186894" y="10613"/>
                    </a:lnTo>
                    <a:close/>
                    <a:moveTo>
                      <a:pt x="6408" y="15903"/>
                    </a:moveTo>
                    <a:lnTo>
                      <a:pt x="6408" y="20945"/>
                    </a:lnTo>
                    <a:lnTo>
                      <a:pt x="650" y="20945"/>
                    </a:lnTo>
                    <a:lnTo>
                      <a:pt x="650" y="15903"/>
                    </a:lnTo>
                    <a:close/>
                    <a:moveTo>
                      <a:pt x="12417" y="15903"/>
                    </a:moveTo>
                    <a:lnTo>
                      <a:pt x="12417" y="20945"/>
                    </a:lnTo>
                    <a:lnTo>
                      <a:pt x="6655" y="20945"/>
                    </a:lnTo>
                    <a:lnTo>
                      <a:pt x="6655" y="15903"/>
                    </a:lnTo>
                    <a:close/>
                    <a:moveTo>
                      <a:pt x="18425" y="15903"/>
                    </a:moveTo>
                    <a:lnTo>
                      <a:pt x="18425" y="20945"/>
                    </a:lnTo>
                    <a:lnTo>
                      <a:pt x="12667" y="20945"/>
                    </a:lnTo>
                    <a:lnTo>
                      <a:pt x="12667" y="15903"/>
                    </a:lnTo>
                    <a:close/>
                    <a:moveTo>
                      <a:pt x="24431" y="15903"/>
                    </a:moveTo>
                    <a:lnTo>
                      <a:pt x="24431" y="20945"/>
                    </a:lnTo>
                    <a:lnTo>
                      <a:pt x="18673" y="20945"/>
                    </a:lnTo>
                    <a:lnTo>
                      <a:pt x="18673" y="15903"/>
                    </a:lnTo>
                    <a:close/>
                    <a:moveTo>
                      <a:pt x="30443" y="15903"/>
                    </a:moveTo>
                    <a:lnTo>
                      <a:pt x="30443" y="20945"/>
                    </a:lnTo>
                    <a:lnTo>
                      <a:pt x="24685" y="20945"/>
                    </a:lnTo>
                    <a:lnTo>
                      <a:pt x="24685" y="15903"/>
                    </a:lnTo>
                    <a:close/>
                    <a:moveTo>
                      <a:pt x="36448" y="15903"/>
                    </a:moveTo>
                    <a:lnTo>
                      <a:pt x="36448" y="20945"/>
                    </a:lnTo>
                    <a:lnTo>
                      <a:pt x="30690" y="20945"/>
                    </a:lnTo>
                    <a:lnTo>
                      <a:pt x="30690" y="15903"/>
                    </a:lnTo>
                    <a:close/>
                    <a:moveTo>
                      <a:pt x="42460" y="15903"/>
                    </a:moveTo>
                    <a:lnTo>
                      <a:pt x="42460" y="20945"/>
                    </a:lnTo>
                    <a:lnTo>
                      <a:pt x="36698" y="20945"/>
                    </a:lnTo>
                    <a:lnTo>
                      <a:pt x="36698" y="15903"/>
                    </a:lnTo>
                    <a:close/>
                    <a:moveTo>
                      <a:pt x="48465" y="15903"/>
                    </a:moveTo>
                    <a:lnTo>
                      <a:pt x="48465" y="20945"/>
                    </a:lnTo>
                    <a:lnTo>
                      <a:pt x="42707" y="20945"/>
                    </a:lnTo>
                    <a:lnTo>
                      <a:pt x="42707" y="15903"/>
                    </a:lnTo>
                    <a:close/>
                    <a:moveTo>
                      <a:pt x="54474" y="15903"/>
                    </a:moveTo>
                    <a:lnTo>
                      <a:pt x="54474" y="20945"/>
                    </a:lnTo>
                    <a:lnTo>
                      <a:pt x="48716" y="20945"/>
                    </a:lnTo>
                    <a:lnTo>
                      <a:pt x="48716" y="15903"/>
                    </a:lnTo>
                    <a:close/>
                    <a:moveTo>
                      <a:pt x="60482" y="15903"/>
                    </a:moveTo>
                    <a:lnTo>
                      <a:pt x="60482" y="20945"/>
                    </a:lnTo>
                    <a:lnTo>
                      <a:pt x="54721" y="20945"/>
                    </a:lnTo>
                    <a:lnTo>
                      <a:pt x="54721" y="15903"/>
                    </a:lnTo>
                    <a:close/>
                    <a:moveTo>
                      <a:pt x="66491" y="15903"/>
                    </a:moveTo>
                    <a:lnTo>
                      <a:pt x="66491" y="20945"/>
                    </a:lnTo>
                    <a:lnTo>
                      <a:pt x="60733" y="20945"/>
                    </a:lnTo>
                    <a:lnTo>
                      <a:pt x="60733" y="15903"/>
                    </a:lnTo>
                    <a:close/>
                    <a:moveTo>
                      <a:pt x="72496" y="15903"/>
                    </a:moveTo>
                    <a:lnTo>
                      <a:pt x="72496" y="20945"/>
                    </a:lnTo>
                    <a:lnTo>
                      <a:pt x="66738" y="20945"/>
                    </a:lnTo>
                    <a:lnTo>
                      <a:pt x="66738" y="15903"/>
                    </a:lnTo>
                    <a:close/>
                    <a:moveTo>
                      <a:pt x="78505" y="15903"/>
                    </a:moveTo>
                    <a:lnTo>
                      <a:pt x="78505" y="20945"/>
                    </a:lnTo>
                    <a:lnTo>
                      <a:pt x="72744" y="20945"/>
                    </a:lnTo>
                    <a:lnTo>
                      <a:pt x="72744" y="15903"/>
                    </a:lnTo>
                    <a:close/>
                    <a:moveTo>
                      <a:pt x="84513" y="15903"/>
                    </a:moveTo>
                    <a:lnTo>
                      <a:pt x="84513" y="20945"/>
                    </a:lnTo>
                    <a:lnTo>
                      <a:pt x="78755" y="20945"/>
                    </a:lnTo>
                    <a:lnTo>
                      <a:pt x="78755" y="15903"/>
                    </a:lnTo>
                    <a:close/>
                    <a:moveTo>
                      <a:pt x="90519" y="15903"/>
                    </a:moveTo>
                    <a:lnTo>
                      <a:pt x="90519" y="20945"/>
                    </a:lnTo>
                    <a:lnTo>
                      <a:pt x="84761" y="20945"/>
                    </a:lnTo>
                    <a:lnTo>
                      <a:pt x="84761" y="15903"/>
                    </a:lnTo>
                    <a:close/>
                    <a:moveTo>
                      <a:pt x="96531" y="15903"/>
                    </a:moveTo>
                    <a:lnTo>
                      <a:pt x="96531" y="20945"/>
                    </a:lnTo>
                    <a:lnTo>
                      <a:pt x="90773" y="20945"/>
                    </a:lnTo>
                    <a:lnTo>
                      <a:pt x="90773" y="15903"/>
                    </a:lnTo>
                    <a:close/>
                    <a:moveTo>
                      <a:pt x="102536" y="15903"/>
                    </a:moveTo>
                    <a:lnTo>
                      <a:pt x="102536" y="20945"/>
                    </a:lnTo>
                    <a:lnTo>
                      <a:pt x="96778" y="20945"/>
                    </a:lnTo>
                    <a:lnTo>
                      <a:pt x="96778" y="15903"/>
                    </a:lnTo>
                    <a:close/>
                    <a:moveTo>
                      <a:pt x="108541" y="15903"/>
                    </a:moveTo>
                    <a:lnTo>
                      <a:pt x="108541" y="20945"/>
                    </a:lnTo>
                    <a:lnTo>
                      <a:pt x="102783" y="20945"/>
                    </a:lnTo>
                    <a:lnTo>
                      <a:pt x="102783" y="15903"/>
                    </a:lnTo>
                    <a:close/>
                    <a:moveTo>
                      <a:pt x="114553" y="15903"/>
                    </a:moveTo>
                    <a:lnTo>
                      <a:pt x="114553" y="20945"/>
                    </a:lnTo>
                    <a:lnTo>
                      <a:pt x="108795" y="20945"/>
                    </a:lnTo>
                    <a:lnTo>
                      <a:pt x="108795" y="15903"/>
                    </a:lnTo>
                    <a:close/>
                    <a:moveTo>
                      <a:pt x="126570" y="15903"/>
                    </a:moveTo>
                    <a:lnTo>
                      <a:pt x="126570" y="20945"/>
                    </a:lnTo>
                    <a:lnTo>
                      <a:pt x="120809" y="20945"/>
                    </a:lnTo>
                    <a:lnTo>
                      <a:pt x="120809" y="16714"/>
                    </a:lnTo>
                    <a:lnTo>
                      <a:pt x="120809" y="15922"/>
                    </a:lnTo>
                    <a:lnTo>
                      <a:pt x="120809" y="15903"/>
                    </a:lnTo>
                    <a:close/>
                    <a:moveTo>
                      <a:pt x="132576" y="15903"/>
                    </a:moveTo>
                    <a:lnTo>
                      <a:pt x="132576" y="20945"/>
                    </a:lnTo>
                    <a:lnTo>
                      <a:pt x="126814" y="20945"/>
                    </a:lnTo>
                    <a:lnTo>
                      <a:pt x="126814" y="15903"/>
                    </a:lnTo>
                    <a:close/>
                    <a:moveTo>
                      <a:pt x="138581" y="15903"/>
                    </a:moveTo>
                    <a:lnTo>
                      <a:pt x="138581" y="20945"/>
                    </a:lnTo>
                    <a:lnTo>
                      <a:pt x="132823" y="20945"/>
                    </a:lnTo>
                    <a:lnTo>
                      <a:pt x="132823" y="15903"/>
                    </a:lnTo>
                    <a:close/>
                    <a:moveTo>
                      <a:pt x="144593" y="15903"/>
                    </a:moveTo>
                    <a:lnTo>
                      <a:pt x="144593" y="20945"/>
                    </a:lnTo>
                    <a:lnTo>
                      <a:pt x="138832" y="20945"/>
                    </a:lnTo>
                    <a:lnTo>
                      <a:pt x="138832" y="15903"/>
                    </a:lnTo>
                    <a:close/>
                    <a:moveTo>
                      <a:pt x="150598" y="15903"/>
                    </a:moveTo>
                    <a:lnTo>
                      <a:pt x="150598" y="20945"/>
                    </a:lnTo>
                    <a:lnTo>
                      <a:pt x="144840" y="20945"/>
                    </a:lnTo>
                    <a:lnTo>
                      <a:pt x="144840" y="15903"/>
                    </a:lnTo>
                    <a:close/>
                    <a:moveTo>
                      <a:pt x="156607" y="15903"/>
                    </a:moveTo>
                    <a:lnTo>
                      <a:pt x="156607" y="20945"/>
                    </a:lnTo>
                    <a:lnTo>
                      <a:pt x="150849" y="20945"/>
                    </a:lnTo>
                    <a:lnTo>
                      <a:pt x="150849" y="15903"/>
                    </a:lnTo>
                    <a:close/>
                    <a:moveTo>
                      <a:pt x="162616" y="15903"/>
                    </a:moveTo>
                    <a:lnTo>
                      <a:pt x="162616" y="20945"/>
                    </a:lnTo>
                    <a:lnTo>
                      <a:pt x="156854" y="20945"/>
                    </a:lnTo>
                    <a:lnTo>
                      <a:pt x="156854" y="15903"/>
                    </a:lnTo>
                    <a:close/>
                    <a:moveTo>
                      <a:pt x="168621" y="15903"/>
                    </a:moveTo>
                    <a:lnTo>
                      <a:pt x="168621" y="20945"/>
                    </a:lnTo>
                    <a:lnTo>
                      <a:pt x="162863" y="20945"/>
                    </a:lnTo>
                    <a:lnTo>
                      <a:pt x="162863" y="15903"/>
                    </a:lnTo>
                    <a:close/>
                    <a:moveTo>
                      <a:pt x="174626" y="15903"/>
                    </a:moveTo>
                    <a:lnTo>
                      <a:pt x="174626" y="20945"/>
                    </a:lnTo>
                    <a:lnTo>
                      <a:pt x="168868" y="20945"/>
                    </a:lnTo>
                    <a:lnTo>
                      <a:pt x="168868" y="15903"/>
                    </a:lnTo>
                    <a:close/>
                    <a:moveTo>
                      <a:pt x="180638" y="15903"/>
                    </a:moveTo>
                    <a:lnTo>
                      <a:pt x="180638" y="16401"/>
                    </a:lnTo>
                    <a:lnTo>
                      <a:pt x="180638" y="16978"/>
                    </a:lnTo>
                    <a:lnTo>
                      <a:pt x="180638" y="20945"/>
                    </a:lnTo>
                    <a:lnTo>
                      <a:pt x="174877" y="20945"/>
                    </a:lnTo>
                    <a:lnTo>
                      <a:pt x="174877" y="15903"/>
                    </a:lnTo>
                    <a:close/>
                    <a:moveTo>
                      <a:pt x="186643" y="15903"/>
                    </a:moveTo>
                    <a:lnTo>
                      <a:pt x="186643" y="20945"/>
                    </a:lnTo>
                    <a:lnTo>
                      <a:pt x="180885" y="20945"/>
                    </a:lnTo>
                    <a:lnTo>
                      <a:pt x="180885" y="15903"/>
                    </a:lnTo>
                    <a:close/>
                    <a:moveTo>
                      <a:pt x="192652" y="15903"/>
                    </a:moveTo>
                    <a:lnTo>
                      <a:pt x="192652" y="20945"/>
                    </a:lnTo>
                    <a:lnTo>
                      <a:pt x="186894" y="20945"/>
                    </a:lnTo>
                    <a:lnTo>
                      <a:pt x="186894" y="15903"/>
                    </a:lnTo>
                    <a:close/>
                    <a:moveTo>
                      <a:pt x="120559" y="15903"/>
                    </a:moveTo>
                    <a:lnTo>
                      <a:pt x="120559" y="16625"/>
                    </a:lnTo>
                    <a:lnTo>
                      <a:pt x="120559" y="20948"/>
                    </a:lnTo>
                    <a:lnTo>
                      <a:pt x="114801" y="20948"/>
                    </a:lnTo>
                    <a:lnTo>
                      <a:pt x="114801" y="15903"/>
                    </a:lnTo>
                    <a:close/>
                    <a:moveTo>
                      <a:pt x="6408" y="21192"/>
                    </a:moveTo>
                    <a:lnTo>
                      <a:pt x="6408" y="26238"/>
                    </a:lnTo>
                    <a:lnTo>
                      <a:pt x="650" y="26238"/>
                    </a:lnTo>
                    <a:lnTo>
                      <a:pt x="650" y="21192"/>
                    </a:lnTo>
                    <a:close/>
                    <a:moveTo>
                      <a:pt x="12417" y="21192"/>
                    </a:moveTo>
                    <a:lnTo>
                      <a:pt x="12417" y="26238"/>
                    </a:lnTo>
                    <a:lnTo>
                      <a:pt x="6655" y="26238"/>
                    </a:lnTo>
                    <a:lnTo>
                      <a:pt x="6655" y="21192"/>
                    </a:lnTo>
                    <a:close/>
                    <a:moveTo>
                      <a:pt x="18425" y="21192"/>
                    </a:moveTo>
                    <a:lnTo>
                      <a:pt x="18425" y="26238"/>
                    </a:lnTo>
                    <a:lnTo>
                      <a:pt x="12667" y="26238"/>
                    </a:lnTo>
                    <a:lnTo>
                      <a:pt x="12667" y="21192"/>
                    </a:lnTo>
                    <a:close/>
                    <a:moveTo>
                      <a:pt x="24431" y="21192"/>
                    </a:moveTo>
                    <a:lnTo>
                      <a:pt x="24431" y="26238"/>
                    </a:lnTo>
                    <a:lnTo>
                      <a:pt x="18673" y="26238"/>
                    </a:lnTo>
                    <a:lnTo>
                      <a:pt x="18673" y="21192"/>
                    </a:lnTo>
                    <a:close/>
                    <a:moveTo>
                      <a:pt x="30439" y="21192"/>
                    </a:moveTo>
                    <a:lnTo>
                      <a:pt x="30439" y="23586"/>
                    </a:lnTo>
                    <a:lnTo>
                      <a:pt x="30443" y="23586"/>
                    </a:lnTo>
                    <a:lnTo>
                      <a:pt x="30443" y="24398"/>
                    </a:lnTo>
                    <a:lnTo>
                      <a:pt x="30443" y="26238"/>
                    </a:lnTo>
                    <a:lnTo>
                      <a:pt x="24678" y="26238"/>
                    </a:lnTo>
                    <a:lnTo>
                      <a:pt x="24678" y="21192"/>
                    </a:lnTo>
                    <a:close/>
                    <a:moveTo>
                      <a:pt x="36451" y="21192"/>
                    </a:moveTo>
                    <a:lnTo>
                      <a:pt x="36451" y="26238"/>
                    </a:lnTo>
                    <a:lnTo>
                      <a:pt x="30690" y="26238"/>
                    </a:lnTo>
                    <a:lnTo>
                      <a:pt x="30690" y="21192"/>
                    </a:lnTo>
                    <a:close/>
                    <a:moveTo>
                      <a:pt x="42460" y="21192"/>
                    </a:moveTo>
                    <a:lnTo>
                      <a:pt x="42460" y="26238"/>
                    </a:lnTo>
                    <a:lnTo>
                      <a:pt x="36698" y="26238"/>
                    </a:lnTo>
                    <a:lnTo>
                      <a:pt x="36698" y="21192"/>
                    </a:lnTo>
                    <a:close/>
                    <a:moveTo>
                      <a:pt x="48465" y="21192"/>
                    </a:moveTo>
                    <a:lnTo>
                      <a:pt x="48465" y="26238"/>
                    </a:lnTo>
                    <a:lnTo>
                      <a:pt x="42707" y="26238"/>
                    </a:lnTo>
                    <a:lnTo>
                      <a:pt x="42707" y="21192"/>
                    </a:lnTo>
                    <a:close/>
                    <a:moveTo>
                      <a:pt x="54474" y="21192"/>
                    </a:moveTo>
                    <a:lnTo>
                      <a:pt x="54474" y="26238"/>
                    </a:lnTo>
                    <a:lnTo>
                      <a:pt x="48716" y="26238"/>
                    </a:lnTo>
                    <a:lnTo>
                      <a:pt x="48716" y="21192"/>
                    </a:lnTo>
                    <a:close/>
                    <a:moveTo>
                      <a:pt x="60482" y="21192"/>
                    </a:moveTo>
                    <a:lnTo>
                      <a:pt x="60482" y="26238"/>
                    </a:lnTo>
                    <a:lnTo>
                      <a:pt x="54721" y="26238"/>
                    </a:lnTo>
                    <a:lnTo>
                      <a:pt x="54721" y="21192"/>
                    </a:lnTo>
                    <a:close/>
                    <a:moveTo>
                      <a:pt x="66491" y="21192"/>
                    </a:moveTo>
                    <a:lnTo>
                      <a:pt x="66491" y="26238"/>
                    </a:lnTo>
                    <a:lnTo>
                      <a:pt x="60733" y="26238"/>
                    </a:lnTo>
                    <a:lnTo>
                      <a:pt x="60733" y="21192"/>
                    </a:lnTo>
                    <a:close/>
                    <a:moveTo>
                      <a:pt x="72496" y="21192"/>
                    </a:moveTo>
                    <a:lnTo>
                      <a:pt x="72496" y="26238"/>
                    </a:lnTo>
                    <a:lnTo>
                      <a:pt x="66738" y="26238"/>
                    </a:lnTo>
                    <a:lnTo>
                      <a:pt x="66738" y="21192"/>
                    </a:lnTo>
                    <a:close/>
                    <a:moveTo>
                      <a:pt x="78505" y="21192"/>
                    </a:moveTo>
                    <a:lnTo>
                      <a:pt x="78505" y="26238"/>
                    </a:lnTo>
                    <a:lnTo>
                      <a:pt x="72744" y="26238"/>
                    </a:lnTo>
                    <a:lnTo>
                      <a:pt x="72744" y="21192"/>
                    </a:lnTo>
                    <a:close/>
                    <a:moveTo>
                      <a:pt x="84513" y="21192"/>
                    </a:moveTo>
                    <a:lnTo>
                      <a:pt x="84513" y="26238"/>
                    </a:lnTo>
                    <a:lnTo>
                      <a:pt x="78755" y="26238"/>
                    </a:lnTo>
                    <a:lnTo>
                      <a:pt x="78755" y="21192"/>
                    </a:lnTo>
                    <a:close/>
                    <a:moveTo>
                      <a:pt x="90519" y="21192"/>
                    </a:moveTo>
                    <a:lnTo>
                      <a:pt x="90519" y="26238"/>
                    </a:lnTo>
                    <a:lnTo>
                      <a:pt x="84761" y="26238"/>
                    </a:lnTo>
                    <a:lnTo>
                      <a:pt x="84761" y="21192"/>
                    </a:lnTo>
                    <a:close/>
                    <a:moveTo>
                      <a:pt x="96531" y="21192"/>
                    </a:moveTo>
                    <a:lnTo>
                      <a:pt x="96531" y="26238"/>
                    </a:lnTo>
                    <a:lnTo>
                      <a:pt x="90773" y="26238"/>
                    </a:lnTo>
                    <a:lnTo>
                      <a:pt x="90773" y="21192"/>
                    </a:lnTo>
                    <a:close/>
                    <a:moveTo>
                      <a:pt x="102536" y="21192"/>
                    </a:moveTo>
                    <a:lnTo>
                      <a:pt x="102536" y="26238"/>
                    </a:lnTo>
                    <a:lnTo>
                      <a:pt x="96778" y="26238"/>
                    </a:lnTo>
                    <a:lnTo>
                      <a:pt x="96778" y="21192"/>
                    </a:lnTo>
                    <a:close/>
                    <a:moveTo>
                      <a:pt x="108541" y="21192"/>
                    </a:moveTo>
                    <a:lnTo>
                      <a:pt x="108541" y="26238"/>
                    </a:lnTo>
                    <a:lnTo>
                      <a:pt x="102783" y="26238"/>
                    </a:lnTo>
                    <a:lnTo>
                      <a:pt x="102783" y="21192"/>
                    </a:lnTo>
                    <a:close/>
                    <a:moveTo>
                      <a:pt x="114553" y="21192"/>
                    </a:moveTo>
                    <a:lnTo>
                      <a:pt x="114553" y="26238"/>
                    </a:lnTo>
                    <a:lnTo>
                      <a:pt x="108795" y="26238"/>
                    </a:lnTo>
                    <a:lnTo>
                      <a:pt x="108795" y="21192"/>
                    </a:lnTo>
                    <a:close/>
                    <a:moveTo>
                      <a:pt x="120559" y="21192"/>
                    </a:moveTo>
                    <a:lnTo>
                      <a:pt x="120559" y="26238"/>
                    </a:lnTo>
                    <a:lnTo>
                      <a:pt x="114801" y="26238"/>
                    </a:lnTo>
                    <a:lnTo>
                      <a:pt x="114801" y="21192"/>
                    </a:lnTo>
                    <a:close/>
                    <a:moveTo>
                      <a:pt x="126570" y="21192"/>
                    </a:moveTo>
                    <a:lnTo>
                      <a:pt x="126570" y="26238"/>
                    </a:lnTo>
                    <a:lnTo>
                      <a:pt x="120809" y="26238"/>
                    </a:lnTo>
                    <a:lnTo>
                      <a:pt x="120809" y="21192"/>
                    </a:lnTo>
                    <a:close/>
                    <a:moveTo>
                      <a:pt x="132576" y="21192"/>
                    </a:moveTo>
                    <a:lnTo>
                      <a:pt x="132576" y="26238"/>
                    </a:lnTo>
                    <a:lnTo>
                      <a:pt x="126818" y="26238"/>
                    </a:lnTo>
                    <a:lnTo>
                      <a:pt x="126818" y="21192"/>
                    </a:lnTo>
                    <a:close/>
                    <a:moveTo>
                      <a:pt x="138581" y="21192"/>
                    </a:moveTo>
                    <a:lnTo>
                      <a:pt x="138581" y="26238"/>
                    </a:lnTo>
                    <a:lnTo>
                      <a:pt x="132823" y="26238"/>
                    </a:lnTo>
                    <a:lnTo>
                      <a:pt x="132823" y="21192"/>
                    </a:lnTo>
                    <a:close/>
                    <a:moveTo>
                      <a:pt x="144593" y="21192"/>
                    </a:moveTo>
                    <a:lnTo>
                      <a:pt x="144593" y="25018"/>
                    </a:lnTo>
                    <a:lnTo>
                      <a:pt x="144593" y="25496"/>
                    </a:lnTo>
                    <a:lnTo>
                      <a:pt x="144593" y="26238"/>
                    </a:lnTo>
                    <a:lnTo>
                      <a:pt x="138832" y="26238"/>
                    </a:lnTo>
                    <a:lnTo>
                      <a:pt x="138832" y="21192"/>
                    </a:lnTo>
                    <a:close/>
                    <a:moveTo>
                      <a:pt x="150598" y="21192"/>
                    </a:moveTo>
                    <a:lnTo>
                      <a:pt x="150598" y="25615"/>
                    </a:lnTo>
                    <a:lnTo>
                      <a:pt x="150598" y="26238"/>
                    </a:lnTo>
                    <a:lnTo>
                      <a:pt x="144840" y="26238"/>
                    </a:lnTo>
                    <a:lnTo>
                      <a:pt x="144840" y="25628"/>
                    </a:lnTo>
                    <a:lnTo>
                      <a:pt x="144840" y="24886"/>
                    </a:lnTo>
                    <a:lnTo>
                      <a:pt x="144840" y="21192"/>
                    </a:lnTo>
                    <a:close/>
                    <a:moveTo>
                      <a:pt x="156604" y="21192"/>
                    </a:moveTo>
                    <a:lnTo>
                      <a:pt x="156604" y="25542"/>
                    </a:lnTo>
                    <a:lnTo>
                      <a:pt x="156607" y="25542"/>
                    </a:lnTo>
                    <a:lnTo>
                      <a:pt x="156607" y="26238"/>
                    </a:lnTo>
                    <a:lnTo>
                      <a:pt x="150846" y="26238"/>
                    </a:lnTo>
                    <a:lnTo>
                      <a:pt x="150846" y="25631"/>
                    </a:lnTo>
                    <a:lnTo>
                      <a:pt x="150846" y="21192"/>
                    </a:lnTo>
                    <a:close/>
                    <a:moveTo>
                      <a:pt x="162616" y="21192"/>
                    </a:moveTo>
                    <a:lnTo>
                      <a:pt x="162616" y="24975"/>
                    </a:lnTo>
                    <a:lnTo>
                      <a:pt x="162616" y="25130"/>
                    </a:lnTo>
                    <a:lnTo>
                      <a:pt x="162616" y="26238"/>
                    </a:lnTo>
                    <a:lnTo>
                      <a:pt x="156854" y="26238"/>
                    </a:lnTo>
                    <a:lnTo>
                      <a:pt x="156854" y="26146"/>
                    </a:lnTo>
                    <a:lnTo>
                      <a:pt x="156854" y="25667"/>
                    </a:lnTo>
                    <a:lnTo>
                      <a:pt x="156854" y="21192"/>
                    </a:lnTo>
                    <a:close/>
                    <a:moveTo>
                      <a:pt x="168621" y="21192"/>
                    </a:moveTo>
                    <a:lnTo>
                      <a:pt x="168621" y="26238"/>
                    </a:lnTo>
                    <a:lnTo>
                      <a:pt x="162863" y="26238"/>
                    </a:lnTo>
                    <a:lnTo>
                      <a:pt x="162863" y="21192"/>
                    </a:lnTo>
                    <a:close/>
                    <a:moveTo>
                      <a:pt x="174633" y="21192"/>
                    </a:moveTo>
                    <a:lnTo>
                      <a:pt x="174633" y="26238"/>
                    </a:lnTo>
                    <a:lnTo>
                      <a:pt x="168871" y="26238"/>
                    </a:lnTo>
                    <a:lnTo>
                      <a:pt x="168871" y="21192"/>
                    </a:lnTo>
                    <a:close/>
                    <a:moveTo>
                      <a:pt x="180638" y="21192"/>
                    </a:moveTo>
                    <a:lnTo>
                      <a:pt x="180638" y="26238"/>
                    </a:lnTo>
                    <a:lnTo>
                      <a:pt x="174877" y="26238"/>
                    </a:lnTo>
                    <a:lnTo>
                      <a:pt x="174877" y="21192"/>
                    </a:lnTo>
                    <a:close/>
                    <a:moveTo>
                      <a:pt x="186643" y="21192"/>
                    </a:moveTo>
                    <a:lnTo>
                      <a:pt x="186643" y="26238"/>
                    </a:lnTo>
                    <a:lnTo>
                      <a:pt x="180885" y="26238"/>
                    </a:lnTo>
                    <a:lnTo>
                      <a:pt x="180885" y="21192"/>
                    </a:lnTo>
                    <a:close/>
                    <a:moveTo>
                      <a:pt x="192652" y="21192"/>
                    </a:moveTo>
                    <a:lnTo>
                      <a:pt x="192652" y="26238"/>
                    </a:lnTo>
                    <a:lnTo>
                      <a:pt x="186894" y="26238"/>
                    </a:lnTo>
                    <a:lnTo>
                      <a:pt x="186894" y="21192"/>
                    </a:lnTo>
                    <a:close/>
                    <a:moveTo>
                      <a:pt x="6408" y="26485"/>
                    </a:moveTo>
                    <a:lnTo>
                      <a:pt x="6408" y="31528"/>
                    </a:lnTo>
                    <a:lnTo>
                      <a:pt x="650" y="31528"/>
                    </a:lnTo>
                    <a:lnTo>
                      <a:pt x="650" y="26485"/>
                    </a:lnTo>
                    <a:close/>
                    <a:moveTo>
                      <a:pt x="12417" y="26485"/>
                    </a:moveTo>
                    <a:lnTo>
                      <a:pt x="12417" y="31528"/>
                    </a:lnTo>
                    <a:lnTo>
                      <a:pt x="6655" y="31528"/>
                    </a:lnTo>
                    <a:lnTo>
                      <a:pt x="6655" y="26485"/>
                    </a:lnTo>
                    <a:close/>
                    <a:moveTo>
                      <a:pt x="18425" y="26485"/>
                    </a:moveTo>
                    <a:lnTo>
                      <a:pt x="18425" y="31528"/>
                    </a:lnTo>
                    <a:lnTo>
                      <a:pt x="12667" y="31528"/>
                    </a:lnTo>
                    <a:lnTo>
                      <a:pt x="12667" y="26485"/>
                    </a:lnTo>
                    <a:close/>
                    <a:moveTo>
                      <a:pt x="24431" y="26485"/>
                    </a:moveTo>
                    <a:lnTo>
                      <a:pt x="24431" y="31528"/>
                    </a:lnTo>
                    <a:lnTo>
                      <a:pt x="18673" y="31528"/>
                    </a:lnTo>
                    <a:lnTo>
                      <a:pt x="18673" y="26485"/>
                    </a:lnTo>
                    <a:close/>
                    <a:moveTo>
                      <a:pt x="30443" y="26485"/>
                    </a:moveTo>
                    <a:lnTo>
                      <a:pt x="30443" y="31528"/>
                    </a:lnTo>
                    <a:lnTo>
                      <a:pt x="24685" y="31528"/>
                    </a:lnTo>
                    <a:lnTo>
                      <a:pt x="24685" y="26485"/>
                    </a:lnTo>
                    <a:close/>
                    <a:moveTo>
                      <a:pt x="36448" y="26485"/>
                    </a:moveTo>
                    <a:lnTo>
                      <a:pt x="36448" y="31528"/>
                    </a:lnTo>
                    <a:lnTo>
                      <a:pt x="30690" y="31528"/>
                    </a:lnTo>
                    <a:lnTo>
                      <a:pt x="30690" y="26485"/>
                    </a:lnTo>
                    <a:close/>
                    <a:moveTo>
                      <a:pt x="42460" y="26485"/>
                    </a:moveTo>
                    <a:lnTo>
                      <a:pt x="42460" y="31528"/>
                    </a:lnTo>
                    <a:lnTo>
                      <a:pt x="36698" y="31528"/>
                    </a:lnTo>
                    <a:lnTo>
                      <a:pt x="36698" y="26485"/>
                    </a:lnTo>
                    <a:close/>
                    <a:moveTo>
                      <a:pt x="48465" y="26485"/>
                    </a:moveTo>
                    <a:lnTo>
                      <a:pt x="48465" y="31528"/>
                    </a:lnTo>
                    <a:lnTo>
                      <a:pt x="42707" y="31528"/>
                    </a:lnTo>
                    <a:lnTo>
                      <a:pt x="42707" y="26485"/>
                    </a:lnTo>
                    <a:close/>
                    <a:moveTo>
                      <a:pt x="54474" y="26485"/>
                    </a:moveTo>
                    <a:lnTo>
                      <a:pt x="54474" y="31528"/>
                    </a:lnTo>
                    <a:lnTo>
                      <a:pt x="48716" y="31528"/>
                    </a:lnTo>
                    <a:lnTo>
                      <a:pt x="48716" y="26485"/>
                    </a:lnTo>
                    <a:close/>
                    <a:moveTo>
                      <a:pt x="60482" y="26485"/>
                    </a:moveTo>
                    <a:lnTo>
                      <a:pt x="60482" y="31528"/>
                    </a:lnTo>
                    <a:lnTo>
                      <a:pt x="54721" y="31528"/>
                    </a:lnTo>
                    <a:lnTo>
                      <a:pt x="54721" y="26485"/>
                    </a:lnTo>
                    <a:close/>
                    <a:moveTo>
                      <a:pt x="66491" y="26485"/>
                    </a:moveTo>
                    <a:lnTo>
                      <a:pt x="66491" y="31528"/>
                    </a:lnTo>
                    <a:lnTo>
                      <a:pt x="60733" y="31528"/>
                    </a:lnTo>
                    <a:lnTo>
                      <a:pt x="60733" y="26485"/>
                    </a:lnTo>
                    <a:close/>
                    <a:moveTo>
                      <a:pt x="72496" y="26485"/>
                    </a:moveTo>
                    <a:lnTo>
                      <a:pt x="72496" y="31528"/>
                    </a:lnTo>
                    <a:lnTo>
                      <a:pt x="66738" y="31528"/>
                    </a:lnTo>
                    <a:lnTo>
                      <a:pt x="66738" y="26485"/>
                    </a:lnTo>
                    <a:close/>
                    <a:moveTo>
                      <a:pt x="78505" y="26485"/>
                    </a:moveTo>
                    <a:lnTo>
                      <a:pt x="78505" y="31528"/>
                    </a:lnTo>
                    <a:lnTo>
                      <a:pt x="72744" y="31528"/>
                    </a:lnTo>
                    <a:lnTo>
                      <a:pt x="72744" y="26485"/>
                    </a:lnTo>
                    <a:close/>
                    <a:moveTo>
                      <a:pt x="84513" y="26485"/>
                    </a:moveTo>
                    <a:lnTo>
                      <a:pt x="84513" y="31528"/>
                    </a:lnTo>
                    <a:lnTo>
                      <a:pt x="78755" y="31528"/>
                    </a:lnTo>
                    <a:lnTo>
                      <a:pt x="78755" y="26485"/>
                    </a:lnTo>
                    <a:close/>
                    <a:moveTo>
                      <a:pt x="90519" y="26485"/>
                    </a:moveTo>
                    <a:lnTo>
                      <a:pt x="90519" y="31528"/>
                    </a:lnTo>
                    <a:lnTo>
                      <a:pt x="84761" y="31528"/>
                    </a:lnTo>
                    <a:lnTo>
                      <a:pt x="84761" y="26485"/>
                    </a:lnTo>
                    <a:close/>
                    <a:moveTo>
                      <a:pt x="96531" y="26485"/>
                    </a:moveTo>
                    <a:lnTo>
                      <a:pt x="96531" y="31528"/>
                    </a:lnTo>
                    <a:lnTo>
                      <a:pt x="90773" y="31528"/>
                    </a:lnTo>
                    <a:lnTo>
                      <a:pt x="90773" y="26485"/>
                    </a:lnTo>
                    <a:close/>
                    <a:moveTo>
                      <a:pt x="102536" y="26485"/>
                    </a:moveTo>
                    <a:lnTo>
                      <a:pt x="102536" y="31528"/>
                    </a:lnTo>
                    <a:lnTo>
                      <a:pt x="96778" y="31528"/>
                    </a:lnTo>
                    <a:lnTo>
                      <a:pt x="96778" y="26485"/>
                    </a:lnTo>
                    <a:close/>
                    <a:moveTo>
                      <a:pt x="108541" y="26485"/>
                    </a:moveTo>
                    <a:lnTo>
                      <a:pt x="108541" y="31528"/>
                    </a:lnTo>
                    <a:lnTo>
                      <a:pt x="102783" y="31528"/>
                    </a:lnTo>
                    <a:lnTo>
                      <a:pt x="102783" y="26485"/>
                    </a:lnTo>
                    <a:close/>
                    <a:moveTo>
                      <a:pt x="114553" y="26485"/>
                    </a:moveTo>
                    <a:lnTo>
                      <a:pt x="114553" y="31528"/>
                    </a:lnTo>
                    <a:lnTo>
                      <a:pt x="108795" y="31528"/>
                    </a:lnTo>
                    <a:lnTo>
                      <a:pt x="108795" y="26485"/>
                    </a:lnTo>
                    <a:close/>
                    <a:moveTo>
                      <a:pt x="120559" y="26485"/>
                    </a:moveTo>
                    <a:lnTo>
                      <a:pt x="120559" y="31528"/>
                    </a:lnTo>
                    <a:lnTo>
                      <a:pt x="114801" y="31528"/>
                    </a:lnTo>
                    <a:lnTo>
                      <a:pt x="114801" y="26485"/>
                    </a:lnTo>
                    <a:close/>
                    <a:moveTo>
                      <a:pt x="126570" y="26485"/>
                    </a:moveTo>
                    <a:lnTo>
                      <a:pt x="126570" y="31528"/>
                    </a:lnTo>
                    <a:lnTo>
                      <a:pt x="120809" y="31528"/>
                    </a:lnTo>
                    <a:lnTo>
                      <a:pt x="120809" y="26485"/>
                    </a:lnTo>
                    <a:close/>
                    <a:moveTo>
                      <a:pt x="132576" y="26485"/>
                    </a:moveTo>
                    <a:lnTo>
                      <a:pt x="132576" y="31528"/>
                    </a:lnTo>
                    <a:lnTo>
                      <a:pt x="126818" y="31528"/>
                    </a:lnTo>
                    <a:lnTo>
                      <a:pt x="126818" y="26485"/>
                    </a:lnTo>
                    <a:close/>
                    <a:moveTo>
                      <a:pt x="138581" y="26485"/>
                    </a:moveTo>
                    <a:lnTo>
                      <a:pt x="138581" y="31528"/>
                    </a:lnTo>
                    <a:lnTo>
                      <a:pt x="132823" y="31528"/>
                    </a:lnTo>
                    <a:lnTo>
                      <a:pt x="132823" y="26485"/>
                    </a:lnTo>
                    <a:close/>
                    <a:moveTo>
                      <a:pt x="144593" y="26485"/>
                    </a:moveTo>
                    <a:lnTo>
                      <a:pt x="144593" y="31528"/>
                    </a:lnTo>
                    <a:lnTo>
                      <a:pt x="138832" y="31528"/>
                    </a:lnTo>
                    <a:lnTo>
                      <a:pt x="138832" y="26485"/>
                    </a:lnTo>
                    <a:close/>
                    <a:moveTo>
                      <a:pt x="150598" y="26485"/>
                    </a:moveTo>
                    <a:lnTo>
                      <a:pt x="150598" y="31528"/>
                    </a:lnTo>
                    <a:lnTo>
                      <a:pt x="144840" y="31528"/>
                    </a:lnTo>
                    <a:lnTo>
                      <a:pt x="144840" y="26485"/>
                    </a:lnTo>
                    <a:close/>
                    <a:moveTo>
                      <a:pt x="156607" y="26485"/>
                    </a:moveTo>
                    <a:lnTo>
                      <a:pt x="156607" y="31528"/>
                    </a:lnTo>
                    <a:lnTo>
                      <a:pt x="150849" y="31528"/>
                    </a:lnTo>
                    <a:lnTo>
                      <a:pt x="150849" y="26485"/>
                    </a:lnTo>
                    <a:close/>
                    <a:moveTo>
                      <a:pt x="162616" y="26485"/>
                    </a:moveTo>
                    <a:lnTo>
                      <a:pt x="162616" y="31528"/>
                    </a:lnTo>
                    <a:lnTo>
                      <a:pt x="156854" y="31528"/>
                    </a:lnTo>
                    <a:lnTo>
                      <a:pt x="156854" y="26485"/>
                    </a:lnTo>
                    <a:close/>
                    <a:moveTo>
                      <a:pt x="168621" y="26485"/>
                    </a:moveTo>
                    <a:lnTo>
                      <a:pt x="168621" y="31528"/>
                    </a:lnTo>
                    <a:lnTo>
                      <a:pt x="162863" y="31528"/>
                    </a:lnTo>
                    <a:lnTo>
                      <a:pt x="162863" y="26485"/>
                    </a:lnTo>
                    <a:close/>
                    <a:moveTo>
                      <a:pt x="174629" y="26485"/>
                    </a:moveTo>
                    <a:lnTo>
                      <a:pt x="174629" y="31528"/>
                    </a:lnTo>
                    <a:lnTo>
                      <a:pt x="168871" y="31528"/>
                    </a:lnTo>
                    <a:lnTo>
                      <a:pt x="168871" y="26485"/>
                    </a:lnTo>
                    <a:close/>
                    <a:moveTo>
                      <a:pt x="180638" y="26485"/>
                    </a:moveTo>
                    <a:lnTo>
                      <a:pt x="180638" y="31528"/>
                    </a:lnTo>
                    <a:lnTo>
                      <a:pt x="174877" y="31528"/>
                    </a:lnTo>
                    <a:lnTo>
                      <a:pt x="174877" y="26485"/>
                    </a:lnTo>
                    <a:close/>
                    <a:moveTo>
                      <a:pt x="186643" y="26485"/>
                    </a:moveTo>
                    <a:lnTo>
                      <a:pt x="186643" y="31528"/>
                    </a:lnTo>
                    <a:lnTo>
                      <a:pt x="180885" y="31528"/>
                    </a:lnTo>
                    <a:lnTo>
                      <a:pt x="180885" y="26485"/>
                    </a:lnTo>
                    <a:close/>
                    <a:moveTo>
                      <a:pt x="192652" y="26485"/>
                    </a:moveTo>
                    <a:lnTo>
                      <a:pt x="192652" y="31528"/>
                    </a:lnTo>
                    <a:lnTo>
                      <a:pt x="186894" y="31528"/>
                    </a:lnTo>
                    <a:lnTo>
                      <a:pt x="186894" y="26485"/>
                    </a:lnTo>
                    <a:close/>
                    <a:moveTo>
                      <a:pt x="6408" y="31775"/>
                    </a:moveTo>
                    <a:lnTo>
                      <a:pt x="6408" y="36821"/>
                    </a:lnTo>
                    <a:lnTo>
                      <a:pt x="650" y="36821"/>
                    </a:lnTo>
                    <a:lnTo>
                      <a:pt x="650" y="31775"/>
                    </a:lnTo>
                    <a:close/>
                    <a:moveTo>
                      <a:pt x="12417" y="31775"/>
                    </a:moveTo>
                    <a:lnTo>
                      <a:pt x="12417" y="36821"/>
                    </a:lnTo>
                    <a:lnTo>
                      <a:pt x="6655" y="36821"/>
                    </a:lnTo>
                    <a:lnTo>
                      <a:pt x="6655" y="31775"/>
                    </a:lnTo>
                    <a:close/>
                    <a:moveTo>
                      <a:pt x="18425" y="31775"/>
                    </a:moveTo>
                    <a:lnTo>
                      <a:pt x="18425" y="36821"/>
                    </a:lnTo>
                    <a:lnTo>
                      <a:pt x="12667" y="36821"/>
                    </a:lnTo>
                    <a:lnTo>
                      <a:pt x="12667" y="31775"/>
                    </a:lnTo>
                    <a:close/>
                    <a:moveTo>
                      <a:pt x="24431" y="31775"/>
                    </a:moveTo>
                    <a:lnTo>
                      <a:pt x="24431" y="36821"/>
                    </a:lnTo>
                    <a:lnTo>
                      <a:pt x="18673" y="36821"/>
                    </a:lnTo>
                    <a:lnTo>
                      <a:pt x="18673" y="31775"/>
                    </a:lnTo>
                    <a:close/>
                    <a:moveTo>
                      <a:pt x="30443" y="31775"/>
                    </a:moveTo>
                    <a:lnTo>
                      <a:pt x="30443" y="36821"/>
                    </a:lnTo>
                    <a:lnTo>
                      <a:pt x="24685" y="36821"/>
                    </a:lnTo>
                    <a:lnTo>
                      <a:pt x="24685" y="31775"/>
                    </a:lnTo>
                    <a:close/>
                    <a:moveTo>
                      <a:pt x="36448" y="31775"/>
                    </a:moveTo>
                    <a:lnTo>
                      <a:pt x="36448" y="36821"/>
                    </a:lnTo>
                    <a:lnTo>
                      <a:pt x="30690" y="36821"/>
                    </a:lnTo>
                    <a:lnTo>
                      <a:pt x="30690" y="31775"/>
                    </a:lnTo>
                    <a:close/>
                    <a:moveTo>
                      <a:pt x="42460" y="31775"/>
                    </a:moveTo>
                    <a:lnTo>
                      <a:pt x="42460" y="36821"/>
                    </a:lnTo>
                    <a:lnTo>
                      <a:pt x="36698" y="36821"/>
                    </a:lnTo>
                    <a:lnTo>
                      <a:pt x="36698" y="31775"/>
                    </a:lnTo>
                    <a:close/>
                    <a:moveTo>
                      <a:pt x="48465" y="31775"/>
                    </a:moveTo>
                    <a:lnTo>
                      <a:pt x="48465" y="36821"/>
                    </a:lnTo>
                    <a:lnTo>
                      <a:pt x="42707" y="36821"/>
                    </a:lnTo>
                    <a:lnTo>
                      <a:pt x="42707" y="31775"/>
                    </a:lnTo>
                    <a:close/>
                    <a:moveTo>
                      <a:pt x="54474" y="31775"/>
                    </a:moveTo>
                    <a:lnTo>
                      <a:pt x="54474" y="36821"/>
                    </a:lnTo>
                    <a:lnTo>
                      <a:pt x="48716" y="36821"/>
                    </a:lnTo>
                    <a:lnTo>
                      <a:pt x="48716" y="31775"/>
                    </a:lnTo>
                    <a:close/>
                    <a:moveTo>
                      <a:pt x="60482" y="31775"/>
                    </a:moveTo>
                    <a:lnTo>
                      <a:pt x="60482" y="36821"/>
                    </a:lnTo>
                    <a:lnTo>
                      <a:pt x="54721" y="36821"/>
                    </a:lnTo>
                    <a:lnTo>
                      <a:pt x="54721" y="31775"/>
                    </a:lnTo>
                    <a:close/>
                    <a:moveTo>
                      <a:pt x="66491" y="31775"/>
                    </a:moveTo>
                    <a:lnTo>
                      <a:pt x="66491" y="36821"/>
                    </a:lnTo>
                    <a:lnTo>
                      <a:pt x="60733" y="36821"/>
                    </a:lnTo>
                    <a:lnTo>
                      <a:pt x="60733" y="31775"/>
                    </a:lnTo>
                    <a:close/>
                    <a:moveTo>
                      <a:pt x="72496" y="31775"/>
                    </a:moveTo>
                    <a:lnTo>
                      <a:pt x="72496" y="36821"/>
                    </a:lnTo>
                    <a:lnTo>
                      <a:pt x="66738" y="36821"/>
                    </a:lnTo>
                    <a:lnTo>
                      <a:pt x="66738" y="31775"/>
                    </a:lnTo>
                    <a:close/>
                    <a:moveTo>
                      <a:pt x="78505" y="31775"/>
                    </a:moveTo>
                    <a:lnTo>
                      <a:pt x="78505" y="36821"/>
                    </a:lnTo>
                    <a:lnTo>
                      <a:pt x="72744" y="36821"/>
                    </a:lnTo>
                    <a:lnTo>
                      <a:pt x="72744" y="31775"/>
                    </a:lnTo>
                    <a:close/>
                    <a:moveTo>
                      <a:pt x="84513" y="31775"/>
                    </a:moveTo>
                    <a:lnTo>
                      <a:pt x="84513" y="36821"/>
                    </a:lnTo>
                    <a:lnTo>
                      <a:pt x="78755" y="36821"/>
                    </a:lnTo>
                    <a:lnTo>
                      <a:pt x="78755" y="31775"/>
                    </a:lnTo>
                    <a:close/>
                    <a:moveTo>
                      <a:pt x="90519" y="31775"/>
                    </a:moveTo>
                    <a:lnTo>
                      <a:pt x="90519" y="36821"/>
                    </a:lnTo>
                    <a:lnTo>
                      <a:pt x="84761" y="36821"/>
                    </a:lnTo>
                    <a:lnTo>
                      <a:pt x="84761" y="31775"/>
                    </a:lnTo>
                    <a:close/>
                    <a:moveTo>
                      <a:pt x="96531" y="31775"/>
                    </a:moveTo>
                    <a:lnTo>
                      <a:pt x="96531" y="36821"/>
                    </a:lnTo>
                    <a:lnTo>
                      <a:pt x="90773" y="36821"/>
                    </a:lnTo>
                    <a:lnTo>
                      <a:pt x="90773" y="31775"/>
                    </a:lnTo>
                    <a:close/>
                    <a:moveTo>
                      <a:pt x="102536" y="31775"/>
                    </a:moveTo>
                    <a:lnTo>
                      <a:pt x="102536" y="36821"/>
                    </a:lnTo>
                    <a:lnTo>
                      <a:pt x="96778" y="36821"/>
                    </a:lnTo>
                    <a:lnTo>
                      <a:pt x="96778" y="31775"/>
                    </a:lnTo>
                    <a:close/>
                    <a:moveTo>
                      <a:pt x="108541" y="31775"/>
                    </a:moveTo>
                    <a:lnTo>
                      <a:pt x="108541" y="36821"/>
                    </a:lnTo>
                    <a:lnTo>
                      <a:pt x="102783" y="36821"/>
                    </a:lnTo>
                    <a:lnTo>
                      <a:pt x="102783" y="31775"/>
                    </a:lnTo>
                    <a:close/>
                    <a:moveTo>
                      <a:pt x="114553" y="31775"/>
                    </a:moveTo>
                    <a:lnTo>
                      <a:pt x="114553" y="36821"/>
                    </a:lnTo>
                    <a:lnTo>
                      <a:pt x="108795" y="36821"/>
                    </a:lnTo>
                    <a:lnTo>
                      <a:pt x="108795" y="31775"/>
                    </a:lnTo>
                    <a:close/>
                    <a:moveTo>
                      <a:pt x="120559" y="31775"/>
                    </a:moveTo>
                    <a:lnTo>
                      <a:pt x="120559" y="36821"/>
                    </a:lnTo>
                    <a:lnTo>
                      <a:pt x="114801" y="36821"/>
                    </a:lnTo>
                    <a:lnTo>
                      <a:pt x="114801" y="31775"/>
                    </a:lnTo>
                    <a:close/>
                    <a:moveTo>
                      <a:pt x="126570" y="31775"/>
                    </a:moveTo>
                    <a:lnTo>
                      <a:pt x="126570" y="36821"/>
                    </a:lnTo>
                    <a:lnTo>
                      <a:pt x="120809" y="36821"/>
                    </a:lnTo>
                    <a:lnTo>
                      <a:pt x="120809" y="31775"/>
                    </a:lnTo>
                    <a:close/>
                    <a:moveTo>
                      <a:pt x="132576" y="31775"/>
                    </a:moveTo>
                    <a:lnTo>
                      <a:pt x="132576" y="36821"/>
                    </a:lnTo>
                    <a:lnTo>
                      <a:pt x="126818" y="36821"/>
                    </a:lnTo>
                    <a:lnTo>
                      <a:pt x="126818" y="31775"/>
                    </a:lnTo>
                    <a:close/>
                    <a:moveTo>
                      <a:pt x="138581" y="31775"/>
                    </a:moveTo>
                    <a:lnTo>
                      <a:pt x="138581" y="36821"/>
                    </a:lnTo>
                    <a:lnTo>
                      <a:pt x="132823" y="36821"/>
                    </a:lnTo>
                    <a:lnTo>
                      <a:pt x="132823" y="31775"/>
                    </a:lnTo>
                    <a:close/>
                    <a:moveTo>
                      <a:pt x="144593" y="31775"/>
                    </a:moveTo>
                    <a:lnTo>
                      <a:pt x="144593" y="36821"/>
                    </a:lnTo>
                    <a:lnTo>
                      <a:pt x="138832" y="36821"/>
                    </a:lnTo>
                    <a:lnTo>
                      <a:pt x="138832" y="31775"/>
                    </a:lnTo>
                    <a:close/>
                    <a:moveTo>
                      <a:pt x="150598" y="31775"/>
                    </a:moveTo>
                    <a:lnTo>
                      <a:pt x="150598" y="36821"/>
                    </a:lnTo>
                    <a:lnTo>
                      <a:pt x="144840" y="36821"/>
                    </a:lnTo>
                    <a:lnTo>
                      <a:pt x="144840" y="31775"/>
                    </a:lnTo>
                    <a:close/>
                    <a:moveTo>
                      <a:pt x="156607" y="31775"/>
                    </a:moveTo>
                    <a:lnTo>
                      <a:pt x="156607" y="36821"/>
                    </a:lnTo>
                    <a:lnTo>
                      <a:pt x="150849" y="36821"/>
                    </a:lnTo>
                    <a:lnTo>
                      <a:pt x="150849" y="31775"/>
                    </a:lnTo>
                    <a:close/>
                    <a:moveTo>
                      <a:pt x="162616" y="31775"/>
                    </a:moveTo>
                    <a:lnTo>
                      <a:pt x="162616" y="36821"/>
                    </a:lnTo>
                    <a:lnTo>
                      <a:pt x="156854" y="36821"/>
                    </a:lnTo>
                    <a:lnTo>
                      <a:pt x="156854" y="31775"/>
                    </a:lnTo>
                    <a:close/>
                    <a:moveTo>
                      <a:pt x="168621" y="31775"/>
                    </a:moveTo>
                    <a:lnTo>
                      <a:pt x="168621" y="36821"/>
                    </a:lnTo>
                    <a:lnTo>
                      <a:pt x="162863" y="36821"/>
                    </a:lnTo>
                    <a:lnTo>
                      <a:pt x="162863" y="31775"/>
                    </a:lnTo>
                    <a:close/>
                    <a:moveTo>
                      <a:pt x="174629" y="31775"/>
                    </a:moveTo>
                    <a:lnTo>
                      <a:pt x="174629" y="36821"/>
                    </a:lnTo>
                    <a:lnTo>
                      <a:pt x="168871" y="36821"/>
                    </a:lnTo>
                    <a:lnTo>
                      <a:pt x="168871" y="31775"/>
                    </a:lnTo>
                    <a:close/>
                    <a:moveTo>
                      <a:pt x="180638" y="31775"/>
                    </a:moveTo>
                    <a:lnTo>
                      <a:pt x="180638" y="36821"/>
                    </a:lnTo>
                    <a:lnTo>
                      <a:pt x="174877" y="36821"/>
                    </a:lnTo>
                    <a:lnTo>
                      <a:pt x="174877" y="31775"/>
                    </a:lnTo>
                    <a:close/>
                    <a:moveTo>
                      <a:pt x="186643" y="31775"/>
                    </a:moveTo>
                    <a:lnTo>
                      <a:pt x="186643" y="36821"/>
                    </a:lnTo>
                    <a:lnTo>
                      <a:pt x="180885" y="36821"/>
                    </a:lnTo>
                    <a:lnTo>
                      <a:pt x="180885" y="31775"/>
                    </a:lnTo>
                    <a:close/>
                    <a:moveTo>
                      <a:pt x="192652" y="31775"/>
                    </a:moveTo>
                    <a:lnTo>
                      <a:pt x="192652" y="36821"/>
                    </a:lnTo>
                    <a:lnTo>
                      <a:pt x="186894" y="36821"/>
                    </a:lnTo>
                    <a:lnTo>
                      <a:pt x="186894" y="31775"/>
                    </a:lnTo>
                    <a:close/>
                    <a:moveTo>
                      <a:pt x="6408" y="37065"/>
                    </a:moveTo>
                    <a:lnTo>
                      <a:pt x="6408" y="42110"/>
                    </a:lnTo>
                    <a:lnTo>
                      <a:pt x="650" y="42110"/>
                    </a:lnTo>
                    <a:lnTo>
                      <a:pt x="650" y="37065"/>
                    </a:lnTo>
                    <a:close/>
                    <a:moveTo>
                      <a:pt x="12417" y="37065"/>
                    </a:moveTo>
                    <a:lnTo>
                      <a:pt x="12417" y="42110"/>
                    </a:lnTo>
                    <a:lnTo>
                      <a:pt x="6655" y="42110"/>
                    </a:lnTo>
                    <a:lnTo>
                      <a:pt x="6655" y="37065"/>
                    </a:lnTo>
                    <a:close/>
                    <a:moveTo>
                      <a:pt x="18425" y="37065"/>
                    </a:moveTo>
                    <a:lnTo>
                      <a:pt x="18425" y="42110"/>
                    </a:lnTo>
                    <a:lnTo>
                      <a:pt x="12667" y="42110"/>
                    </a:lnTo>
                    <a:lnTo>
                      <a:pt x="12667" y="37065"/>
                    </a:lnTo>
                    <a:close/>
                    <a:moveTo>
                      <a:pt x="24431" y="37065"/>
                    </a:moveTo>
                    <a:lnTo>
                      <a:pt x="24431" y="39792"/>
                    </a:lnTo>
                    <a:lnTo>
                      <a:pt x="24437" y="39792"/>
                    </a:lnTo>
                    <a:lnTo>
                      <a:pt x="24437" y="40765"/>
                    </a:lnTo>
                    <a:lnTo>
                      <a:pt x="24437" y="42110"/>
                    </a:lnTo>
                    <a:lnTo>
                      <a:pt x="18673" y="42110"/>
                    </a:lnTo>
                    <a:lnTo>
                      <a:pt x="18673" y="37065"/>
                    </a:lnTo>
                    <a:close/>
                    <a:moveTo>
                      <a:pt x="30446" y="37065"/>
                    </a:moveTo>
                    <a:lnTo>
                      <a:pt x="30446" y="42110"/>
                    </a:lnTo>
                    <a:lnTo>
                      <a:pt x="24685" y="42110"/>
                    </a:lnTo>
                    <a:lnTo>
                      <a:pt x="24685" y="40626"/>
                    </a:lnTo>
                    <a:lnTo>
                      <a:pt x="24685" y="39858"/>
                    </a:lnTo>
                    <a:lnTo>
                      <a:pt x="24685" y="37065"/>
                    </a:lnTo>
                    <a:close/>
                    <a:moveTo>
                      <a:pt x="36448" y="37065"/>
                    </a:moveTo>
                    <a:lnTo>
                      <a:pt x="36448" y="42110"/>
                    </a:lnTo>
                    <a:lnTo>
                      <a:pt x="30690" y="42110"/>
                    </a:lnTo>
                    <a:lnTo>
                      <a:pt x="30690" y="37065"/>
                    </a:lnTo>
                    <a:close/>
                    <a:moveTo>
                      <a:pt x="42460" y="37065"/>
                    </a:moveTo>
                    <a:lnTo>
                      <a:pt x="42460" y="42110"/>
                    </a:lnTo>
                    <a:lnTo>
                      <a:pt x="36698" y="42110"/>
                    </a:lnTo>
                    <a:lnTo>
                      <a:pt x="36698" y="37065"/>
                    </a:lnTo>
                    <a:close/>
                    <a:moveTo>
                      <a:pt x="48465" y="37065"/>
                    </a:moveTo>
                    <a:lnTo>
                      <a:pt x="48465" y="42110"/>
                    </a:lnTo>
                    <a:lnTo>
                      <a:pt x="42707" y="42110"/>
                    </a:lnTo>
                    <a:lnTo>
                      <a:pt x="42707" y="37065"/>
                    </a:lnTo>
                    <a:close/>
                    <a:moveTo>
                      <a:pt x="54474" y="37065"/>
                    </a:moveTo>
                    <a:lnTo>
                      <a:pt x="54474" y="42110"/>
                    </a:lnTo>
                    <a:lnTo>
                      <a:pt x="48716" y="42110"/>
                    </a:lnTo>
                    <a:lnTo>
                      <a:pt x="48716" y="37065"/>
                    </a:lnTo>
                    <a:close/>
                    <a:moveTo>
                      <a:pt x="60482" y="37065"/>
                    </a:moveTo>
                    <a:lnTo>
                      <a:pt x="60482" y="42110"/>
                    </a:lnTo>
                    <a:lnTo>
                      <a:pt x="54721" y="42110"/>
                    </a:lnTo>
                    <a:lnTo>
                      <a:pt x="54721" y="37065"/>
                    </a:lnTo>
                    <a:close/>
                    <a:moveTo>
                      <a:pt x="66491" y="37065"/>
                    </a:moveTo>
                    <a:lnTo>
                      <a:pt x="66491" y="42110"/>
                    </a:lnTo>
                    <a:lnTo>
                      <a:pt x="60733" y="42110"/>
                    </a:lnTo>
                    <a:lnTo>
                      <a:pt x="60733" y="37065"/>
                    </a:lnTo>
                    <a:close/>
                    <a:moveTo>
                      <a:pt x="72496" y="37065"/>
                    </a:moveTo>
                    <a:lnTo>
                      <a:pt x="72496" y="42110"/>
                    </a:lnTo>
                    <a:lnTo>
                      <a:pt x="66738" y="42110"/>
                    </a:lnTo>
                    <a:lnTo>
                      <a:pt x="66738" y="37065"/>
                    </a:lnTo>
                    <a:close/>
                    <a:moveTo>
                      <a:pt x="78505" y="37065"/>
                    </a:moveTo>
                    <a:lnTo>
                      <a:pt x="78505" y="42110"/>
                    </a:lnTo>
                    <a:lnTo>
                      <a:pt x="72744" y="42110"/>
                    </a:lnTo>
                    <a:lnTo>
                      <a:pt x="72744" y="37065"/>
                    </a:lnTo>
                    <a:close/>
                    <a:moveTo>
                      <a:pt x="84513" y="37065"/>
                    </a:moveTo>
                    <a:lnTo>
                      <a:pt x="84513" y="42110"/>
                    </a:lnTo>
                    <a:lnTo>
                      <a:pt x="78755" y="42110"/>
                    </a:lnTo>
                    <a:lnTo>
                      <a:pt x="78755" y="37065"/>
                    </a:lnTo>
                    <a:close/>
                    <a:moveTo>
                      <a:pt x="90519" y="37065"/>
                    </a:moveTo>
                    <a:lnTo>
                      <a:pt x="90519" y="42110"/>
                    </a:lnTo>
                    <a:lnTo>
                      <a:pt x="84761" y="42110"/>
                    </a:lnTo>
                    <a:lnTo>
                      <a:pt x="84761" y="37065"/>
                    </a:lnTo>
                    <a:close/>
                    <a:moveTo>
                      <a:pt x="96531" y="37065"/>
                    </a:moveTo>
                    <a:lnTo>
                      <a:pt x="96531" y="42110"/>
                    </a:lnTo>
                    <a:lnTo>
                      <a:pt x="90773" y="42110"/>
                    </a:lnTo>
                    <a:lnTo>
                      <a:pt x="90773" y="37065"/>
                    </a:lnTo>
                    <a:close/>
                    <a:moveTo>
                      <a:pt x="102536" y="37065"/>
                    </a:moveTo>
                    <a:lnTo>
                      <a:pt x="102536" y="42110"/>
                    </a:lnTo>
                    <a:lnTo>
                      <a:pt x="96778" y="42110"/>
                    </a:lnTo>
                    <a:lnTo>
                      <a:pt x="96778" y="37065"/>
                    </a:lnTo>
                    <a:close/>
                    <a:moveTo>
                      <a:pt x="108541" y="37065"/>
                    </a:moveTo>
                    <a:lnTo>
                      <a:pt x="108541" y="42110"/>
                    </a:lnTo>
                    <a:lnTo>
                      <a:pt x="102783" y="42110"/>
                    </a:lnTo>
                    <a:lnTo>
                      <a:pt x="102783" y="37065"/>
                    </a:lnTo>
                    <a:close/>
                    <a:moveTo>
                      <a:pt x="114553" y="37065"/>
                    </a:moveTo>
                    <a:lnTo>
                      <a:pt x="114553" y="42110"/>
                    </a:lnTo>
                    <a:lnTo>
                      <a:pt x="108795" y="42110"/>
                    </a:lnTo>
                    <a:lnTo>
                      <a:pt x="108795" y="37065"/>
                    </a:lnTo>
                    <a:close/>
                    <a:moveTo>
                      <a:pt x="120559" y="37065"/>
                    </a:moveTo>
                    <a:lnTo>
                      <a:pt x="120559" y="42110"/>
                    </a:lnTo>
                    <a:lnTo>
                      <a:pt x="114801" y="42110"/>
                    </a:lnTo>
                    <a:lnTo>
                      <a:pt x="114801" y="37065"/>
                    </a:lnTo>
                    <a:close/>
                    <a:moveTo>
                      <a:pt x="126570" y="37065"/>
                    </a:moveTo>
                    <a:lnTo>
                      <a:pt x="126570" y="42110"/>
                    </a:lnTo>
                    <a:lnTo>
                      <a:pt x="120809" y="42110"/>
                    </a:lnTo>
                    <a:lnTo>
                      <a:pt x="120809" y="37065"/>
                    </a:lnTo>
                    <a:close/>
                    <a:moveTo>
                      <a:pt x="132576" y="37065"/>
                    </a:moveTo>
                    <a:lnTo>
                      <a:pt x="132576" y="42110"/>
                    </a:lnTo>
                    <a:lnTo>
                      <a:pt x="126818" y="42110"/>
                    </a:lnTo>
                    <a:lnTo>
                      <a:pt x="126818" y="37065"/>
                    </a:lnTo>
                    <a:close/>
                    <a:moveTo>
                      <a:pt x="138581" y="37065"/>
                    </a:moveTo>
                    <a:lnTo>
                      <a:pt x="138581" y="42110"/>
                    </a:lnTo>
                    <a:lnTo>
                      <a:pt x="132823" y="42110"/>
                    </a:lnTo>
                    <a:lnTo>
                      <a:pt x="132823" y="37065"/>
                    </a:lnTo>
                    <a:close/>
                    <a:moveTo>
                      <a:pt x="144593" y="37065"/>
                    </a:moveTo>
                    <a:lnTo>
                      <a:pt x="144593" y="42110"/>
                    </a:lnTo>
                    <a:lnTo>
                      <a:pt x="138832" y="42110"/>
                    </a:lnTo>
                    <a:lnTo>
                      <a:pt x="138832" y="37065"/>
                    </a:lnTo>
                    <a:close/>
                    <a:moveTo>
                      <a:pt x="150598" y="37065"/>
                    </a:moveTo>
                    <a:lnTo>
                      <a:pt x="150598" y="42110"/>
                    </a:lnTo>
                    <a:lnTo>
                      <a:pt x="144840" y="42110"/>
                    </a:lnTo>
                    <a:lnTo>
                      <a:pt x="144840" y="37065"/>
                    </a:lnTo>
                    <a:close/>
                    <a:moveTo>
                      <a:pt x="156607" y="37065"/>
                    </a:moveTo>
                    <a:lnTo>
                      <a:pt x="156607" y="42110"/>
                    </a:lnTo>
                    <a:lnTo>
                      <a:pt x="150849" y="42110"/>
                    </a:lnTo>
                    <a:lnTo>
                      <a:pt x="150849" y="37065"/>
                    </a:lnTo>
                    <a:close/>
                    <a:moveTo>
                      <a:pt x="162616" y="37065"/>
                    </a:moveTo>
                    <a:lnTo>
                      <a:pt x="162616" y="42110"/>
                    </a:lnTo>
                    <a:lnTo>
                      <a:pt x="156854" y="42110"/>
                    </a:lnTo>
                    <a:lnTo>
                      <a:pt x="156854" y="37065"/>
                    </a:lnTo>
                    <a:close/>
                    <a:moveTo>
                      <a:pt x="168621" y="37065"/>
                    </a:moveTo>
                    <a:lnTo>
                      <a:pt x="168621" y="42110"/>
                    </a:lnTo>
                    <a:lnTo>
                      <a:pt x="162863" y="42110"/>
                    </a:lnTo>
                    <a:lnTo>
                      <a:pt x="162863" y="37065"/>
                    </a:lnTo>
                    <a:close/>
                    <a:moveTo>
                      <a:pt x="174629" y="37065"/>
                    </a:moveTo>
                    <a:lnTo>
                      <a:pt x="174629" y="42110"/>
                    </a:lnTo>
                    <a:lnTo>
                      <a:pt x="168871" y="42110"/>
                    </a:lnTo>
                    <a:lnTo>
                      <a:pt x="168871" y="37065"/>
                    </a:lnTo>
                    <a:close/>
                    <a:moveTo>
                      <a:pt x="180638" y="37065"/>
                    </a:moveTo>
                    <a:lnTo>
                      <a:pt x="180638" y="42110"/>
                    </a:lnTo>
                    <a:lnTo>
                      <a:pt x="174877" y="42110"/>
                    </a:lnTo>
                    <a:lnTo>
                      <a:pt x="174877" y="37065"/>
                    </a:lnTo>
                    <a:close/>
                    <a:moveTo>
                      <a:pt x="186643" y="37065"/>
                    </a:moveTo>
                    <a:lnTo>
                      <a:pt x="186643" y="42110"/>
                    </a:lnTo>
                    <a:lnTo>
                      <a:pt x="180885" y="42110"/>
                    </a:lnTo>
                    <a:lnTo>
                      <a:pt x="180885" y="37065"/>
                    </a:lnTo>
                    <a:close/>
                    <a:moveTo>
                      <a:pt x="192652" y="37065"/>
                    </a:moveTo>
                    <a:lnTo>
                      <a:pt x="192652" y="42110"/>
                    </a:lnTo>
                    <a:lnTo>
                      <a:pt x="186894" y="42110"/>
                    </a:lnTo>
                    <a:lnTo>
                      <a:pt x="186894" y="37065"/>
                    </a:lnTo>
                    <a:close/>
                    <a:moveTo>
                      <a:pt x="6408" y="42354"/>
                    </a:moveTo>
                    <a:lnTo>
                      <a:pt x="6408" y="47400"/>
                    </a:lnTo>
                    <a:lnTo>
                      <a:pt x="650" y="47400"/>
                    </a:lnTo>
                    <a:lnTo>
                      <a:pt x="650" y="42354"/>
                    </a:lnTo>
                    <a:close/>
                    <a:moveTo>
                      <a:pt x="12417" y="42354"/>
                    </a:moveTo>
                    <a:lnTo>
                      <a:pt x="12417" y="47400"/>
                    </a:lnTo>
                    <a:lnTo>
                      <a:pt x="6655" y="47400"/>
                    </a:lnTo>
                    <a:lnTo>
                      <a:pt x="6655" y="42354"/>
                    </a:lnTo>
                    <a:close/>
                    <a:moveTo>
                      <a:pt x="18425" y="42354"/>
                    </a:moveTo>
                    <a:lnTo>
                      <a:pt x="18425" y="47400"/>
                    </a:lnTo>
                    <a:lnTo>
                      <a:pt x="12667" y="47400"/>
                    </a:lnTo>
                    <a:lnTo>
                      <a:pt x="12667" y="42354"/>
                    </a:lnTo>
                    <a:close/>
                    <a:moveTo>
                      <a:pt x="24431" y="42354"/>
                    </a:moveTo>
                    <a:lnTo>
                      <a:pt x="24431" y="47400"/>
                    </a:lnTo>
                    <a:lnTo>
                      <a:pt x="18673" y="47400"/>
                    </a:lnTo>
                    <a:lnTo>
                      <a:pt x="18673" y="42354"/>
                    </a:lnTo>
                    <a:close/>
                    <a:moveTo>
                      <a:pt x="30443" y="42354"/>
                    </a:moveTo>
                    <a:lnTo>
                      <a:pt x="30443" y="47400"/>
                    </a:lnTo>
                    <a:lnTo>
                      <a:pt x="24685" y="47400"/>
                    </a:lnTo>
                    <a:lnTo>
                      <a:pt x="24685" y="42354"/>
                    </a:lnTo>
                    <a:close/>
                    <a:moveTo>
                      <a:pt x="36448" y="42354"/>
                    </a:moveTo>
                    <a:lnTo>
                      <a:pt x="36448" y="47400"/>
                    </a:lnTo>
                    <a:lnTo>
                      <a:pt x="30690" y="47400"/>
                    </a:lnTo>
                    <a:lnTo>
                      <a:pt x="30690" y="42354"/>
                    </a:lnTo>
                    <a:close/>
                    <a:moveTo>
                      <a:pt x="42460" y="42354"/>
                    </a:moveTo>
                    <a:lnTo>
                      <a:pt x="42460" y="47400"/>
                    </a:lnTo>
                    <a:lnTo>
                      <a:pt x="36698" y="47400"/>
                    </a:lnTo>
                    <a:lnTo>
                      <a:pt x="36698" y="42354"/>
                    </a:lnTo>
                    <a:close/>
                    <a:moveTo>
                      <a:pt x="48465" y="42354"/>
                    </a:moveTo>
                    <a:lnTo>
                      <a:pt x="48465" y="47400"/>
                    </a:lnTo>
                    <a:lnTo>
                      <a:pt x="42707" y="47400"/>
                    </a:lnTo>
                    <a:lnTo>
                      <a:pt x="42707" y="42354"/>
                    </a:lnTo>
                    <a:close/>
                    <a:moveTo>
                      <a:pt x="54474" y="42354"/>
                    </a:moveTo>
                    <a:lnTo>
                      <a:pt x="54474" y="47400"/>
                    </a:lnTo>
                    <a:lnTo>
                      <a:pt x="48716" y="47400"/>
                    </a:lnTo>
                    <a:lnTo>
                      <a:pt x="48716" y="42354"/>
                    </a:lnTo>
                    <a:close/>
                    <a:moveTo>
                      <a:pt x="60482" y="42354"/>
                    </a:moveTo>
                    <a:lnTo>
                      <a:pt x="60482" y="47400"/>
                    </a:lnTo>
                    <a:lnTo>
                      <a:pt x="54721" y="47400"/>
                    </a:lnTo>
                    <a:lnTo>
                      <a:pt x="54721" y="42354"/>
                    </a:lnTo>
                    <a:close/>
                    <a:moveTo>
                      <a:pt x="66491" y="42354"/>
                    </a:moveTo>
                    <a:lnTo>
                      <a:pt x="66491" y="47400"/>
                    </a:lnTo>
                    <a:lnTo>
                      <a:pt x="60733" y="47400"/>
                    </a:lnTo>
                    <a:lnTo>
                      <a:pt x="60733" y="42354"/>
                    </a:lnTo>
                    <a:close/>
                    <a:moveTo>
                      <a:pt x="72496" y="42354"/>
                    </a:moveTo>
                    <a:lnTo>
                      <a:pt x="72496" y="47400"/>
                    </a:lnTo>
                    <a:lnTo>
                      <a:pt x="66738" y="47400"/>
                    </a:lnTo>
                    <a:lnTo>
                      <a:pt x="66738" y="42354"/>
                    </a:lnTo>
                    <a:close/>
                    <a:moveTo>
                      <a:pt x="78505" y="42354"/>
                    </a:moveTo>
                    <a:lnTo>
                      <a:pt x="78505" y="47400"/>
                    </a:lnTo>
                    <a:lnTo>
                      <a:pt x="72744" y="47400"/>
                    </a:lnTo>
                    <a:lnTo>
                      <a:pt x="72744" y="42354"/>
                    </a:lnTo>
                    <a:close/>
                    <a:moveTo>
                      <a:pt x="84513" y="42354"/>
                    </a:moveTo>
                    <a:lnTo>
                      <a:pt x="84513" y="47400"/>
                    </a:lnTo>
                    <a:lnTo>
                      <a:pt x="78755" y="47400"/>
                    </a:lnTo>
                    <a:lnTo>
                      <a:pt x="78755" y="42354"/>
                    </a:lnTo>
                    <a:close/>
                    <a:moveTo>
                      <a:pt x="90519" y="42354"/>
                    </a:moveTo>
                    <a:lnTo>
                      <a:pt x="90519" y="47400"/>
                    </a:lnTo>
                    <a:lnTo>
                      <a:pt x="84761" y="47400"/>
                    </a:lnTo>
                    <a:lnTo>
                      <a:pt x="84761" y="42354"/>
                    </a:lnTo>
                    <a:close/>
                    <a:moveTo>
                      <a:pt x="96531" y="42354"/>
                    </a:moveTo>
                    <a:lnTo>
                      <a:pt x="96531" y="47400"/>
                    </a:lnTo>
                    <a:lnTo>
                      <a:pt x="90773" y="47400"/>
                    </a:lnTo>
                    <a:lnTo>
                      <a:pt x="90773" y="42354"/>
                    </a:lnTo>
                    <a:close/>
                    <a:moveTo>
                      <a:pt x="102536" y="42354"/>
                    </a:moveTo>
                    <a:lnTo>
                      <a:pt x="102536" y="47400"/>
                    </a:lnTo>
                    <a:lnTo>
                      <a:pt x="96778" y="47400"/>
                    </a:lnTo>
                    <a:lnTo>
                      <a:pt x="96778" y="42354"/>
                    </a:lnTo>
                    <a:close/>
                    <a:moveTo>
                      <a:pt x="108541" y="42354"/>
                    </a:moveTo>
                    <a:lnTo>
                      <a:pt x="108541" y="47400"/>
                    </a:lnTo>
                    <a:lnTo>
                      <a:pt x="102783" y="47400"/>
                    </a:lnTo>
                    <a:lnTo>
                      <a:pt x="102783" y="42354"/>
                    </a:lnTo>
                    <a:close/>
                    <a:moveTo>
                      <a:pt x="114553" y="42354"/>
                    </a:moveTo>
                    <a:lnTo>
                      <a:pt x="114553" y="47400"/>
                    </a:lnTo>
                    <a:lnTo>
                      <a:pt x="108795" y="47400"/>
                    </a:lnTo>
                    <a:lnTo>
                      <a:pt x="108795" y="42354"/>
                    </a:lnTo>
                    <a:close/>
                    <a:moveTo>
                      <a:pt x="120559" y="42354"/>
                    </a:moveTo>
                    <a:lnTo>
                      <a:pt x="120559" y="47400"/>
                    </a:lnTo>
                    <a:lnTo>
                      <a:pt x="114801" y="47400"/>
                    </a:lnTo>
                    <a:lnTo>
                      <a:pt x="114801" y="42354"/>
                    </a:lnTo>
                    <a:close/>
                    <a:moveTo>
                      <a:pt x="126570" y="42354"/>
                    </a:moveTo>
                    <a:lnTo>
                      <a:pt x="126570" y="47400"/>
                    </a:lnTo>
                    <a:lnTo>
                      <a:pt x="120809" y="47400"/>
                    </a:lnTo>
                    <a:lnTo>
                      <a:pt x="120809" y="42354"/>
                    </a:lnTo>
                    <a:close/>
                    <a:moveTo>
                      <a:pt x="132576" y="42354"/>
                    </a:moveTo>
                    <a:lnTo>
                      <a:pt x="132576" y="47400"/>
                    </a:lnTo>
                    <a:lnTo>
                      <a:pt x="126818" y="47400"/>
                    </a:lnTo>
                    <a:lnTo>
                      <a:pt x="126818" y="42354"/>
                    </a:lnTo>
                    <a:close/>
                    <a:moveTo>
                      <a:pt x="138581" y="42354"/>
                    </a:moveTo>
                    <a:lnTo>
                      <a:pt x="138581" y="47400"/>
                    </a:lnTo>
                    <a:lnTo>
                      <a:pt x="132823" y="47400"/>
                    </a:lnTo>
                    <a:lnTo>
                      <a:pt x="132823" y="42354"/>
                    </a:lnTo>
                    <a:close/>
                    <a:moveTo>
                      <a:pt x="144593" y="42354"/>
                    </a:moveTo>
                    <a:lnTo>
                      <a:pt x="144593" y="47400"/>
                    </a:lnTo>
                    <a:lnTo>
                      <a:pt x="138832" y="47400"/>
                    </a:lnTo>
                    <a:lnTo>
                      <a:pt x="138832" y="42354"/>
                    </a:lnTo>
                    <a:close/>
                    <a:moveTo>
                      <a:pt x="150598" y="42354"/>
                    </a:moveTo>
                    <a:lnTo>
                      <a:pt x="150598" y="47400"/>
                    </a:lnTo>
                    <a:lnTo>
                      <a:pt x="144840" y="47400"/>
                    </a:lnTo>
                    <a:lnTo>
                      <a:pt x="144840" y="42354"/>
                    </a:lnTo>
                    <a:close/>
                    <a:moveTo>
                      <a:pt x="156607" y="42354"/>
                    </a:moveTo>
                    <a:lnTo>
                      <a:pt x="156607" y="47400"/>
                    </a:lnTo>
                    <a:lnTo>
                      <a:pt x="150849" y="47400"/>
                    </a:lnTo>
                    <a:lnTo>
                      <a:pt x="150849" y="42354"/>
                    </a:lnTo>
                    <a:close/>
                    <a:moveTo>
                      <a:pt x="162616" y="42354"/>
                    </a:moveTo>
                    <a:lnTo>
                      <a:pt x="162616" y="47400"/>
                    </a:lnTo>
                    <a:lnTo>
                      <a:pt x="156854" y="47400"/>
                    </a:lnTo>
                    <a:lnTo>
                      <a:pt x="156854" y="42354"/>
                    </a:lnTo>
                    <a:close/>
                    <a:moveTo>
                      <a:pt x="168621" y="42354"/>
                    </a:moveTo>
                    <a:lnTo>
                      <a:pt x="168621" y="47400"/>
                    </a:lnTo>
                    <a:lnTo>
                      <a:pt x="162863" y="47400"/>
                    </a:lnTo>
                    <a:lnTo>
                      <a:pt x="162863" y="42354"/>
                    </a:lnTo>
                    <a:close/>
                    <a:moveTo>
                      <a:pt x="174629" y="42354"/>
                    </a:moveTo>
                    <a:lnTo>
                      <a:pt x="174629" y="47400"/>
                    </a:lnTo>
                    <a:lnTo>
                      <a:pt x="168871" y="47400"/>
                    </a:lnTo>
                    <a:lnTo>
                      <a:pt x="168871" y="42354"/>
                    </a:lnTo>
                    <a:close/>
                    <a:moveTo>
                      <a:pt x="180638" y="42354"/>
                    </a:moveTo>
                    <a:lnTo>
                      <a:pt x="180638" y="47400"/>
                    </a:lnTo>
                    <a:lnTo>
                      <a:pt x="174877" y="47400"/>
                    </a:lnTo>
                    <a:lnTo>
                      <a:pt x="174877" y="42354"/>
                    </a:lnTo>
                    <a:close/>
                    <a:moveTo>
                      <a:pt x="186643" y="42354"/>
                    </a:moveTo>
                    <a:lnTo>
                      <a:pt x="186643" y="47400"/>
                    </a:lnTo>
                    <a:lnTo>
                      <a:pt x="180885" y="47400"/>
                    </a:lnTo>
                    <a:lnTo>
                      <a:pt x="180885" y="42354"/>
                    </a:lnTo>
                    <a:close/>
                    <a:moveTo>
                      <a:pt x="192652" y="42354"/>
                    </a:moveTo>
                    <a:lnTo>
                      <a:pt x="192652" y="47400"/>
                    </a:lnTo>
                    <a:lnTo>
                      <a:pt x="186894" y="47400"/>
                    </a:lnTo>
                    <a:lnTo>
                      <a:pt x="186894" y="42354"/>
                    </a:lnTo>
                    <a:close/>
                    <a:moveTo>
                      <a:pt x="6408" y="47647"/>
                    </a:moveTo>
                    <a:lnTo>
                      <a:pt x="6408" y="52693"/>
                    </a:lnTo>
                    <a:lnTo>
                      <a:pt x="650" y="52693"/>
                    </a:lnTo>
                    <a:lnTo>
                      <a:pt x="650" y="47647"/>
                    </a:lnTo>
                    <a:close/>
                    <a:moveTo>
                      <a:pt x="12417" y="47647"/>
                    </a:moveTo>
                    <a:lnTo>
                      <a:pt x="12417" y="52693"/>
                    </a:lnTo>
                    <a:lnTo>
                      <a:pt x="6655" y="52693"/>
                    </a:lnTo>
                    <a:lnTo>
                      <a:pt x="6655" y="47647"/>
                    </a:lnTo>
                    <a:close/>
                    <a:moveTo>
                      <a:pt x="18425" y="47647"/>
                    </a:moveTo>
                    <a:lnTo>
                      <a:pt x="18425" y="52693"/>
                    </a:lnTo>
                    <a:lnTo>
                      <a:pt x="12667" y="52693"/>
                    </a:lnTo>
                    <a:lnTo>
                      <a:pt x="12667" y="47647"/>
                    </a:lnTo>
                    <a:close/>
                    <a:moveTo>
                      <a:pt x="24431" y="47647"/>
                    </a:moveTo>
                    <a:lnTo>
                      <a:pt x="24431" y="52693"/>
                    </a:lnTo>
                    <a:lnTo>
                      <a:pt x="18673" y="52693"/>
                    </a:lnTo>
                    <a:lnTo>
                      <a:pt x="18673" y="47647"/>
                    </a:lnTo>
                    <a:close/>
                    <a:moveTo>
                      <a:pt x="30443" y="47647"/>
                    </a:moveTo>
                    <a:lnTo>
                      <a:pt x="30443" y="52693"/>
                    </a:lnTo>
                    <a:lnTo>
                      <a:pt x="24685" y="52693"/>
                    </a:lnTo>
                    <a:lnTo>
                      <a:pt x="24685" y="47647"/>
                    </a:lnTo>
                    <a:close/>
                    <a:moveTo>
                      <a:pt x="36448" y="47647"/>
                    </a:moveTo>
                    <a:lnTo>
                      <a:pt x="36448" y="52693"/>
                    </a:lnTo>
                    <a:lnTo>
                      <a:pt x="30690" y="52693"/>
                    </a:lnTo>
                    <a:lnTo>
                      <a:pt x="30690" y="47647"/>
                    </a:lnTo>
                    <a:close/>
                    <a:moveTo>
                      <a:pt x="42460" y="47647"/>
                    </a:moveTo>
                    <a:lnTo>
                      <a:pt x="42460" y="52693"/>
                    </a:lnTo>
                    <a:lnTo>
                      <a:pt x="36698" y="52693"/>
                    </a:lnTo>
                    <a:lnTo>
                      <a:pt x="36698" y="47647"/>
                    </a:lnTo>
                    <a:close/>
                    <a:moveTo>
                      <a:pt x="48465" y="47647"/>
                    </a:moveTo>
                    <a:lnTo>
                      <a:pt x="48465" y="52693"/>
                    </a:lnTo>
                    <a:lnTo>
                      <a:pt x="42707" y="52693"/>
                    </a:lnTo>
                    <a:lnTo>
                      <a:pt x="42707" y="47647"/>
                    </a:lnTo>
                    <a:close/>
                    <a:moveTo>
                      <a:pt x="54474" y="47647"/>
                    </a:moveTo>
                    <a:lnTo>
                      <a:pt x="54474" y="52693"/>
                    </a:lnTo>
                    <a:lnTo>
                      <a:pt x="48716" y="52693"/>
                    </a:lnTo>
                    <a:lnTo>
                      <a:pt x="48716" y="47647"/>
                    </a:lnTo>
                    <a:close/>
                    <a:moveTo>
                      <a:pt x="60482" y="47647"/>
                    </a:moveTo>
                    <a:lnTo>
                      <a:pt x="60482" y="52693"/>
                    </a:lnTo>
                    <a:lnTo>
                      <a:pt x="54721" y="52693"/>
                    </a:lnTo>
                    <a:lnTo>
                      <a:pt x="54721" y="47647"/>
                    </a:lnTo>
                    <a:close/>
                    <a:moveTo>
                      <a:pt x="66491" y="47647"/>
                    </a:moveTo>
                    <a:lnTo>
                      <a:pt x="66491" y="52693"/>
                    </a:lnTo>
                    <a:lnTo>
                      <a:pt x="60733" y="52693"/>
                    </a:lnTo>
                    <a:lnTo>
                      <a:pt x="60733" y="47647"/>
                    </a:lnTo>
                    <a:close/>
                    <a:moveTo>
                      <a:pt x="72496" y="47647"/>
                    </a:moveTo>
                    <a:lnTo>
                      <a:pt x="72496" y="52693"/>
                    </a:lnTo>
                    <a:lnTo>
                      <a:pt x="66738" y="52693"/>
                    </a:lnTo>
                    <a:lnTo>
                      <a:pt x="66738" y="47647"/>
                    </a:lnTo>
                    <a:close/>
                    <a:moveTo>
                      <a:pt x="78505" y="47647"/>
                    </a:moveTo>
                    <a:lnTo>
                      <a:pt x="78505" y="52693"/>
                    </a:lnTo>
                    <a:lnTo>
                      <a:pt x="72744" y="52693"/>
                    </a:lnTo>
                    <a:lnTo>
                      <a:pt x="72744" y="47647"/>
                    </a:lnTo>
                    <a:close/>
                    <a:moveTo>
                      <a:pt x="84513" y="47647"/>
                    </a:moveTo>
                    <a:lnTo>
                      <a:pt x="84513" y="52693"/>
                    </a:lnTo>
                    <a:lnTo>
                      <a:pt x="78755" y="52693"/>
                    </a:lnTo>
                    <a:lnTo>
                      <a:pt x="78755" y="47647"/>
                    </a:lnTo>
                    <a:close/>
                    <a:moveTo>
                      <a:pt x="90519" y="47647"/>
                    </a:moveTo>
                    <a:lnTo>
                      <a:pt x="90519" y="52693"/>
                    </a:lnTo>
                    <a:lnTo>
                      <a:pt x="84761" y="52693"/>
                    </a:lnTo>
                    <a:lnTo>
                      <a:pt x="84761" y="47647"/>
                    </a:lnTo>
                    <a:close/>
                    <a:moveTo>
                      <a:pt x="96531" y="47647"/>
                    </a:moveTo>
                    <a:lnTo>
                      <a:pt x="96531" y="52693"/>
                    </a:lnTo>
                    <a:lnTo>
                      <a:pt x="90773" y="52693"/>
                    </a:lnTo>
                    <a:lnTo>
                      <a:pt x="90773" y="47647"/>
                    </a:lnTo>
                    <a:close/>
                    <a:moveTo>
                      <a:pt x="102536" y="47647"/>
                    </a:moveTo>
                    <a:lnTo>
                      <a:pt x="102536" y="52693"/>
                    </a:lnTo>
                    <a:lnTo>
                      <a:pt x="96778" y="52693"/>
                    </a:lnTo>
                    <a:lnTo>
                      <a:pt x="96778" y="47647"/>
                    </a:lnTo>
                    <a:close/>
                    <a:moveTo>
                      <a:pt x="108541" y="47647"/>
                    </a:moveTo>
                    <a:lnTo>
                      <a:pt x="108541" y="52693"/>
                    </a:lnTo>
                    <a:lnTo>
                      <a:pt x="102783" y="52693"/>
                    </a:lnTo>
                    <a:lnTo>
                      <a:pt x="102783" y="47647"/>
                    </a:lnTo>
                    <a:close/>
                    <a:moveTo>
                      <a:pt x="114553" y="47647"/>
                    </a:moveTo>
                    <a:lnTo>
                      <a:pt x="114553" y="52693"/>
                    </a:lnTo>
                    <a:lnTo>
                      <a:pt x="108795" y="52693"/>
                    </a:lnTo>
                    <a:lnTo>
                      <a:pt x="108795" y="47647"/>
                    </a:lnTo>
                    <a:close/>
                    <a:moveTo>
                      <a:pt x="120559" y="47647"/>
                    </a:moveTo>
                    <a:lnTo>
                      <a:pt x="120559" y="52693"/>
                    </a:lnTo>
                    <a:lnTo>
                      <a:pt x="114801" y="52693"/>
                    </a:lnTo>
                    <a:lnTo>
                      <a:pt x="114801" y="47647"/>
                    </a:lnTo>
                    <a:close/>
                    <a:moveTo>
                      <a:pt x="126570" y="47647"/>
                    </a:moveTo>
                    <a:lnTo>
                      <a:pt x="126570" y="52693"/>
                    </a:lnTo>
                    <a:lnTo>
                      <a:pt x="120809" y="52693"/>
                    </a:lnTo>
                    <a:lnTo>
                      <a:pt x="120809" y="47647"/>
                    </a:lnTo>
                    <a:close/>
                    <a:moveTo>
                      <a:pt x="132576" y="47647"/>
                    </a:moveTo>
                    <a:lnTo>
                      <a:pt x="132576" y="52693"/>
                    </a:lnTo>
                    <a:lnTo>
                      <a:pt x="126818" y="52693"/>
                    </a:lnTo>
                    <a:lnTo>
                      <a:pt x="126818" y="47647"/>
                    </a:lnTo>
                    <a:close/>
                    <a:moveTo>
                      <a:pt x="138581" y="47647"/>
                    </a:moveTo>
                    <a:lnTo>
                      <a:pt x="138581" y="52693"/>
                    </a:lnTo>
                    <a:lnTo>
                      <a:pt x="132823" y="52693"/>
                    </a:lnTo>
                    <a:lnTo>
                      <a:pt x="132823" y="47647"/>
                    </a:lnTo>
                    <a:close/>
                    <a:moveTo>
                      <a:pt x="144593" y="47647"/>
                    </a:moveTo>
                    <a:lnTo>
                      <a:pt x="144593" y="52693"/>
                    </a:lnTo>
                    <a:lnTo>
                      <a:pt x="138832" y="52693"/>
                    </a:lnTo>
                    <a:lnTo>
                      <a:pt x="138832" y="47647"/>
                    </a:lnTo>
                    <a:close/>
                    <a:moveTo>
                      <a:pt x="150598" y="47647"/>
                    </a:moveTo>
                    <a:lnTo>
                      <a:pt x="150598" y="52693"/>
                    </a:lnTo>
                    <a:lnTo>
                      <a:pt x="144840" y="52693"/>
                    </a:lnTo>
                    <a:lnTo>
                      <a:pt x="144840" y="47647"/>
                    </a:lnTo>
                    <a:close/>
                    <a:moveTo>
                      <a:pt x="156607" y="47647"/>
                    </a:moveTo>
                    <a:lnTo>
                      <a:pt x="156607" y="52693"/>
                    </a:lnTo>
                    <a:lnTo>
                      <a:pt x="150849" y="52693"/>
                    </a:lnTo>
                    <a:lnTo>
                      <a:pt x="150849" y="47647"/>
                    </a:lnTo>
                    <a:close/>
                    <a:moveTo>
                      <a:pt x="162616" y="47647"/>
                    </a:moveTo>
                    <a:lnTo>
                      <a:pt x="162616" y="52693"/>
                    </a:lnTo>
                    <a:lnTo>
                      <a:pt x="156854" y="52693"/>
                    </a:lnTo>
                    <a:lnTo>
                      <a:pt x="156854" y="47647"/>
                    </a:lnTo>
                    <a:close/>
                    <a:moveTo>
                      <a:pt x="168621" y="47647"/>
                    </a:moveTo>
                    <a:lnTo>
                      <a:pt x="168621" y="52693"/>
                    </a:lnTo>
                    <a:lnTo>
                      <a:pt x="162863" y="52693"/>
                    </a:lnTo>
                    <a:lnTo>
                      <a:pt x="162863" y="47647"/>
                    </a:lnTo>
                    <a:close/>
                    <a:moveTo>
                      <a:pt x="174629" y="47647"/>
                    </a:moveTo>
                    <a:lnTo>
                      <a:pt x="174629" y="52693"/>
                    </a:lnTo>
                    <a:lnTo>
                      <a:pt x="168871" y="52693"/>
                    </a:lnTo>
                    <a:lnTo>
                      <a:pt x="168871" y="47647"/>
                    </a:lnTo>
                    <a:close/>
                    <a:moveTo>
                      <a:pt x="180638" y="47647"/>
                    </a:moveTo>
                    <a:lnTo>
                      <a:pt x="180638" y="52693"/>
                    </a:lnTo>
                    <a:lnTo>
                      <a:pt x="174877" y="52693"/>
                    </a:lnTo>
                    <a:lnTo>
                      <a:pt x="174877" y="47647"/>
                    </a:lnTo>
                    <a:close/>
                    <a:moveTo>
                      <a:pt x="186643" y="47647"/>
                    </a:moveTo>
                    <a:lnTo>
                      <a:pt x="186643" y="52693"/>
                    </a:lnTo>
                    <a:lnTo>
                      <a:pt x="180885" y="52693"/>
                    </a:lnTo>
                    <a:lnTo>
                      <a:pt x="180885" y="47647"/>
                    </a:lnTo>
                    <a:close/>
                    <a:moveTo>
                      <a:pt x="192652" y="47647"/>
                    </a:moveTo>
                    <a:lnTo>
                      <a:pt x="192652" y="52693"/>
                    </a:lnTo>
                    <a:lnTo>
                      <a:pt x="186894" y="52693"/>
                    </a:lnTo>
                    <a:lnTo>
                      <a:pt x="186894" y="47647"/>
                    </a:lnTo>
                    <a:close/>
                    <a:moveTo>
                      <a:pt x="6408" y="52937"/>
                    </a:moveTo>
                    <a:lnTo>
                      <a:pt x="6408" y="57983"/>
                    </a:lnTo>
                    <a:lnTo>
                      <a:pt x="650" y="57983"/>
                    </a:lnTo>
                    <a:lnTo>
                      <a:pt x="650" y="52937"/>
                    </a:lnTo>
                    <a:close/>
                    <a:moveTo>
                      <a:pt x="12417" y="52937"/>
                    </a:moveTo>
                    <a:lnTo>
                      <a:pt x="12417" y="57983"/>
                    </a:lnTo>
                    <a:lnTo>
                      <a:pt x="6655" y="57983"/>
                    </a:lnTo>
                    <a:lnTo>
                      <a:pt x="6655" y="52937"/>
                    </a:lnTo>
                    <a:close/>
                    <a:moveTo>
                      <a:pt x="18425" y="52937"/>
                    </a:moveTo>
                    <a:lnTo>
                      <a:pt x="18425" y="57983"/>
                    </a:lnTo>
                    <a:lnTo>
                      <a:pt x="12664" y="57983"/>
                    </a:lnTo>
                    <a:lnTo>
                      <a:pt x="12664" y="52937"/>
                    </a:lnTo>
                    <a:close/>
                    <a:moveTo>
                      <a:pt x="24431" y="52937"/>
                    </a:moveTo>
                    <a:lnTo>
                      <a:pt x="24431" y="57983"/>
                    </a:lnTo>
                    <a:lnTo>
                      <a:pt x="18673" y="57983"/>
                    </a:lnTo>
                    <a:lnTo>
                      <a:pt x="18673" y="53973"/>
                    </a:lnTo>
                    <a:lnTo>
                      <a:pt x="18673" y="53165"/>
                    </a:lnTo>
                    <a:lnTo>
                      <a:pt x="18673" y="52937"/>
                    </a:lnTo>
                    <a:close/>
                    <a:moveTo>
                      <a:pt x="30443" y="52937"/>
                    </a:moveTo>
                    <a:lnTo>
                      <a:pt x="30443" y="57983"/>
                    </a:lnTo>
                    <a:lnTo>
                      <a:pt x="24685" y="57983"/>
                    </a:lnTo>
                    <a:lnTo>
                      <a:pt x="24685" y="52937"/>
                    </a:lnTo>
                    <a:close/>
                    <a:moveTo>
                      <a:pt x="36448" y="52937"/>
                    </a:moveTo>
                    <a:lnTo>
                      <a:pt x="36448" y="57983"/>
                    </a:lnTo>
                    <a:lnTo>
                      <a:pt x="30690" y="57983"/>
                    </a:lnTo>
                    <a:lnTo>
                      <a:pt x="30690" y="52937"/>
                    </a:lnTo>
                    <a:close/>
                    <a:moveTo>
                      <a:pt x="42460" y="52937"/>
                    </a:moveTo>
                    <a:lnTo>
                      <a:pt x="42460" y="57983"/>
                    </a:lnTo>
                    <a:lnTo>
                      <a:pt x="36698" y="57983"/>
                    </a:lnTo>
                    <a:lnTo>
                      <a:pt x="36698" y="52937"/>
                    </a:lnTo>
                    <a:close/>
                    <a:moveTo>
                      <a:pt x="48465" y="52937"/>
                    </a:moveTo>
                    <a:lnTo>
                      <a:pt x="48465" y="57983"/>
                    </a:lnTo>
                    <a:lnTo>
                      <a:pt x="42707" y="57983"/>
                    </a:lnTo>
                    <a:lnTo>
                      <a:pt x="42707" y="52937"/>
                    </a:lnTo>
                    <a:close/>
                    <a:moveTo>
                      <a:pt x="54474" y="52937"/>
                    </a:moveTo>
                    <a:lnTo>
                      <a:pt x="54474" y="57983"/>
                    </a:lnTo>
                    <a:lnTo>
                      <a:pt x="48716" y="57983"/>
                    </a:lnTo>
                    <a:lnTo>
                      <a:pt x="48716" y="52937"/>
                    </a:lnTo>
                    <a:close/>
                    <a:moveTo>
                      <a:pt x="60482" y="52937"/>
                    </a:moveTo>
                    <a:lnTo>
                      <a:pt x="60482" y="57983"/>
                    </a:lnTo>
                    <a:lnTo>
                      <a:pt x="54721" y="57983"/>
                    </a:lnTo>
                    <a:lnTo>
                      <a:pt x="54721" y="52937"/>
                    </a:lnTo>
                    <a:close/>
                    <a:moveTo>
                      <a:pt x="66491" y="52937"/>
                    </a:moveTo>
                    <a:lnTo>
                      <a:pt x="66491" y="57983"/>
                    </a:lnTo>
                    <a:lnTo>
                      <a:pt x="60733" y="57983"/>
                    </a:lnTo>
                    <a:lnTo>
                      <a:pt x="60733" y="52937"/>
                    </a:lnTo>
                    <a:close/>
                    <a:moveTo>
                      <a:pt x="72496" y="52937"/>
                    </a:moveTo>
                    <a:lnTo>
                      <a:pt x="72496" y="57983"/>
                    </a:lnTo>
                    <a:lnTo>
                      <a:pt x="66738" y="57983"/>
                    </a:lnTo>
                    <a:lnTo>
                      <a:pt x="66738" y="52937"/>
                    </a:lnTo>
                    <a:close/>
                    <a:moveTo>
                      <a:pt x="78505" y="52937"/>
                    </a:moveTo>
                    <a:lnTo>
                      <a:pt x="78505" y="57983"/>
                    </a:lnTo>
                    <a:lnTo>
                      <a:pt x="72744" y="57983"/>
                    </a:lnTo>
                    <a:lnTo>
                      <a:pt x="72744" y="52937"/>
                    </a:lnTo>
                    <a:close/>
                    <a:moveTo>
                      <a:pt x="84513" y="52937"/>
                    </a:moveTo>
                    <a:lnTo>
                      <a:pt x="84513" y="57983"/>
                    </a:lnTo>
                    <a:lnTo>
                      <a:pt x="78755" y="57983"/>
                    </a:lnTo>
                    <a:lnTo>
                      <a:pt x="78755" y="52937"/>
                    </a:lnTo>
                    <a:close/>
                    <a:moveTo>
                      <a:pt x="90519" y="52937"/>
                    </a:moveTo>
                    <a:lnTo>
                      <a:pt x="90519" y="57983"/>
                    </a:lnTo>
                    <a:lnTo>
                      <a:pt x="84761" y="57983"/>
                    </a:lnTo>
                    <a:lnTo>
                      <a:pt x="84761" y="52937"/>
                    </a:lnTo>
                    <a:close/>
                    <a:moveTo>
                      <a:pt x="96531" y="52937"/>
                    </a:moveTo>
                    <a:lnTo>
                      <a:pt x="96531" y="57983"/>
                    </a:lnTo>
                    <a:lnTo>
                      <a:pt x="90773" y="57983"/>
                    </a:lnTo>
                    <a:lnTo>
                      <a:pt x="90773" y="52937"/>
                    </a:lnTo>
                    <a:close/>
                    <a:moveTo>
                      <a:pt x="102536" y="52937"/>
                    </a:moveTo>
                    <a:lnTo>
                      <a:pt x="102536" y="57983"/>
                    </a:lnTo>
                    <a:lnTo>
                      <a:pt x="96778" y="57983"/>
                    </a:lnTo>
                    <a:lnTo>
                      <a:pt x="96778" y="52937"/>
                    </a:lnTo>
                    <a:close/>
                    <a:moveTo>
                      <a:pt x="108541" y="52937"/>
                    </a:moveTo>
                    <a:lnTo>
                      <a:pt x="108541" y="57983"/>
                    </a:lnTo>
                    <a:lnTo>
                      <a:pt x="102783" y="57983"/>
                    </a:lnTo>
                    <a:lnTo>
                      <a:pt x="102783" y="52937"/>
                    </a:lnTo>
                    <a:close/>
                    <a:moveTo>
                      <a:pt x="114553" y="52937"/>
                    </a:moveTo>
                    <a:lnTo>
                      <a:pt x="114553" y="57983"/>
                    </a:lnTo>
                    <a:lnTo>
                      <a:pt x="108795" y="57983"/>
                    </a:lnTo>
                    <a:lnTo>
                      <a:pt x="108795" y="52937"/>
                    </a:lnTo>
                    <a:close/>
                    <a:moveTo>
                      <a:pt x="120559" y="52937"/>
                    </a:moveTo>
                    <a:lnTo>
                      <a:pt x="120559" y="57983"/>
                    </a:lnTo>
                    <a:lnTo>
                      <a:pt x="114801" y="57983"/>
                    </a:lnTo>
                    <a:lnTo>
                      <a:pt x="114801" y="52937"/>
                    </a:lnTo>
                    <a:close/>
                    <a:moveTo>
                      <a:pt x="126570" y="52937"/>
                    </a:moveTo>
                    <a:lnTo>
                      <a:pt x="126570" y="57983"/>
                    </a:lnTo>
                    <a:lnTo>
                      <a:pt x="120809" y="57983"/>
                    </a:lnTo>
                    <a:lnTo>
                      <a:pt x="120809" y="52937"/>
                    </a:lnTo>
                    <a:close/>
                    <a:moveTo>
                      <a:pt x="132576" y="52937"/>
                    </a:moveTo>
                    <a:lnTo>
                      <a:pt x="132576" y="57983"/>
                    </a:lnTo>
                    <a:lnTo>
                      <a:pt x="126818" y="57983"/>
                    </a:lnTo>
                    <a:lnTo>
                      <a:pt x="126818" y="52937"/>
                    </a:lnTo>
                    <a:close/>
                    <a:moveTo>
                      <a:pt x="138581" y="52937"/>
                    </a:moveTo>
                    <a:lnTo>
                      <a:pt x="138581" y="57983"/>
                    </a:lnTo>
                    <a:lnTo>
                      <a:pt x="132823" y="57983"/>
                    </a:lnTo>
                    <a:lnTo>
                      <a:pt x="132823" y="52937"/>
                    </a:lnTo>
                    <a:close/>
                    <a:moveTo>
                      <a:pt x="144593" y="52937"/>
                    </a:moveTo>
                    <a:lnTo>
                      <a:pt x="144593" y="57983"/>
                    </a:lnTo>
                    <a:lnTo>
                      <a:pt x="138832" y="57983"/>
                    </a:lnTo>
                    <a:lnTo>
                      <a:pt x="138832" y="52937"/>
                    </a:lnTo>
                    <a:close/>
                    <a:moveTo>
                      <a:pt x="150598" y="52937"/>
                    </a:moveTo>
                    <a:lnTo>
                      <a:pt x="150598" y="57983"/>
                    </a:lnTo>
                    <a:lnTo>
                      <a:pt x="144840" y="57983"/>
                    </a:lnTo>
                    <a:lnTo>
                      <a:pt x="144840" y="52937"/>
                    </a:lnTo>
                    <a:close/>
                    <a:moveTo>
                      <a:pt x="156607" y="52937"/>
                    </a:moveTo>
                    <a:lnTo>
                      <a:pt x="156607" y="57983"/>
                    </a:lnTo>
                    <a:lnTo>
                      <a:pt x="150849" y="57983"/>
                    </a:lnTo>
                    <a:lnTo>
                      <a:pt x="150849" y="52937"/>
                    </a:lnTo>
                    <a:close/>
                    <a:moveTo>
                      <a:pt x="162616" y="52937"/>
                    </a:moveTo>
                    <a:lnTo>
                      <a:pt x="162616" y="57983"/>
                    </a:lnTo>
                    <a:lnTo>
                      <a:pt x="156854" y="57983"/>
                    </a:lnTo>
                    <a:lnTo>
                      <a:pt x="156854" y="52937"/>
                    </a:lnTo>
                    <a:close/>
                    <a:moveTo>
                      <a:pt x="168621" y="52937"/>
                    </a:moveTo>
                    <a:lnTo>
                      <a:pt x="168621" y="57983"/>
                    </a:lnTo>
                    <a:lnTo>
                      <a:pt x="162863" y="57983"/>
                    </a:lnTo>
                    <a:lnTo>
                      <a:pt x="162863" y="52937"/>
                    </a:lnTo>
                    <a:close/>
                    <a:moveTo>
                      <a:pt x="174629" y="52937"/>
                    </a:moveTo>
                    <a:lnTo>
                      <a:pt x="174629" y="57983"/>
                    </a:lnTo>
                    <a:lnTo>
                      <a:pt x="168871" y="57983"/>
                    </a:lnTo>
                    <a:lnTo>
                      <a:pt x="168871" y="52937"/>
                    </a:lnTo>
                    <a:close/>
                    <a:moveTo>
                      <a:pt x="180638" y="52937"/>
                    </a:moveTo>
                    <a:lnTo>
                      <a:pt x="180638" y="57983"/>
                    </a:lnTo>
                    <a:lnTo>
                      <a:pt x="174877" y="57983"/>
                    </a:lnTo>
                    <a:lnTo>
                      <a:pt x="174877" y="52937"/>
                    </a:lnTo>
                    <a:close/>
                    <a:moveTo>
                      <a:pt x="186643" y="52937"/>
                    </a:moveTo>
                    <a:lnTo>
                      <a:pt x="186643" y="57983"/>
                    </a:lnTo>
                    <a:lnTo>
                      <a:pt x="180885" y="57983"/>
                    </a:lnTo>
                    <a:lnTo>
                      <a:pt x="180885" y="52937"/>
                    </a:lnTo>
                    <a:close/>
                    <a:moveTo>
                      <a:pt x="192652" y="52937"/>
                    </a:moveTo>
                    <a:lnTo>
                      <a:pt x="192652" y="57983"/>
                    </a:lnTo>
                    <a:lnTo>
                      <a:pt x="186894" y="57983"/>
                    </a:lnTo>
                    <a:lnTo>
                      <a:pt x="186894" y="52937"/>
                    </a:lnTo>
                    <a:close/>
                    <a:moveTo>
                      <a:pt x="6408" y="58230"/>
                    </a:moveTo>
                    <a:lnTo>
                      <a:pt x="6408" y="63276"/>
                    </a:lnTo>
                    <a:lnTo>
                      <a:pt x="650" y="63276"/>
                    </a:lnTo>
                    <a:lnTo>
                      <a:pt x="650" y="58230"/>
                    </a:lnTo>
                    <a:close/>
                    <a:moveTo>
                      <a:pt x="12417" y="58230"/>
                    </a:moveTo>
                    <a:lnTo>
                      <a:pt x="12417" y="63276"/>
                    </a:lnTo>
                    <a:lnTo>
                      <a:pt x="6655" y="63276"/>
                    </a:lnTo>
                    <a:lnTo>
                      <a:pt x="6655" y="58230"/>
                    </a:lnTo>
                    <a:close/>
                    <a:moveTo>
                      <a:pt x="18425" y="58230"/>
                    </a:moveTo>
                    <a:lnTo>
                      <a:pt x="18425" y="63276"/>
                    </a:lnTo>
                    <a:lnTo>
                      <a:pt x="12667" y="63276"/>
                    </a:lnTo>
                    <a:lnTo>
                      <a:pt x="12667" y="58230"/>
                    </a:lnTo>
                    <a:close/>
                    <a:moveTo>
                      <a:pt x="24431" y="58230"/>
                    </a:moveTo>
                    <a:lnTo>
                      <a:pt x="24431" y="63276"/>
                    </a:lnTo>
                    <a:lnTo>
                      <a:pt x="18673" y="63276"/>
                    </a:lnTo>
                    <a:lnTo>
                      <a:pt x="18673" y="58230"/>
                    </a:lnTo>
                    <a:close/>
                    <a:moveTo>
                      <a:pt x="30443" y="58230"/>
                    </a:moveTo>
                    <a:lnTo>
                      <a:pt x="30443" y="63276"/>
                    </a:lnTo>
                    <a:lnTo>
                      <a:pt x="24685" y="63276"/>
                    </a:lnTo>
                    <a:lnTo>
                      <a:pt x="24685" y="58230"/>
                    </a:lnTo>
                    <a:close/>
                    <a:moveTo>
                      <a:pt x="36448" y="58230"/>
                    </a:moveTo>
                    <a:lnTo>
                      <a:pt x="36448" y="63276"/>
                    </a:lnTo>
                    <a:lnTo>
                      <a:pt x="30690" y="63276"/>
                    </a:lnTo>
                    <a:lnTo>
                      <a:pt x="30690" y="58230"/>
                    </a:lnTo>
                    <a:close/>
                    <a:moveTo>
                      <a:pt x="42460" y="58230"/>
                    </a:moveTo>
                    <a:lnTo>
                      <a:pt x="42460" y="63276"/>
                    </a:lnTo>
                    <a:lnTo>
                      <a:pt x="36698" y="63276"/>
                    </a:lnTo>
                    <a:lnTo>
                      <a:pt x="36698" y="58230"/>
                    </a:lnTo>
                    <a:close/>
                    <a:moveTo>
                      <a:pt x="48465" y="58230"/>
                    </a:moveTo>
                    <a:lnTo>
                      <a:pt x="48465" y="63276"/>
                    </a:lnTo>
                    <a:lnTo>
                      <a:pt x="42707" y="63276"/>
                    </a:lnTo>
                    <a:lnTo>
                      <a:pt x="42707" y="58230"/>
                    </a:lnTo>
                    <a:close/>
                    <a:moveTo>
                      <a:pt x="54474" y="58230"/>
                    </a:moveTo>
                    <a:lnTo>
                      <a:pt x="54474" y="63276"/>
                    </a:lnTo>
                    <a:lnTo>
                      <a:pt x="48716" y="63276"/>
                    </a:lnTo>
                    <a:lnTo>
                      <a:pt x="48716" y="58230"/>
                    </a:lnTo>
                    <a:close/>
                    <a:moveTo>
                      <a:pt x="60482" y="58230"/>
                    </a:moveTo>
                    <a:lnTo>
                      <a:pt x="60482" y="63276"/>
                    </a:lnTo>
                    <a:lnTo>
                      <a:pt x="54721" y="63276"/>
                    </a:lnTo>
                    <a:lnTo>
                      <a:pt x="54721" y="58230"/>
                    </a:lnTo>
                    <a:close/>
                    <a:moveTo>
                      <a:pt x="66491" y="58230"/>
                    </a:moveTo>
                    <a:lnTo>
                      <a:pt x="66491" y="63276"/>
                    </a:lnTo>
                    <a:lnTo>
                      <a:pt x="60733" y="63276"/>
                    </a:lnTo>
                    <a:lnTo>
                      <a:pt x="60733" y="58230"/>
                    </a:lnTo>
                    <a:close/>
                    <a:moveTo>
                      <a:pt x="72496" y="58230"/>
                    </a:moveTo>
                    <a:lnTo>
                      <a:pt x="72496" y="63276"/>
                    </a:lnTo>
                    <a:lnTo>
                      <a:pt x="66738" y="63276"/>
                    </a:lnTo>
                    <a:lnTo>
                      <a:pt x="66738" y="58230"/>
                    </a:lnTo>
                    <a:close/>
                    <a:moveTo>
                      <a:pt x="78505" y="58230"/>
                    </a:moveTo>
                    <a:lnTo>
                      <a:pt x="78505" y="63276"/>
                    </a:lnTo>
                    <a:lnTo>
                      <a:pt x="72744" y="63276"/>
                    </a:lnTo>
                    <a:lnTo>
                      <a:pt x="72744" y="58230"/>
                    </a:lnTo>
                    <a:close/>
                    <a:moveTo>
                      <a:pt x="84513" y="58230"/>
                    </a:moveTo>
                    <a:lnTo>
                      <a:pt x="84513" y="63276"/>
                    </a:lnTo>
                    <a:lnTo>
                      <a:pt x="78755" y="63276"/>
                    </a:lnTo>
                    <a:lnTo>
                      <a:pt x="78755" y="58230"/>
                    </a:lnTo>
                    <a:close/>
                    <a:moveTo>
                      <a:pt x="90519" y="58230"/>
                    </a:moveTo>
                    <a:lnTo>
                      <a:pt x="90519" y="63276"/>
                    </a:lnTo>
                    <a:lnTo>
                      <a:pt x="84761" y="63276"/>
                    </a:lnTo>
                    <a:lnTo>
                      <a:pt x="84761" y="58230"/>
                    </a:lnTo>
                    <a:close/>
                    <a:moveTo>
                      <a:pt x="96531" y="58230"/>
                    </a:moveTo>
                    <a:lnTo>
                      <a:pt x="96531" y="63276"/>
                    </a:lnTo>
                    <a:lnTo>
                      <a:pt x="90773" y="63276"/>
                    </a:lnTo>
                    <a:lnTo>
                      <a:pt x="90773" y="58230"/>
                    </a:lnTo>
                    <a:close/>
                    <a:moveTo>
                      <a:pt x="102536" y="58230"/>
                    </a:moveTo>
                    <a:lnTo>
                      <a:pt x="102536" y="63276"/>
                    </a:lnTo>
                    <a:lnTo>
                      <a:pt x="96778" y="63276"/>
                    </a:lnTo>
                    <a:lnTo>
                      <a:pt x="96778" y="58230"/>
                    </a:lnTo>
                    <a:close/>
                    <a:moveTo>
                      <a:pt x="108541" y="58230"/>
                    </a:moveTo>
                    <a:lnTo>
                      <a:pt x="108541" y="63276"/>
                    </a:lnTo>
                    <a:lnTo>
                      <a:pt x="102783" y="63276"/>
                    </a:lnTo>
                    <a:lnTo>
                      <a:pt x="102783" y="58230"/>
                    </a:lnTo>
                    <a:close/>
                    <a:moveTo>
                      <a:pt x="114553" y="58230"/>
                    </a:moveTo>
                    <a:lnTo>
                      <a:pt x="114553" y="63276"/>
                    </a:lnTo>
                    <a:lnTo>
                      <a:pt x="108795" y="63276"/>
                    </a:lnTo>
                    <a:lnTo>
                      <a:pt x="108795" y="58230"/>
                    </a:lnTo>
                    <a:close/>
                    <a:moveTo>
                      <a:pt x="120559" y="58230"/>
                    </a:moveTo>
                    <a:lnTo>
                      <a:pt x="120559" y="63276"/>
                    </a:lnTo>
                    <a:lnTo>
                      <a:pt x="114801" y="63276"/>
                    </a:lnTo>
                    <a:lnTo>
                      <a:pt x="114801" y="58230"/>
                    </a:lnTo>
                    <a:close/>
                    <a:moveTo>
                      <a:pt x="126570" y="58230"/>
                    </a:moveTo>
                    <a:lnTo>
                      <a:pt x="126570" y="63276"/>
                    </a:lnTo>
                    <a:lnTo>
                      <a:pt x="120809" y="63276"/>
                    </a:lnTo>
                    <a:lnTo>
                      <a:pt x="120809" y="58230"/>
                    </a:lnTo>
                    <a:close/>
                    <a:moveTo>
                      <a:pt x="132576" y="58230"/>
                    </a:moveTo>
                    <a:lnTo>
                      <a:pt x="132576" y="63276"/>
                    </a:lnTo>
                    <a:lnTo>
                      <a:pt x="126818" y="63276"/>
                    </a:lnTo>
                    <a:lnTo>
                      <a:pt x="126818" y="58230"/>
                    </a:lnTo>
                    <a:close/>
                    <a:moveTo>
                      <a:pt x="138581" y="58230"/>
                    </a:moveTo>
                    <a:lnTo>
                      <a:pt x="138581" y="63276"/>
                    </a:lnTo>
                    <a:lnTo>
                      <a:pt x="132823" y="63276"/>
                    </a:lnTo>
                    <a:lnTo>
                      <a:pt x="132823" y="58230"/>
                    </a:lnTo>
                    <a:close/>
                    <a:moveTo>
                      <a:pt x="144593" y="58230"/>
                    </a:moveTo>
                    <a:lnTo>
                      <a:pt x="144593" y="63276"/>
                    </a:lnTo>
                    <a:lnTo>
                      <a:pt x="138832" y="63276"/>
                    </a:lnTo>
                    <a:lnTo>
                      <a:pt x="138832" y="58230"/>
                    </a:lnTo>
                    <a:close/>
                    <a:moveTo>
                      <a:pt x="150598" y="58230"/>
                    </a:moveTo>
                    <a:lnTo>
                      <a:pt x="150598" y="63276"/>
                    </a:lnTo>
                    <a:lnTo>
                      <a:pt x="144840" y="63276"/>
                    </a:lnTo>
                    <a:lnTo>
                      <a:pt x="144840" y="58230"/>
                    </a:lnTo>
                    <a:close/>
                    <a:moveTo>
                      <a:pt x="156607" y="58230"/>
                    </a:moveTo>
                    <a:lnTo>
                      <a:pt x="156607" y="63276"/>
                    </a:lnTo>
                    <a:lnTo>
                      <a:pt x="150849" y="63276"/>
                    </a:lnTo>
                    <a:lnTo>
                      <a:pt x="150849" y="58230"/>
                    </a:lnTo>
                    <a:close/>
                    <a:moveTo>
                      <a:pt x="162616" y="58230"/>
                    </a:moveTo>
                    <a:lnTo>
                      <a:pt x="162616" y="63276"/>
                    </a:lnTo>
                    <a:lnTo>
                      <a:pt x="156854" y="63276"/>
                    </a:lnTo>
                    <a:lnTo>
                      <a:pt x="156854" y="58230"/>
                    </a:lnTo>
                    <a:close/>
                    <a:moveTo>
                      <a:pt x="168621" y="58230"/>
                    </a:moveTo>
                    <a:lnTo>
                      <a:pt x="168621" y="59879"/>
                    </a:lnTo>
                    <a:lnTo>
                      <a:pt x="168621" y="60548"/>
                    </a:lnTo>
                    <a:lnTo>
                      <a:pt x="168621" y="63276"/>
                    </a:lnTo>
                    <a:lnTo>
                      <a:pt x="162863" y="63276"/>
                    </a:lnTo>
                    <a:lnTo>
                      <a:pt x="162863" y="58230"/>
                    </a:lnTo>
                    <a:close/>
                    <a:moveTo>
                      <a:pt x="174629" y="58230"/>
                    </a:moveTo>
                    <a:lnTo>
                      <a:pt x="174629" y="63276"/>
                    </a:lnTo>
                    <a:lnTo>
                      <a:pt x="168871" y="63276"/>
                    </a:lnTo>
                    <a:lnTo>
                      <a:pt x="168871" y="58230"/>
                    </a:lnTo>
                    <a:close/>
                    <a:moveTo>
                      <a:pt x="180638" y="58230"/>
                    </a:moveTo>
                    <a:lnTo>
                      <a:pt x="180638" y="63276"/>
                    </a:lnTo>
                    <a:lnTo>
                      <a:pt x="174877" y="63276"/>
                    </a:lnTo>
                    <a:lnTo>
                      <a:pt x="174877" y="58230"/>
                    </a:lnTo>
                    <a:close/>
                    <a:moveTo>
                      <a:pt x="186643" y="58230"/>
                    </a:moveTo>
                    <a:lnTo>
                      <a:pt x="186643" y="63276"/>
                    </a:lnTo>
                    <a:lnTo>
                      <a:pt x="180885" y="63276"/>
                    </a:lnTo>
                    <a:lnTo>
                      <a:pt x="180885" y="58230"/>
                    </a:lnTo>
                    <a:close/>
                    <a:moveTo>
                      <a:pt x="192652" y="58230"/>
                    </a:moveTo>
                    <a:lnTo>
                      <a:pt x="192652" y="63276"/>
                    </a:lnTo>
                    <a:lnTo>
                      <a:pt x="186894" y="63276"/>
                    </a:lnTo>
                    <a:lnTo>
                      <a:pt x="186894" y="58230"/>
                    </a:lnTo>
                    <a:close/>
                    <a:moveTo>
                      <a:pt x="6408" y="63523"/>
                    </a:moveTo>
                    <a:lnTo>
                      <a:pt x="6408" y="68565"/>
                    </a:lnTo>
                    <a:lnTo>
                      <a:pt x="650" y="68565"/>
                    </a:lnTo>
                    <a:lnTo>
                      <a:pt x="650" y="63523"/>
                    </a:lnTo>
                    <a:close/>
                    <a:moveTo>
                      <a:pt x="12417" y="63523"/>
                    </a:moveTo>
                    <a:lnTo>
                      <a:pt x="12417" y="68565"/>
                    </a:lnTo>
                    <a:lnTo>
                      <a:pt x="6655" y="68565"/>
                    </a:lnTo>
                    <a:lnTo>
                      <a:pt x="6655" y="63523"/>
                    </a:lnTo>
                    <a:close/>
                    <a:moveTo>
                      <a:pt x="18425" y="63523"/>
                    </a:moveTo>
                    <a:lnTo>
                      <a:pt x="18425" y="68565"/>
                    </a:lnTo>
                    <a:lnTo>
                      <a:pt x="12667" y="68565"/>
                    </a:lnTo>
                    <a:lnTo>
                      <a:pt x="12667" y="63523"/>
                    </a:lnTo>
                    <a:close/>
                    <a:moveTo>
                      <a:pt x="24431" y="63523"/>
                    </a:moveTo>
                    <a:lnTo>
                      <a:pt x="24431" y="68565"/>
                    </a:lnTo>
                    <a:lnTo>
                      <a:pt x="18673" y="68565"/>
                    </a:lnTo>
                    <a:lnTo>
                      <a:pt x="18673" y="63523"/>
                    </a:lnTo>
                    <a:close/>
                    <a:moveTo>
                      <a:pt x="30443" y="63523"/>
                    </a:moveTo>
                    <a:lnTo>
                      <a:pt x="30443" y="68565"/>
                    </a:lnTo>
                    <a:lnTo>
                      <a:pt x="24685" y="68565"/>
                    </a:lnTo>
                    <a:lnTo>
                      <a:pt x="24685" y="63523"/>
                    </a:lnTo>
                    <a:close/>
                    <a:moveTo>
                      <a:pt x="36448" y="63523"/>
                    </a:moveTo>
                    <a:lnTo>
                      <a:pt x="36448" y="68565"/>
                    </a:lnTo>
                    <a:lnTo>
                      <a:pt x="30690" y="68565"/>
                    </a:lnTo>
                    <a:lnTo>
                      <a:pt x="30690" y="63523"/>
                    </a:lnTo>
                    <a:close/>
                    <a:moveTo>
                      <a:pt x="42460" y="63523"/>
                    </a:moveTo>
                    <a:lnTo>
                      <a:pt x="42460" y="68565"/>
                    </a:lnTo>
                    <a:lnTo>
                      <a:pt x="36698" y="68565"/>
                    </a:lnTo>
                    <a:lnTo>
                      <a:pt x="36698" y="63523"/>
                    </a:lnTo>
                    <a:close/>
                    <a:moveTo>
                      <a:pt x="48465" y="63523"/>
                    </a:moveTo>
                    <a:lnTo>
                      <a:pt x="48465" y="68565"/>
                    </a:lnTo>
                    <a:lnTo>
                      <a:pt x="42707" y="68565"/>
                    </a:lnTo>
                    <a:lnTo>
                      <a:pt x="42707" y="63523"/>
                    </a:lnTo>
                    <a:close/>
                    <a:moveTo>
                      <a:pt x="54474" y="63523"/>
                    </a:moveTo>
                    <a:lnTo>
                      <a:pt x="54474" y="68565"/>
                    </a:lnTo>
                    <a:lnTo>
                      <a:pt x="48716" y="68565"/>
                    </a:lnTo>
                    <a:lnTo>
                      <a:pt x="48716" y="63523"/>
                    </a:lnTo>
                    <a:close/>
                    <a:moveTo>
                      <a:pt x="60482" y="63523"/>
                    </a:moveTo>
                    <a:lnTo>
                      <a:pt x="60482" y="68565"/>
                    </a:lnTo>
                    <a:lnTo>
                      <a:pt x="54721" y="68565"/>
                    </a:lnTo>
                    <a:lnTo>
                      <a:pt x="54721" y="63523"/>
                    </a:lnTo>
                    <a:close/>
                    <a:moveTo>
                      <a:pt x="66491" y="63523"/>
                    </a:moveTo>
                    <a:lnTo>
                      <a:pt x="66491" y="68565"/>
                    </a:lnTo>
                    <a:lnTo>
                      <a:pt x="60733" y="68565"/>
                    </a:lnTo>
                    <a:lnTo>
                      <a:pt x="60733" y="63523"/>
                    </a:lnTo>
                    <a:close/>
                    <a:moveTo>
                      <a:pt x="72496" y="63523"/>
                    </a:moveTo>
                    <a:lnTo>
                      <a:pt x="72496" y="68565"/>
                    </a:lnTo>
                    <a:lnTo>
                      <a:pt x="66738" y="68565"/>
                    </a:lnTo>
                    <a:lnTo>
                      <a:pt x="66738" y="63523"/>
                    </a:lnTo>
                    <a:close/>
                    <a:moveTo>
                      <a:pt x="78505" y="63523"/>
                    </a:moveTo>
                    <a:lnTo>
                      <a:pt x="78505" y="68565"/>
                    </a:lnTo>
                    <a:lnTo>
                      <a:pt x="72744" y="68565"/>
                    </a:lnTo>
                    <a:lnTo>
                      <a:pt x="72744" y="63523"/>
                    </a:lnTo>
                    <a:close/>
                    <a:moveTo>
                      <a:pt x="84513" y="63523"/>
                    </a:moveTo>
                    <a:lnTo>
                      <a:pt x="84513" y="68565"/>
                    </a:lnTo>
                    <a:lnTo>
                      <a:pt x="78755" y="68565"/>
                    </a:lnTo>
                    <a:lnTo>
                      <a:pt x="78755" y="63523"/>
                    </a:lnTo>
                    <a:close/>
                    <a:moveTo>
                      <a:pt x="90519" y="63523"/>
                    </a:moveTo>
                    <a:lnTo>
                      <a:pt x="90519" y="68565"/>
                    </a:lnTo>
                    <a:lnTo>
                      <a:pt x="84761" y="68565"/>
                    </a:lnTo>
                    <a:lnTo>
                      <a:pt x="84761" y="63523"/>
                    </a:lnTo>
                    <a:close/>
                    <a:moveTo>
                      <a:pt x="96531" y="63523"/>
                    </a:moveTo>
                    <a:lnTo>
                      <a:pt x="96531" y="68565"/>
                    </a:lnTo>
                    <a:lnTo>
                      <a:pt x="90773" y="68565"/>
                    </a:lnTo>
                    <a:lnTo>
                      <a:pt x="90773" y="63523"/>
                    </a:lnTo>
                    <a:close/>
                    <a:moveTo>
                      <a:pt x="102536" y="63523"/>
                    </a:moveTo>
                    <a:lnTo>
                      <a:pt x="102536" y="68565"/>
                    </a:lnTo>
                    <a:lnTo>
                      <a:pt x="96778" y="68565"/>
                    </a:lnTo>
                    <a:lnTo>
                      <a:pt x="96778" y="63523"/>
                    </a:lnTo>
                    <a:close/>
                    <a:moveTo>
                      <a:pt x="108541" y="63523"/>
                    </a:moveTo>
                    <a:lnTo>
                      <a:pt x="108541" y="68565"/>
                    </a:lnTo>
                    <a:lnTo>
                      <a:pt x="102783" y="68565"/>
                    </a:lnTo>
                    <a:lnTo>
                      <a:pt x="102783" y="63523"/>
                    </a:lnTo>
                    <a:close/>
                    <a:moveTo>
                      <a:pt x="114553" y="63523"/>
                    </a:moveTo>
                    <a:lnTo>
                      <a:pt x="114553" y="68565"/>
                    </a:lnTo>
                    <a:lnTo>
                      <a:pt x="108795" y="68565"/>
                    </a:lnTo>
                    <a:lnTo>
                      <a:pt x="108795" y="63523"/>
                    </a:lnTo>
                    <a:close/>
                    <a:moveTo>
                      <a:pt x="120559" y="63523"/>
                    </a:moveTo>
                    <a:lnTo>
                      <a:pt x="120559" y="68565"/>
                    </a:lnTo>
                    <a:lnTo>
                      <a:pt x="114801" y="68565"/>
                    </a:lnTo>
                    <a:lnTo>
                      <a:pt x="114801" y="63523"/>
                    </a:lnTo>
                    <a:close/>
                    <a:moveTo>
                      <a:pt x="126570" y="63523"/>
                    </a:moveTo>
                    <a:lnTo>
                      <a:pt x="126570" y="68565"/>
                    </a:lnTo>
                    <a:lnTo>
                      <a:pt x="120809" y="68565"/>
                    </a:lnTo>
                    <a:lnTo>
                      <a:pt x="120809" y="63523"/>
                    </a:lnTo>
                    <a:close/>
                    <a:moveTo>
                      <a:pt x="132576" y="63523"/>
                    </a:moveTo>
                    <a:lnTo>
                      <a:pt x="132576" y="68565"/>
                    </a:lnTo>
                    <a:lnTo>
                      <a:pt x="126818" y="68565"/>
                    </a:lnTo>
                    <a:lnTo>
                      <a:pt x="126818" y="63523"/>
                    </a:lnTo>
                    <a:close/>
                    <a:moveTo>
                      <a:pt x="138581" y="63523"/>
                    </a:moveTo>
                    <a:lnTo>
                      <a:pt x="138581" y="68565"/>
                    </a:lnTo>
                    <a:lnTo>
                      <a:pt x="132823" y="68565"/>
                    </a:lnTo>
                    <a:lnTo>
                      <a:pt x="132823" y="63523"/>
                    </a:lnTo>
                    <a:close/>
                    <a:moveTo>
                      <a:pt x="144593" y="63523"/>
                    </a:moveTo>
                    <a:lnTo>
                      <a:pt x="144593" y="68565"/>
                    </a:lnTo>
                    <a:lnTo>
                      <a:pt x="138832" y="68565"/>
                    </a:lnTo>
                    <a:lnTo>
                      <a:pt x="138832" y="63523"/>
                    </a:lnTo>
                    <a:close/>
                    <a:moveTo>
                      <a:pt x="150598" y="63523"/>
                    </a:moveTo>
                    <a:lnTo>
                      <a:pt x="150598" y="68565"/>
                    </a:lnTo>
                    <a:lnTo>
                      <a:pt x="144840" y="68565"/>
                    </a:lnTo>
                    <a:lnTo>
                      <a:pt x="144840" y="63523"/>
                    </a:lnTo>
                    <a:close/>
                    <a:moveTo>
                      <a:pt x="156607" y="63523"/>
                    </a:moveTo>
                    <a:lnTo>
                      <a:pt x="156607" y="68565"/>
                    </a:lnTo>
                    <a:lnTo>
                      <a:pt x="150849" y="68565"/>
                    </a:lnTo>
                    <a:lnTo>
                      <a:pt x="150849" y="63523"/>
                    </a:lnTo>
                    <a:close/>
                    <a:moveTo>
                      <a:pt x="168621" y="63523"/>
                    </a:moveTo>
                    <a:lnTo>
                      <a:pt x="168621" y="68565"/>
                    </a:lnTo>
                    <a:lnTo>
                      <a:pt x="162863" y="68565"/>
                    </a:lnTo>
                    <a:lnTo>
                      <a:pt x="162863" y="67428"/>
                    </a:lnTo>
                    <a:lnTo>
                      <a:pt x="162863" y="66524"/>
                    </a:lnTo>
                    <a:lnTo>
                      <a:pt x="162863" y="63523"/>
                    </a:lnTo>
                    <a:close/>
                    <a:moveTo>
                      <a:pt x="174629" y="63523"/>
                    </a:moveTo>
                    <a:lnTo>
                      <a:pt x="174629" y="68565"/>
                    </a:lnTo>
                    <a:lnTo>
                      <a:pt x="168871" y="68565"/>
                    </a:lnTo>
                    <a:lnTo>
                      <a:pt x="168871" y="63523"/>
                    </a:lnTo>
                    <a:close/>
                    <a:moveTo>
                      <a:pt x="180638" y="63523"/>
                    </a:moveTo>
                    <a:lnTo>
                      <a:pt x="180638" y="68565"/>
                    </a:lnTo>
                    <a:lnTo>
                      <a:pt x="174877" y="68565"/>
                    </a:lnTo>
                    <a:lnTo>
                      <a:pt x="174877" y="63523"/>
                    </a:lnTo>
                    <a:close/>
                    <a:moveTo>
                      <a:pt x="186643" y="63523"/>
                    </a:moveTo>
                    <a:lnTo>
                      <a:pt x="186643" y="68565"/>
                    </a:lnTo>
                    <a:lnTo>
                      <a:pt x="180885" y="68565"/>
                    </a:lnTo>
                    <a:lnTo>
                      <a:pt x="180885" y="63523"/>
                    </a:lnTo>
                    <a:close/>
                    <a:moveTo>
                      <a:pt x="192652" y="63523"/>
                    </a:moveTo>
                    <a:lnTo>
                      <a:pt x="192652" y="68565"/>
                    </a:lnTo>
                    <a:lnTo>
                      <a:pt x="186894" y="68565"/>
                    </a:lnTo>
                    <a:lnTo>
                      <a:pt x="186894" y="63523"/>
                    </a:lnTo>
                    <a:close/>
                    <a:moveTo>
                      <a:pt x="162616" y="63523"/>
                    </a:moveTo>
                    <a:lnTo>
                      <a:pt x="162616" y="66699"/>
                    </a:lnTo>
                    <a:lnTo>
                      <a:pt x="162616" y="67401"/>
                    </a:lnTo>
                    <a:lnTo>
                      <a:pt x="162616" y="68569"/>
                    </a:lnTo>
                    <a:lnTo>
                      <a:pt x="156854" y="68569"/>
                    </a:lnTo>
                    <a:lnTo>
                      <a:pt x="156854" y="63523"/>
                    </a:lnTo>
                    <a:close/>
                    <a:moveTo>
                      <a:pt x="156607" y="68806"/>
                    </a:moveTo>
                    <a:lnTo>
                      <a:pt x="156607" y="72595"/>
                    </a:lnTo>
                    <a:lnTo>
                      <a:pt x="156607" y="73466"/>
                    </a:lnTo>
                    <a:lnTo>
                      <a:pt x="156607" y="73855"/>
                    </a:lnTo>
                    <a:lnTo>
                      <a:pt x="150849" y="73855"/>
                    </a:lnTo>
                    <a:lnTo>
                      <a:pt x="150849" y="68806"/>
                    </a:lnTo>
                    <a:close/>
                    <a:moveTo>
                      <a:pt x="6408" y="68813"/>
                    </a:moveTo>
                    <a:lnTo>
                      <a:pt x="6408" y="73858"/>
                    </a:lnTo>
                    <a:lnTo>
                      <a:pt x="650" y="73858"/>
                    </a:lnTo>
                    <a:lnTo>
                      <a:pt x="650" y="68813"/>
                    </a:lnTo>
                    <a:close/>
                    <a:moveTo>
                      <a:pt x="12417" y="68813"/>
                    </a:moveTo>
                    <a:lnTo>
                      <a:pt x="12417" y="73858"/>
                    </a:lnTo>
                    <a:lnTo>
                      <a:pt x="6655" y="73858"/>
                    </a:lnTo>
                    <a:lnTo>
                      <a:pt x="6655" y="68813"/>
                    </a:lnTo>
                    <a:close/>
                    <a:moveTo>
                      <a:pt x="18425" y="68813"/>
                    </a:moveTo>
                    <a:lnTo>
                      <a:pt x="18425" y="73858"/>
                    </a:lnTo>
                    <a:lnTo>
                      <a:pt x="12667" y="73858"/>
                    </a:lnTo>
                    <a:lnTo>
                      <a:pt x="12667" y="68813"/>
                    </a:lnTo>
                    <a:close/>
                    <a:moveTo>
                      <a:pt x="24431" y="68813"/>
                    </a:moveTo>
                    <a:lnTo>
                      <a:pt x="24431" y="73858"/>
                    </a:lnTo>
                    <a:lnTo>
                      <a:pt x="18673" y="73858"/>
                    </a:lnTo>
                    <a:lnTo>
                      <a:pt x="18673" y="68813"/>
                    </a:lnTo>
                    <a:close/>
                    <a:moveTo>
                      <a:pt x="30443" y="68813"/>
                    </a:moveTo>
                    <a:lnTo>
                      <a:pt x="30443" y="73858"/>
                    </a:lnTo>
                    <a:lnTo>
                      <a:pt x="24685" y="73858"/>
                    </a:lnTo>
                    <a:lnTo>
                      <a:pt x="24685" y="68813"/>
                    </a:lnTo>
                    <a:close/>
                    <a:moveTo>
                      <a:pt x="36448" y="68813"/>
                    </a:moveTo>
                    <a:lnTo>
                      <a:pt x="36448" y="73858"/>
                    </a:lnTo>
                    <a:lnTo>
                      <a:pt x="30690" y="73858"/>
                    </a:lnTo>
                    <a:lnTo>
                      <a:pt x="30690" y="68813"/>
                    </a:lnTo>
                    <a:close/>
                    <a:moveTo>
                      <a:pt x="42460" y="68813"/>
                    </a:moveTo>
                    <a:lnTo>
                      <a:pt x="42460" y="73858"/>
                    </a:lnTo>
                    <a:lnTo>
                      <a:pt x="36698" y="73858"/>
                    </a:lnTo>
                    <a:lnTo>
                      <a:pt x="36698" y="68813"/>
                    </a:lnTo>
                    <a:close/>
                    <a:moveTo>
                      <a:pt x="48465" y="68813"/>
                    </a:moveTo>
                    <a:lnTo>
                      <a:pt x="48465" y="73858"/>
                    </a:lnTo>
                    <a:lnTo>
                      <a:pt x="42707" y="73858"/>
                    </a:lnTo>
                    <a:lnTo>
                      <a:pt x="42707" y="68813"/>
                    </a:lnTo>
                    <a:close/>
                    <a:moveTo>
                      <a:pt x="54474" y="68813"/>
                    </a:moveTo>
                    <a:lnTo>
                      <a:pt x="54474" y="73858"/>
                    </a:lnTo>
                    <a:lnTo>
                      <a:pt x="48716" y="73858"/>
                    </a:lnTo>
                    <a:lnTo>
                      <a:pt x="48716" y="68813"/>
                    </a:lnTo>
                    <a:close/>
                    <a:moveTo>
                      <a:pt x="60482" y="68813"/>
                    </a:moveTo>
                    <a:lnTo>
                      <a:pt x="60482" y="73858"/>
                    </a:lnTo>
                    <a:lnTo>
                      <a:pt x="54721" y="73858"/>
                    </a:lnTo>
                    <a:lnTo>
                      <a:pt x="54721" y="68813"/>
                    </a:lnTo>
                    <a:close/>
                    <a:moveTo>
                      <a:pt x="66491" y="68813"/>
                    </a:moveTo>
                    <a:lnTo>
                      <a:pt x="66491" y="73858"/>
                    </a:lnTo>
                    <a:lnTo>
                      <a:pt x="60733" y="73858"/>
                    </a:lnTo>
                    <a:lnTo>
                      <a:pt x="60733" y="68813"/>
                    </a:lnTo>
                    <a:close/>
                    <a:moveTo>
                      <a:pt x="72496" y="68813"/>
                    </a:moveTo>
                    <a:lnTo>
                      <a:pt x="72496" y="73858"/>
                    </a:lnTo>
                    <a:lnTo>
                      <a:pt x="66738" y="73858"/>
                    </a:lnTo>
                    <a:lnTo>
                      <a:pt x="66738" y="68813"/>
                    </a:lnTo>
                    <a:close/>
                    <a:moveTo>
                      <a:pt x="78505" y="68813"/>
                    </a:moveTo>
                    <a:lnTo>
                      <a:pt x="78505" y="73858"/>
                    </a:lnTo>
                    <a:lnTo>
                      <a:pt x="72744" y="73858"/>
                    </a:lnTo>
                    <a:lnTo>
                      <a:pt x="72744" y="68813"/>
                    </a:lnTo>
                    <a:close/>
                    <a:moveTo>
                      <a:pt x="84513" y="68813"/>
                    </a:moveTo>
                    <a:lnTo>
                      <a:pt x="84513" y="73858"/>
                    </a:lnTo>
                    <a:lnTo>
                      <a:pt x="78755" y="73858"/>
                    </a:lnTo>
                    <a:lnTo>
                      <a:pt x="78755" y="68813"/>
                    </a:lnTo>
                    <a:close/>
                    <a:moveTo>
                      <a:pt x="90519" y="68813"/>
                    </a:moveTo>
                    <a:lnTo>
                      <a:pt x="90519" y="73858"/>
                    </a:lnTo>
                    <a:lnTo>
                      <a:pt x="84761" y="73858"/>
                    </a:lnTo>
                    <a:lnTo>
                      <a:pt x="84761" y="68813"/>
                    </a:lnTo>
                    <a:close/>
                    <a:moveTo>
                      <a:pt x="96531" y="68813"/>
                    </a:moveTo>
                    <a:lnTo>
                      <a:pt x="96531" y="73858"/>
                    </a:lnTo>
                    <a:lnTo>
                      <a:pt x="90773" y="73858"/>
                    </a:lnTo>
                    <a:lnTo>
                      <a:pt x="90773" y="68813"/>
                    </a:lnTo>
                    <a:close/>
                    <a:moveTo>
                      <a:pt x="102536" y="68813"/>
                    </a:moveTo>
                    <a:lnTo>
                      <a:pt x="102536" y="73858"/>
                    </a:lnTo>
                    <a:lnTo>
                      <a:pt x="96778" y="73858"/>
                    </a:lnTo>
                    <a:lnTo>
                      <a:pt x="96778" y="68813"/>
                    </a:lnTo>
                    <a:close/>
                    <a:moveTo>
                      <a:pt x="108541" y="68813"/>
                    </a:moveTo>
                    <a:lnTo>
                      <a:pt x="108541" y="73858"/>
                    </a:lnTo>
                    <a:lnTo>
                      <a:pt x="102783" y="73858"/>
                    </a:lnTo>
                    <a:lnTo>
                      <a:pt x="102783" y="68813"/>
                    </a:lnTo>
                    <a:close/>
                    <a:moveTo>
                      <a:pt x="114553" y="68813"/>
                    </a:moveTo>
                    <a:lnTo>
                      <a:pt x="114553" y="73858"/>
                    </a:lnTo>
                    <a:lnTo>
                      <a:pt x="108795" y="73858"/>
                    </a:lnTo>
                    <a:lnTo>
                      <a:pt x="108795" y="68813"/>
                    </a:lnTo>
                    <a:close/>
                    <a:moveTo>
                      <a:pt x="120559" y="68813"/>
                    </a:moveTo>
                    <a:lnTo>
                      <a:pt x="120559" y="73858"/>
                    </a:lnTo>
                    <a:lnTo>
                      <a:pt x="114801" y="73858"/>
                    </a:lnTo>
                    <a:lnTo>
                      <a:pt x="114801" y="68813"/>
                    </a:lnTo>
                    <a:close/>
                    <a:moveTo>
                      <a:pt x="126570" y="68813"/>
                    </a:moveTo>
                    <a:lnTo>
                      <a:pt x="126570" y="73858"/>
                    </a:lnTo>
                    <a:lnTo>
                      <a:pt x="120809" y="73858"/>
                    </a:lnTo>
                    <a:lnTo>
                      <a:pt x="120809" y="68813"/>
                    </a:lnTo>
                    <a:close/>
                    <a:moveTo>
                      <a:pt x="132576" y="68813"/>
                    </a:moveTo>
                    <a:lnTo>
                      <a:pt x="132576" y="73858"/>
                    </a:lnTo>
                    <a:lnTo>
                      <a:pt x="126818" y="73858"/>
                    </a:lnTo>
                    <a:lnTo>
                      <a:pt x="126818" y="68813"/>
                    </a:lnTo>
                    <a:close/>
                    <a:moveTo>
                      <a:pt x="138581" y="68813"/>
                    </a:moveTo>
                    <a:lnTo>
                      <a:pt x="138581" y="73858"/>
                    </a:lnTo>
                    <a:lnTo>
                      <a:pt x="132823" y="73858"/>
                    </a:lnTo>
                    <a:lnTo>
                      <a:pt x="132823" y="68813"/>
                    </a:lnTo>
                    <a:close/>
                    <a:moveTo>
                      <a:pt x="144593" y="68813"/>
                    </a:moveTo>
                    <a:lnTo>
                      <a:pt x="144593" y="73858"/>
                    </a:lnTo>
                    <a:lnTo>
                      <a:pt x="138832" y="73858"/>
                    </a:lnTo>
                    <a:lnTo>
                      <a:pt x="138832" y="68813"/>
                    </a:lnTo>
                    <a:close/>
                    <a:moveTo>
                      <a:pt x="150598" y="68813"/>
                    </a:moveTo>
                    <a:lnTo>
                      <a:pt x="150598" y="73858"/>
                    </a:lnTo>
                    <a:lnTo>
                      <a:pt x="144840" y="73858"/>
                    </a:lnTo>
                    <a:lnTo>
                      <a:pt x="144840" y="68813"/>
                    </a:lnTo>
                    <a:close/>
                    <a:moveTo>
                      <a:pt x="162616" y="68813"/>
                    </a:moveTo>
                    <a:lnTo>
                      <a:pt x="162616" y="73858"/>
                    </a:lnTo>
                    <a:lnTo>
                      <a:pt x="156854" y="73858"/>
                    </a:lnTo>
                    <a:lnTo>
                      <a:pt x="156854" y="73347"/>
                    </a:lnTo>
                    <a:lnTo>
                      <a:pt x="156854" y="72576"/>
                    </a:lnTo>
                    <a:lnTo>
                      <a:pt x="156854" y="68813"/>
                    </a:lnTo>
                    <a:close/>
                    <a:moveTo>
                      <a:pt x="168621" y="68813"/>
                    </a:moveTo>
                    <a:lnTo>
                      <a:pt x="168621" y="73858"/>
                    </a:lnTo>
                    <a:lnTo>
                      <a:pt x="162863" y="73858"/>
                    </a:lnTo>
                    <a:lnTo>
                      <a:pt x="162863" y="68813"/>
                    </a:lnTo>
                    <a:close/>
                    <a:moveTo>
                      <a:pt x="174629" y="68813"/>
                    </a:moveTo>
                    <a:lnTo>
                      <a:pt x="174629" y="73858"/>
                    </a:lnTo>
                    <a:lnTo>
                      <a:pt x="168871" y="73858"/>
                    </a:lnTo>
                    <a:lnTo>
                      <a:pt x="168871" y="68813"/>
                    </a:lnTo>
                    <a:close/>
                    <a:moveTo>
                      <a:pt x="180638" y="68813"/>
                    </a:moveTo>
                    <a:lnTo>
                      <a:pt x="180638" y="73858"/>
                    </a:lnTo>
                    <a:lnTo>
                      <a:pt x="174877" y="73858"/>
                    </a:lnTo>
                    <a:lnTo>
                      <a:pt x="174877" y="68813"/>
                    </a:lnTo>
                    <a:close/>
                    <a:moveTo>
                      <a:pt x="186643" y="68813"/>
                    </a:moveTo>
                    <a:lnTo>
                      <a:pt x="186643" y="73858"/>
                    </a:lnTo>
                    <a:lnTo>
                      <a:pt x="180885" y="73858"/>
                    </a:lnTo>
                    <a:lnTo>
                      <a:pt x="180885" y="68813"/>
                    </a:lnTo>
                    <a:close/>
                    <a:moveTo>
                      <a:pt x="192652" y="68813"/>
                    </a:moveTo>
                    <a:lnTo>
                      <a:pt x="192652" y="73858"/>
                    </a:lnTo>
                    <a:lnTo>
                      <a:pt x="186894" y="73858"/>
                    </a:lnTo>
                    <a:lnTo>
                      <a:pt x="186894" y="68813"/>
                    </a:lnTo>
                    <a:close/>
                    <a:moveTo>
                      <a:pt x="6408" y="74102"/>
                    </a:moveTo>
                    <a:lnTo>
                      <a:pt x="6408" y="79148"/>
                    </a:lnTo>
                    <a:lnTo>
                      <a:pt x="650" y="79148"/>
                    </a:lnTo>
                    <a:lnTo>
                      <a:pt x="650" y="74102"/>
                    </a:lnTo>
                    <a:close/>
                    <a:moveTo>
                      <a:pt x="12417" y="74102"/>
                    </a:moveTo>
                    <a:lnTo>
                      <a:pt x="12417" y="79148"/>
                    </a:lnTo>
                    <a:lnTo>
                      <a:pt x="6655" y="79148"/>
                    </a:lnTo>
                    <a:lnTo>
                      <a:pt x="6655" y="74102"/>
                    </a:lnTo>
                    <a:close/>
                    <a:moveTo>
                      <a:pt x="18425" y="74102"/>
                    </a:moveTo>
                    <a:lnTo>
                      <a:pt x="18425" y="79148"/>
                    </a:lnTo>
                    <a:lnTo>
                      <a:pt x="12667" y="79148"/>
                    </a:lnTo>
                    <a:lnTo>
                      <a:pt x="12667" y="74102"/>
                    </a:lnTo>
                    <a:close/>
                    <a:moveTo>
                      <a:pt x="24431" y="74102"/>
                    </a:moveTo>
                    <a:lnTo>
                      <a:pt x="24431" y="79148"/>
                    </a:lnTo>
                    <a:lnTo>
                      <a:pt x="18673" y="79148"/>
                    </a:lnTo>
                    <a:lnTo>
                      <a:pt x="18673" y="74102"/>
                    </a:lnTo>
                    <a:close/>
                    <a:moveTo>
                      <a:pt x="30443" y="74102"/>
                    </a:moveTo>
                    <a:lnTo>
                      <a:pt x="30443" y="79148"/>
                    </a:lnTo>
                    <a:lnTo>
                      <a:pt x="24685" y="79148"/>
                    </a:lnTo>
                    <a:lnTo>
                      <a:pt x="24685" y="74102"/>
                    </a:lnTo>
                    <a:close/>
                    <a:moveTo>
                      <a:pt x="36448" y="74102"/>
                    </a:moveTo>
                    <a:lnTo>
                      <a:pt x="36448" y="79148"/>
                    </a:lnTo>
                    <a:lnTo>
                      <a:pt x="30690" y="79148"/>
                    </a:lnTo>
                    <a:lnTo>
                      <a:pt x="30690" y="74102"/>
                    </a:lnTo>
                    <a:close/>
                    <a:moveTo>
                      <a:pt x="42460" y="74102"/>
                    </a:moveTo>
                    <a:lnTo>
                      <a:pt x="42460" y="79148"/>
                    </a:lnTo>
                    <a:lnTo>
                      <a:pt x="36698" y="79148"/>
                    </a:lnTo>
                    <a:lnTo>
                      <a:pt x="36698" y="74102"/>
                    </a:lnTo>
                    <a:close/>
                    <a:moveTo>
                      <a:pt x="48465" y="74102"/>
                    </a:moveTo>
                    <a:lnTo>
                      <a:pt x="48465" y="79148"/>
                    </a:lnTo>
                    <a:lnTo>
                      <a:pt x="42707" y="79148"/>
                    </a:lnTo>
                    <a:lnTo>
                      <a:pt x="42707" y="74102"/>
                    </a:lnTo>
                    <a:close/>
                    <a:moveTo>
                      <a:pt x="54474" y="74102"/>
                    </a:moveTo>
                    <a:lnTo>
                      <a:pt x="54474" y="79148"/>
                    </a:lnTo>
                    <a:lnTo>
                      <a:pt x="48716" y="79148"/>
                    </a:lnTo>
                    <a:lnTo>
                      <a:pt x="48716" y="74102"/>
                    </a:lnTo>
                    <a:close/>
                    <a:moveTo>
                      <a:pt x="60482" y="74102"/>
                    </a:moveTo>
                    <a:lnTo>
                      <a:pt x="60482" y="79148"/>
                    </a:lnTo>
                    <a:lnTo>
                      <a:pt x="54721" y="79148"/>
                    </a:lnTo>
                    <a:lnTo>
                      <a:pt x="54721" y="74102"/>
                    </a:lnTo>
                    <a:close/>
                    <a:moveTo>
                      <a:pt x="66491" y="74102"/>
                    </a:moveTo>
                    <a:lnTo>
                      <a:pt x="66491" y="79148"/>
                    </a:lnTo>
                    <a:lnTo>
                      <a:pt x="60733" y="79148"/>
                    </a:lnTo>
                    <a:lnTo>
                      <a:pt x="60733" y="74102"/>
                    </a:lnTo>
                    <a:close/>
                    <a:moveTo>
                      <a:pt x="72496" y="74102"/>
                    </a:moveTo>
                    <a:lnTo>
                      <a:pt x="72496" y="79148"/>
                    </a:lnTo>
                    <a:lnTo>
                      <a:pt x="66738" y="79148"/>
                    </a:lnTo>
                    <a:lnTo>
                      <a:pt x="66738" y="74102"/>
                    </a:lnTo>
                    <a:close/>
                    <a:moveTo>
                      <a:pt x="78505" y="74102"/>
                    </a:moveTo>
                    <a:lnTo>
                      <a:pt x="78505" y="79148"/>
                    </a:lnTo>
                    <a:lnTo>
                      <a:pt x="72744" y="79148"/>
                    </a:lnTo>
                    <a:lnTo>
                      <a:pt x="72744" y="74102"/>
                    </a:lnTo>
                    <a:close/>
                    <a:moveTo>
                      <a:pt x="84513" y="74102"/>
                    </a:moveTo>
                    <a:lnTo>
                      <a:pt x="84513" y="79148"/>
                    </a:lnTo>
                    <a:lnTo>
                      <a:pt x="78755" y="79148"/>
                    </a:lnTo>
                    <a:lnTo>
                      <a:pt x="78755" y="74102"/>
                    </a:lnTo>
                    <a:close/>
                    <a:moveTo>
                      <a:pt x="90519" y="74102"/>
                    </a:moveTo>
                    <a:lnTo>
                      <a:pt x="90519" y="79148"/>
                    </a:lnTo>
                    <a:lnTo>
                      <a:pt x="84761" y="79148"/>
                    </a:lnTo>
                    <a:lnTo>
                      <a:pt x="84761" y="74102"/>
                    </a:lnTo>
                    <a:close/>
                    <a:moveTo>
                      <a:pt x="96531" y="74102"/>
                    </a:moveTo>
                    <a:lnTo>
                      <a:pt x="96531" y="79148"/>
                    </a:lnTo>
                    <a:lnTo>
                      <a:pt x="90773" y="79148"/>
                    </a:lnTo>
                    <a:lnTo>
                      <a:pt x="90773" y="74102"/>
                    </a:lnTo>
                    <a:close/>
                    <a:moveTo>
                      <a:pt x="102536" y="74102"/>
                    </a:moveTo>
                    <a:lnTo>
                      <a:pt x="102536" y="79148"/>
                    </a:lnTo>
                    <a:lnTo>
                      <a:pt x="96778" y="79148"/>
                    </a:lnTo>
                    <a:lnTo>
                      <a:pt x="96778" y="74102"/>
                    </a:lnTo>
                    <a:close/>
                    <a:moveTo>
                      <a:pt x="108541" y="74102"/>
                    </a:moveTo>
                    <a:lnTo>
                      <a:pt x="108541" y="79148"/>
                    </a:lnTo>
                    <a:lnTo>
                      <a:pt x="102783" y="79148"/>
                    </a:lnTo>
                    <a:lnTo>
                      <a:pt x="102783" y="74102"/>
                    </a:lnTo>
                    <a:close/>
                    <a:moveTo>
                      <a:pt x="114553" y="74102"/>
                    </a:moveTo>
                    <a:lnTo>
                      <a:pt x="114553" y="79148"/>
                    </a:lnTo>
                    <a:lnTo>
                      <a:pt x="108795" y="79148"/>
                    </a:lnTo>
                    <a:lnTo>
                      <a:pt x="108795" y="74102"/>
                    </a:lnTo>
                    <a:close/>
                    <a:moveTo>
                      <a:pt x="120559" y="74102"/>
                    </a:moveTo>
                    <a:lnTo>
                      <a:pt x="120559" y="79148"/>
                    </a:lnTo>
                    <a:lnTo>
                      <a:pt x="114801" y="79148"/>
                    </a:lnTo>
                    <a:lnTo>
                      <a:pt x="114801" y="74102"/>
                    </a:lnTo>
                    <a:close/>
                    <a:moveTo>
                      <a:pt x="126570" y="74102"/>
                    </a:moveTo>
                    <a:lnTo>
                      <a:pt x="126570" y="79148"/>
                    </a:lnTo>
                    <a:lnTo>
                      <a:pt x="120809" y="79148"/>
                    </a:lnTo>
                    <a:lnTo>
                      <a:pt x="120809" y="74102"/>
                    </a:lnTo>
                    <a:close/>
                    <a:moveTo>
                      <a:pt x="132576" y="74102"/>
                    </a:moveTo>
                    <a:lnTo>
                      <a:pt x="132576" y="79148"/>
                    </a:lnTo>
                    <a:lnTo>
                      <a:pt x="126818" y="79148"/>
                    </a:lnTo>
                    <a:lnTo>
                      <a:pt x="126818" y="74102"/>
                    </a:lnTo>
                    <a:close/>
                    <a:moveTo>
                      <a:pt x="138581" y="74102"/>
                    </a:moveTo>
                    <a:lnTo>
                      <a:pt x="138581" y="79148"/>
                    </a:lnTo>
                    <a:lnTo>
                      <a:pt x="132823" y="79148"/>
                    </a:lnTo>
                    <a:lnTo>
                      <a:pt x="132823" y="74102"/>
                    </a:lnTo>
                    <a:close/>
                    <a:moveTo>
                      <a:pt x="144593" y="74102"/>
                    </a:moveTo>
                    <a:lnTo>
                      <a:pt x="144593" y="79148"/>
                    </a:lnTo>
                    <a:lnTo>
                      <a:pt x="138832" y="79148"/>
                    </a:lnTo>
                    <a:lnTo>
                      <a:pt x="138832" y="74102"/>
                    </a:lnTo>
                    <a:close/>
                    <a:moveTo>
                      <a:pt x="150598" y="74102"/>
                    </a:moveTo>
                    <a:lnTo>
                      <a:pt x="150598" y="79148"/>
                    </a:lnTo>
                    <a:lnTo>
                      <a:pt x="144840" y="79148"/>
                    </a:lnTo>
                    <a:lnTo>
                      <a:pt x="144840" y="74102"/>
                    </a:lnTo>
                    <a:close/>
                    <a:moveTo>
                      <a:pt x="156607" y="74102"/>
                    </a:moveTo>
                    <a:lnTo>
                      <a:pt x="156607" y="79148"/>
                    </a:lnTo>
                    <a:lnTo>
                      <a:pt x="150849" y="79148"/>
                    </a:lnTo>
                    <a:lnTo>
                      <a:pt x="150849" y="74102"/>
                    </a:lnTo>
                    <a:close/>
                    <a:moveTo>
                      <a:pt x="162616" y="74102"/>
                    </a:moveTo>
                    <a:lnTo>
                      <a:pt x="162616" y="79148"/>
                    </a:lnTo>
                    <a:lnTo>
                      <a:pt x="156854" y="79148"/>
                    </a:lnTo>
                    <a:lnTo>
                      <a:pt x="156854" y="74102"/>
                    </a:lnTo>
                    <a:close/>
                    <a:moveTo>
                      <a:pt x="168621" y="74102"/>
                    </a:moveTo>
                    <a:lnTo>
                      <a:pt x="168621" y="79148"/>
                    </a:lnTo>
                    <a:lnTo>
                      <a:pt x="162863" y="79148"/>
                    </a:lnTo>
                    <a:lnTo>
                      <a:pt x="162863" y="74102"/>
                    </a:lnTo>
                    <a:close/>
                    <a:moveTo>
                      <a:pt x="174629" y="74102"/>
                    </a:moveTo>
                    <a:lnTo>
                      <a:pt x="174629" y="79148"/>
                    </a:lnTo>
                    <a:lnTo>
                      <a:pt x="168871" y="79148"/>
                    </a:lnTo>
                    <a:lnTo>
                      <a:pt x="168871" y="74102"/>
                    </a:lnTo>
                    <a:close/>
                    <a:moveTo>
                      <a:pt x="180638" y="74102"/>
                    </a:moveTo>
                    <a:lnTo>
                      <a:pt x="180638" y="79148"/>
                    </a:lnTo>
                    <a:lnTo>
                      <a:pt x="174877" y="79148"/>
                    </a:lnTo>
                    <a:lnTo>
                      <a:pt x="174877" y="74102"/>
                    </a:lnTo>
                    <a:close/>
                    <a:moveTo>
                      <a:pt x="186643" y="74102"/>
                    </a:moveTo>
                    <a:lnTo>
                      <a:pt x="186643" y="79148"/>
                    </a:lnTo>
                    <a:lnTo>
                      <a:pt x="180885" y="79148"/>
                    </a:lnTo>
                    <a:lnTo>
                      <a:pt x="180885" y="74102"/>
                    </a:lnTo>
                    <a:close/>
                    <a:moveTo>
                      <a:pt x="192652" y="74102"/>
                    </a:moveTo>
                    <a:lnTo>
                      <a:pt x="192652" y="79148"/>
                    </a:lnTo>
                    <a:lnTo>
                      <a:pt x="186894" y="79148"/>
                    </a:lnTo>
                    <a:lnTo>
                      <a:pt x="186894" y="74102"/>
                    </a:lnTo>
                    <a:close/>
                    <a:moveTo>
                      <a:pt x="6408" y="79395"/>
                    </a:moveTo>
                    <a:lnTo>
                      <a:pt x="6408" y="84441"/>
                    </a:lnTo>
                    <a:lnTo>
                      <a:pt x="650" y="84441"/>
                    </a:lnTo>
                    <a:lnTo>
                      <a:pt x="650" y="79395"/>
                    </a:lnTo>
                    <a:close/>
                    <a:moveTo>
                      <a:pt x="12417" y="79395"/>
                    </a:moveTo>
                    <a:lnTo>
                      <a:pt x="12417" y="84441"/>
                    </a:lnTo>
                    <a:lnTo>
                      <a:pt x="6655" y="84441"/>
                    </a:lnTo>
                    <a:lnTo>
                      <a:pt x="6655" y="79395"/>
                    </a:lnTo>
                    <a:close/>
                    <a:moveTo>
                      <a:pt x="18425" y="79395"/>
                    </a:moveTo>
                    <a:lnTo>
                      <a:pt x="18425" y="84441"/>
                    </a:lnTo>
                    <a:lnTo>
                      <a:pt x="12667" y="84441"/>
                    </a:lnTo>
                    <a:lnTo>
                      <a:pt x="12667" y="79395"/>
                    </a:lnTo>
                    <a:close/>
                    <a:moveTo>
                      <a:pt x="24431" y="79395"/>
                    </a:moveTo>
                    <a:lnTo>
                      <a:pt x="24431" y="84441"/>
                    </a:lnTo>
                    <a:lnTo>
                      <a:pt x="18673" y="84441"/>
                    </a:lnTo>
                    <a:lnTo>
                      <a:pt x="18673" y="79395"/>
                    </a:lnTo>
                    <a:close/>
                    <a:moveTo>
                      <a:pt x="30443" y="79395"/>
                    </a:moveTo>
                    <a:lnTo>
                      <a:pt x="30443" y="84441"/>
                    </a:lnTo>
                    <a:lnTo>
                      <a:pt x="24685" y="84441"/>
                    </a:lnTo>
                    <a:lnTo>
                      <a:pt x="24685" y="79395"/>
                    </a:lnTo>
                    <a:close/>
                    <a:moveTo>
                      <a:pt x="36445" y="79395"/>
                    </a:moveTo>
                    <a:lnTo>
                      <a:pt x="36445" y="84441"/>
                    </a:lnTo>
                    <a:lnTo>
                      <a:pt x="30687" y="84441"/>
                    </a:lnTo>
                    <a:lnTo>
                      <a:pt x="30687" y="79395"/>
                    </a:lnTo>
                    <a:close/>
                    <a:moveTo>
                      <a:pt x="42460" y="79395"/>
                    </a:moveTo>
                    <a:lnTo>
                      <a:pt x="42460" y="84441"/>
                    </a:lnTo>
                    <a:lnTo>
                      <a:pt x="36698" y="84441"/>
                    </a:lnTo>
                    <a:lnTo>
                      <a:pt x="36698" y="79395"/>
                    </a:lnTo>
                    <a:close/>
                    <a:moveTo>
                      <a:pt x="48465" y="79395"/>
                    </a:moveTo>
                    <a:lnTo>
                      <a:pt x="48465" y="84441"/>
                    </a:lnTo>
                    <a:lnTo>
                      <a:pt x="42707" y="84441"/>
                    </a:lnTo>
                    <a:lnTo>
                      <a:pt x="42707" y="79395"/>
                    </a:lnTo>
                    <a:close/>
                    <a:moveTo>
                      <a:pt x="54474" y="79395"/>
                    </a:moveTo>
                    <a:lnTo>
                      <a:pt x="54474" y="84441"/>
                    </a:lnTo>
                    <a:lnTo>
                      <a:pt x="48716" y="84441"/>
                    </a:lnTo>
                    <a:lnTo>
                      <a:pt x="48716" y="79395"/>
                    </a:lnTo>
                    <a:close/>
                    <a:moveTo>
                      <a:pt x="60482" y="79395"/>
                    </a:moveTo>
                    <a:lnTo>
                      <a:pt x="60482" y="84441"/>
                    </a:lnTo>
                    <a:lnTo>
                      <a:pt x="54721" y="84441"/>
                    </a:lnTo>
                    <a:lnTo>
                      <a:pt x="54721" y="79395"/>
                    </a:lnTo>
                    <a:close/>
                    <a:moveTo>
                      <a:pt x="66491" y="79395"/>
                    </a:moveTo>
                    <a:lnTo>
                      <a:pt x="66491" y="84441"/>
                    </a:lnTo>
                    <a:lnTo>
                      <a:pt x="60733" y="84441"/>
                    </a:lnTo>
                    <a:lnTo>
                      <a:pt x="60733" y="79395"/>
                    </a:lnTo>
                    <a:close/>
                    <a:moveTo>
                      <a:pt x="72496" y="79395"/>
                    </a:moveTo>
                    <a:lnTo>
                      <a:pt x="72496" y="84441"/>
                    </a:lnTo>
                    <a:lnTo>
                      <a:pt x="66738" y="84441"/>
                    </a:lnTo>
                    <a:lnTo>
                      <a:pt x="66738" y="79395"/>
                    </a:lnTo>
                    <a:close/>
                    <a:moveTo>
                      <a:pt x="78505" y="79395"/>
                    </a:moveTo>
                    <a:lnTo>
                      <a:pt x="78505" y="84441"/>
                    </a:lnTo>
                    <a:lnTo>
                      <a:pt x="72744" y="84441"/>
                    </a:lnTo>
                    <a:lnTo>
                      <a:pt x="72744" y="79395"/>
                    </a:lnTo>
                    <a:close/>
                    <a:moveTo>
                      <a:pt x="84513" y="79395"/>
                    </a:moveTo>
                    <a:lnTo>
                      <a:pt x="84513" y="84441"/>
                    </a:lnTo>
                    <a:lnTo>
                      <a:pt x="78755" y="84441"/>
                    </a:lnTo>
                    <a:lnTo>
                      <a:pt x="78755" y="79395"/>
                    </a:lnTo>
                    <a:close/>
                    <a:moveTo>
                      <a:pt x="90519" y="79395"/>
                    </a:moveTo>
                    <a:lnTo>
                      <a:pt x="90519" y="84441"/>
                    </a:lnTo>
                    <a:lnTo>
                      <a:pt x="84761" y="84441"/>
                    </a:lnTo>
                    <a:lnTo>
                      <a:pt x="84761" y="79395"/>
                    </a:lnTo>
                    <a:close/>
                    <a:moveTo>
                      <a:pt x="96531" y="79395"/>
                    </a:moveTo>
                    <a:lnTo>
                      <a:pt x="96531" y="84441"/>
                    </a:lnTo>
                    <a:lnTo>
                      <a:pt x="90773" y="84441"/>
                    </a:lnTo>
                    <a:lnTo>
                      <a:pt x="90773" y="79395"/>
                    </a:lnTo>
                    <a:close/>
                    <a:moveTo>
                      <a:pt x="102536" y="79395"/>
                    </a:moveTo>
                    <a:lnTo>
                      <a:pt x="102536" y="84441"/>
                    </a:lnTo>
                    <a:lnTo>
                      <a:pt x="96778" y="84441"/>
                    </a:lnTo>
                    <a:lnTo>
                      <a:pt x="96778" y="79395"/>
                    </a:lnTo>
                    <a:close/>
                    <a:moveTo>
                      <a:pt x="108541" y="79395"/>
                    </a:moveTo>
                    <a:lnTo>
                      <a:pt x="108541" y="84441"/>
                    </a:lnTo>
                    <a:lnTo>
                      <a:pt x="102783" y="84441"/>
                    </a:lnTo>
                    <a:lnTo>
                      <a:pt x="102783" y="79395"/>
                    </a:lnTo>
                    <a:close/>
                    <a:moveTo>
                      <a:pt x="114553" y="79395"/>
                    </a:moveTo>
                    <a:lnTo>
                      <a:pt x="114553" y="84441"/>
                    </a:lnTo>
                    <a:lnTo>
                      <a:pt x="108795" y="84441"/>
                    </a:lnTo>
                    <a:lnTo>
                      <a:pt x="108795" y="79395"/>
                    </a:lnTo>
                    <a:close/>
                    <a:moveTo>
                      <a:pt x="120559" y="79395"/>
                    </a:moveTo>
                    <a:lnTo>
                      <a:pt x="120559" y="84441"/>
                    </a:lnTo>
                    <a:lnTo>
                      <a:pt x="114801" y="84441"/>
                    </a:lnTo>
                    <a:lnTo>
                      <a:pt x="114801" y="79395"/>
                    </a:lnTo>
                    <a:close/>
                    <a:moveTo>
                      <a:pt x="126570" y="79395"/>
                    </a:moveTo>
                    <a:lnTo>
                      <a:pt x="126570" y="84441"/>
                    </a:lnTo>
                    <a:lnTo>
                      <a:pt x="120809" y="84441"/>
                    </a:lnTo>
                    <a:lnTo>
                      <a:pt x="120809" y="79395"/>
                    </a:lnTo>
                    <a:close/>
                    <a:moveTo>
                      <a:pt x="132576" y="79395"/>
                    </a:moveTo>
                    <a:lnTo>
                      <a:pt x="132576" y="84441"/>
                    </a:lnTo>
                    <a:lnTo>
                      <a:pt x="126818" y="84441"/>
                    </a:lnTo>
                    <a:lnTo>
                      <a:pt x="126818" y="79395"/>
                    </a:lnTo>
                    <a:close/>
                    <a:moveTo>
                      <a:pt x="138581" y="79395"/>
                    </a:moveTo>
                    <a:lnTo>
                      <a:pt x="138581" y="84441"/>
                    </a:lnTo>
                    <a:lnTo>
                      <a:pt x="132823" y="84441"/>
                    </a:lnTo>
                    <a:lnTo>
                      <a:pt x="132823" y="79395"/>
                    </a:lnTo>
                    <a:close/>
                    <a:moveTo>
                      <a:pt x="144590" y="79395"/>
                    </a:moveTo>
                    <a:lnTo>
                      <a:pt x="144590" y="81433"/>
                    </a:lnTo>
                    <a:lnTo>
                      <a:pt x="144593" y="81433"/>
                    </a:lnTo>
                    <a:lnTo>
                      <a:pt x="144593" y="81743"/>
                    </a:lnTo>
                    <a:lnTo>
                      <a:pt x="144593" y="84441"/>
                    </a:lnTo>
                    <a:lnTo>
                      <a:pt x="138832" y="84441"/>
                    </a:lnTo>
                    <a:lnTo>
                      <a:pt x="138832" y="79395"/>
                    </a:lnTo>
                    <a:close/>
                    <a:moveTo>
                      <a:pt x="150598" y="79399"/>
                    </a:moveTo>
                    <a:lnTo>
                      <a:pt x="150598" y="84441"/>
                    </a:lnTo>
                    <a:lnTo>
                      <a:pt x="144840" y="84441"/>
                    </a:lnTo>
                    <a:lnTo>
                      <a:pt x="144840" y="81951"/>
                    </a:lnTo>
                    <a:lnTo>
                      <a:pt x="144840" y="81213"/>
                    </a:lnTo>
                    <a:lnTo>
                      <a:pt x="144840" y="79399"/>
                    </a:lnTo>
                    <a:close/>
                    <a:moveTo>
                      <a:pt x="156607" y="79395"/>
                    </a:moveTo>
                    <a:lnTo>
                      <a:pt x="156607" y="84441"/>
                    </a:lnTo>
                    <a:lnTo>
                      <a:pt x="150849" y="84441"/>
                    </a:lnTo>
                    <a:lnTo>
                      <a:pt x="150849" y="79395"/>
                    </a:lnTo>
                    <a:close/>
                    <a:moveTo>
                      <a:pt x="162616" y="79395"/>
                    </a:moveTo>
                    <a:lnTo>
                      <a:pt x="162616" y="84441"/>
                    </a:lnTo>
                    <a:lnTo>
                      <a:pt x="156854" y="84441"/>
                    </a:lnTo>
                    <a:lnTo>
                      <a:pt x="156854" y="79395"/>
                    </a:lnTo>
                    <a:close/>
                    <a:moveTo>
                      <a:pt x="168621" y="79395"/>
                    </a:moveTo>
                    <a:lnTo>
                      <a:pt x="168621" y="84441"/>
                    </a:lnTo>
                    <a:lnTo>
                      <a:pt x="162863" y="84441"/>
                    </a:lnTo>
                    <a:lnTo>
                      <a:pt x="162863" y="79395"/>
                    </a:lnTo>
                    <a:close/>
                    <a:moveTo>
                      <a:pt x="174629" y="79395"/>
                    </a:moveTo>
                    <a:lnTo>
                      <a:pt x="174629" y="84441"/>
                    </a:lnTo>
                    <a:lnTo>
                      <a:pt x="168871" y="84441"/>
                    </a:lnTo>
                    <a:lnTo>
                      <a:pt x="168871" y="79395"/>
                    </a:lnTo>
                    <a:close/>
                    <a:moveTo>
                      <a:pt x="180638" y="79395"/>
                    </a:moveTo>
                    <a:lnTo>
                      <a:pt x="180638" y="84441"/>
                    </a:lnTo>
                    <a:lnTo>
                      <a:pt x="174877" y="84441"/>
                    </a:lnTo>
                    <a:lnTo>
                      <a:pt x="174877" y="79395"/>
                    </a:lnTo>
                    <a:close/>
                    <a:moveTo>
                      <a:pt x="186643" y="79395"/>
                    </a:moveTo>
                    <a:lnTo>
                      <a:pt x="186643" y="84441"/>
                    </a:lnTo>
                    <a:lnTo>
                      <a:pt x="180885" y="84441"/>
                    </a:lnTo>
                    <a:lnTo>
                      <a:pt x="180885" y="79395"/>
                    </a:lnTo>
                    <a:close/>
                    <a:moveTo>
                      <a:pt x="192652" y="79395"/>
                    </a:moveTo>
                    <a:lnTo>
                      <a:pt x="192652" y="84441"/>
                    </a:lnTo>
                    <a:lnTo>
                      <a:pt x="186894" y="84441"/>
                    </a:lnTo>
                    <a:lnTo>
                      <a:pt x="186894" y="79395"/>
                    </a:lnTo>
                    <a:close/>
                    <a:moveTo>
                      <a:pt x="6408" y="84682"/>
                    </a:moveTo>
                    <a:lnTo>
                      <a:pt x="6408" y="89728"/>
                    </a:lnTo>
                    <a:lnTo>
                      <a:pt x="650" y="89728"/>
                    </a:lnTo>
                    <a:lnTo>
                      <a:pt x="650" y="84682"/>
                    </a:lnTo>
                    <a:close/>
                    <a:moveTo>
                      <a:pt x="12417" y="84682"/>
                    </a:moveTo>
                    <a:lnTo>
                      <a:pt x="12417" y="89728"/>
                    </a:lnTo>
                    <a:lnTo>
                      <a:pt x="6655" y="89728"/>
                    </a:lnTo>
                    <a:lnTo>
                      <a:pt x="6655" y="84682"/>
                    </a:lnTo>
                    <a:close/>
                    <a:moveTo>
                      <a:pt x="18425" y="84682"/>
                    </a:moveTo>
                    <a:lnTo>
                      <a:pt x="18425" y="89728"/>
                    </a:lnTo>
                    <a:lnTo>
                      <a:pt x="12667" y="89728"/>
                    </a:lnTo>
                    <a:lnTo>
                      <a:pt x="12667" y="84682"/>
                    </a:lnTo>
                    <a:close/>
                    <a:moveTo>
                      <a:pt x="24431" y="84688"/>
                    </a:moveTo>
                    <a:lnTo>
                      <a:pt x="24431" y="86374"/>
                    </a:lnTo>
                    <a:lnTo>
                      <a:pt x="24437" y="86374"/>
                    </a:lnTo>
                    <a:lnTo>
                      <a:pt x="24437" y="87135"/>
                    </a:lnTo>
                    <a:lnTo>
                      <a:pt x="24437" y="89728"/>
                    </a:lnTo>
                    <a:lnTo>
                      <a:pt x="18673" y="89728"/>
                    </a:lnTo>
                    <a:lnTo>
                      <a:pt x="18673" y="88896"/>
                    </a:lnTo>
                    <a:lnTo>
                      <a:pt x="18673" y="88425"/>
                    </a:lnTo>
                    <a:lnTo>
                      <a:pt x="18673" y="84688"/>
                    </a:lnTo>
                    <a:close/>
                    <a:moveTo>
                      <a:pt x="30443" y="84688"/>
                    </a:moveTo>
                    <a:lnTo>
                      <a:pt x="30443" y="84906"/>
                    </a:lnTo>
                    <a:lnTo>
                      <a:pt x="30443" y="85506"/>
                    </a:lnTo>
                    <a:lnTo>
                      <a:pt x="30443" y="89728"/>
                    </a:lnTo>
                    <a:lnTo>
                      <a:pt x="24685" y="89728"/>
                    </a:lnTo>
                    <a:lnTo>
                      <a:pt x="24685" y="87069"/>
                    </a:lnTo>
                    <a:lnTo>
                      <a:pt x="24685" y="86324"/>
                    </a:lnTo>
                    <a:lnTo>
                      <a:pt x="24685" y="84688"/>
                    </a:lnTo>
                    <a:close/>
                    <a:moveTo>
                      <a:pt x="36448" y="84682"/>
                    </a:moveTo>
                    <a:lnTo>
                      <a:pt x="36448" y="89728"/>
                    </a:lnTo>
                    <a:lnTo>
                      <a:pt x="30690" y="89728"/>
                    </a:lnTo>
                    <a:lnTo>
                      <a:pt x="30690" y="84682"/>
                    </a:lnTo>
                    <a:close/>
                    <a:moveTo>
                      <a:pt x="42460" y="84682"/>
                    </a:moveTo>
                    <a:lnTo>
                      <a:pt x="42460" y="89728"/>
                    </a:lnTo>
                    <a:lnTo>
                      <a:pt x="36698" y="89728"/>
                    </a:lnTo>
                    <a:lnTo>
                      <a:pt x="36698" y="84682"/>
                    </a:lnTo>
                    <a:close/>
                    <a:moveTo>
                      <a:pt x="48465" y="84682"/>
                    </a:moveTo>
                    <a:lnTo>
                      <a:pt x="48465" y="89728"/>
                    </a:lnTo>
                    <a:lnTo>
                      <a:pt x="42707" y="89728"/>
                    </a:lnTo>
                    <a:lnTo>
                      <a:pt x="42707" y="84682"/>
                    </a:lnTo>
                    <a:close/>
                    <a:moveTo>
                      <a:pt x="54480" y="84682"/>
                    </a:moveTo>
                    <a:lnTo>
                      <a:pt x="54480" y="89728"/>
                    </a:lnTo>
                    <a:lnTo>
                      <a:pt x="48716" y="89728"/>
                    </a:lnTo>
                    <a:lnTo>
                      <a:pt x="48716" y="84682"/>
                    </a:lnTo>
                    <a:close/>
                    <a:moveTo>
                      <a:pt x="60486" y="84682"/>
                    </a:moveTo>
                    <a:lnTo>
                      <a:pt x="60486" y="89728"/>
                    </a:lnTo>
                    <a:lnTo>
                      <a:pt x="54721" y="89728"/>
                    </a:lnTo>
                    <a:lnTo>
                      <a:pt x="54721" y="84682"/>
                    </a:lnTo>
                    <a:close/>
                    <a:moveTo>
                      <a:pt x="66491" y="84682"/>
                    </a:moveTo>
                    <a:lnTo>
                      <a:pt x="66491" y="89728"/>
                    </a:lnTo>
                    <a:lnTo>
                      <a:pt x="60733" y="89728"/>
                    </a:lnTo>
                    <a:lnTo>
                      <a:pt x="60733" y="84682"/>
                    </a:lnTo>
                    <a:close/>
                    <a:moveTo>
                      <a:pt x="72496" y="84682"/>
                    </a:moveTo>
                    <a:lnTo>
                      <a:pt x="72496" y="88263"/>
                    </a:lnTo>
                    <a:lnTo>
                      <a:pt x="72496" y="88959"/>
                    </a:lnTo>
                    <a:lnTo>
                      <a:pt x="72496" y="89728"/>
                    </a:lnTo>
                    <a:lnTo>
                      <a:pt x="66738" y="89728"/>
                    </a:lnTo>
                    <a:lnTo>
                      <a:pt x="66738" y="87399"/>
                    </a:lnTo>
                    <a:lnTo>
                      <a:pt x="66738" y="86964"/>
                    </a:lnTo>
                    <a:lnTo>
                      <a:pt x="66738" y="84682"/>
                    </a:lnTo>
                    <a:close/>
                    <a:moveTo>
                      <a:pt x="78505" y="84682"/>
                    </a:moveTo>
                    <a:lnTo>
                      <a:pt x="78505" y="89728"/>
                    </a:lnTo>
                    <a:lnTo>
                      <a:pt x="72744" y="89728"/>
                    </a:lnTo>
                    <a:lnTo>
                      <a:pt x="72744" y="89025"/>
                    </a:lnTo>
                    <a:lnTo>
                      <a:pt x="72744" y="88257"/>
                    </a:lnTo>
                    <a:lnTo>
                      <a:pt x="72744" y="84682"/>
                    </a:lnTo>
                    <a:close/>
                    <a:moveTo>
                      <a:pt x="84513" y="84682"/>
                    </a:moveTo>
                    <a:lnTo>
                      <a:pt x="84513" y="89728"/>
                    </a:lnTo>
                    <a:lnTo>
                      <a:pt x="78755" y="89728"/>
                    </a:lnTo>
                    <a:lnTo>
                      <a:pt x="78755" y="84682"/>
                    </a:lnTo>
                    <a:close/>
                    <a:moveTo>
                      <a:pt x="90519" y="84682"/>
                    </a:moveTo>
                    <a:lnTo>
                      <a:pt x="90519" y="89728"/>
                    </a:lnTo>
                    <a:lnTo>
                      <a:pt x="84761" y="89728"/>
                    </a:lnTo>
                    <a:lnTo>
                      <a:pt x="84761" y="84682"/>
                    </a:lnTo>
                    <a:close/>
                    <a:moveTo>
                      <a:pt x="96531" y="84682"/>
                    </a:moveTo>
                    <a:lnTo>
                      <a:pt x="96531" y="89728"/>
                    </a:lnTo>
                    <a:lnTo>
                      <a:pt x="90773" y="89728"/>
                    </a:lnTo>
                    <a:lnTo>
                      <a:pt x="90773" y="84682"/>
                    </a:lnTo>
                    <a:close/>
                    <a:moveTo>
                      <a:pt x="102536" y="84682"/>
                    </a:moveTo>
                    <a:lnTo>
                      <a:pt x="102536" y="89728"/>
                    </a:lnTo>
                    <a:lnTo>
                      <a:pt x="96778" y="89728"/>
                    </a:lnTo>
                    <a:lnTo>
                      <a:pt x="96778" y="84682"/>
                    </a:lnTo>
                    <a:close/>
                    <a:moveTo>
                      <a:pt x="108541" y="84682"/>
                    </a:moveTo>
                    <a:lnTo>
                      <a:pt x="108541" y="89728"/>
                    </a:lnTo>
                    <a:lnTo>
                      <a:pt x="102783" y="89728"/>
                    </a:lnTo>
                    <a:lnTo>
                      <a:pt x="102783" y="84682"/>
                    </a:lnTo>
                    <a:close/>
                    <a:moveTo>
                      <a:pt x="114553" y="84682"/>
                    </a:moveTo>
                    <a:lnTo>
                      <a:pt x="114553" y="89728"/>
                    </a:lnTo>
                    <a:lnTo>
                      <a:pt x="108795" y="89728"/>
                    </a:lnTo>
                    <a:lnTo>
                      <a:pt x="108795" y="84682"/>
                    </a:lnTo>
                    <a:close/>
                    <a:moveTo>
                      <a:pt x="120559" y="84682"/>
                    </a:moveTo>
                    <a:lnTo>
                      <a:pt x="120559" y="89728"/>
                    </a:lnTo>
                    <a:lnTo>
                      <a:pt x="114801" y="89728"/>
                    </a:lnTo>
                    <a:lnTo>
                      <a:pt x="114801" y="84682"/>
                    </a:lnTo>
                    <a:close/>
                    <a:moveTo>
                      <a:pt x="132576" y="84682"/>
                    </a:moveTo>
                    <a:lnTo>
                      <a:pt x="132576" y="87729"/>
                    </a:lnTo>
                    <a:lnTo>
                      <a:pt x="132576" y="88023"/>
                    </a:lnTo>
                    <a:lnTo>
                      <a:pt x="132576" y="89728"/>
                    </a:lnTo>
                    <a:lnTo>
                      <a:pt x="126814" y="89728"/>
                    </a:lnTo>
                    <a:lnTo>
                      <a:pt x="126814" y="89437"/>
                    </a:lnTo>
                    <a:lnTo>
                      <a:pt x="126814" y="84682"/>
                    </a:lnTo>
                    <a:close/>
                    <a:moveTo>
                      <a:pt x="138581" y="84682"/>
                    </a:moveTo>
                    <a:lnTo>
                      <a:pt x="138581" y="89728"/>
                    </a:lnTo>
                    <a:lnTo>
                      <a:pt x="132823" y="89728"/>
                    </a:lnTo>
                    <a:lnTo>
                      <a:pt x="132823" y="84682"/>
                    </a:lnTo>
                    <a:close/>
                    <a:moveTo>
                      <a:pt x="144593" y="84682"/>
                    </a:moveTo>
                    <a:lnTo>
                      <a:pt x="144593" y="89728"/>
                    </a:lnTo>
                    <a:lnTo>
                      <a:pt x="138832" y="89728"/>
                    </a:lnTo>
                    <a:lnTo>
                      <a:pt x="138832" y="84682"/>
                    </a:lnTo>
                    <a:close/>
                    <a:moveTo>
                      <a:pt x="150598" y="84682"/>
                    </a:moveTo>
                    <a:lnTo>
                      <a:pt x="150598" y="89728"/>
                    </a:lnTo>
                    <a:lnTo>
                      <a:pt x="144840" y="89728"/>
                    </a:lnTo>
                    <a:lnTo>
                      <a:pt x="144840" y="84682"/>
                    </a:lnTo>
                    <a:close/>
                    <a:moveTo>
                      <a:pt x="156607" y="84682"/>
                    </a:moveTo>
                    <a:lnTo>
                      <a:pt x="156607" y="89728"/>
                    </a:lnTo>
                    <a:lnTo>
                      <a:pt x="150849" y="89728"/>
                    </a:lnTo>
                    <a:lnTo>
                      <a:pt x="150849" y="84682"/>
                    </a:lnTo>
                    <a:close/>
                    <a:moveTo>
                      <a:pt x="162616" y="84682"/>
                    </a:moveTo>
                    <a:lnTo>
                      <a:pt x="162616" y="89728"/>
                    </a:lnTo>
                    <a:lnTo>
                      <a:pt x="156854" y="89728"/>
                    </a:lnTo>
                    <a:lnTo>
                      <a:pt x="156854" y="84682"/>
                    </a:lnTo>
                    <a:close/>
                    <a:moveTo>
                      <a:pt x="168621" y="84682"/>
                    </a:moveTo>
                    <a:lnTo>
                      <a:pt x="168621" y="89728"/>
                    </a:lnTo>
                    <a:lnTo>
                      <a:pt x="162863" y="89728"/>
                    </a:lnTo>
                    <a:lnTo>
                      <a:pt x="162863" y="84682"/>
                    </a:lnTo>
                    <a:close/>
                    <a:moveTo>
                      <a:pt x="174629" y="84682"/>
                    </a:moveTo>
                    <a:lnTo>
                      <a:pt x="174629" y="89728"/>
                    </a:lnTo>
                    <a:lnTo>
                      <a:pt x="168871" y="89728"/>
                    </a:lnTo>
                    <a:lnTo>
                      <a:pt x="168871" y="84682"/>
                    </a:lnTo>
                    <a:close/>
                    <a:moveTo>
                      <a:pt x="180638" y="84682"/>
                    </a:moveTo>
                    <a:lnTo>
                      <a:pt x="180638" y="89728"/>
                    </a:lnTo>
                    <a:lnTo>
                      <a:pt x="174877" y="89728"/>
                    </a:lnTo>
                    <a:lnTo>
                      <a:pt x="174877" y="84682"/>
                    </a:lnTo>
                    <a:close/>
                    <a:moveTo>
                      <a:pt x="186643" y="84682"/>
                    </a:moveTo>
                    <a:lnTo>
                      <a:pt x="186643" y="89728"/>
                    </a:lnTo>
                    <a:lnTo>
                      <a:pt x="180885" y="89728"/>
                    </a:lnTo>
                    <a:lnTo>
                      <a:pt x="180885" y="84682"/>
                    </a:lnTo>
                    <a:close/>
                    <a:moveTo>
                      <a:pt x="192652" y="84682"/>
                    </a:moveTo>
                    <a:lnTo>
                      <a:pt x="192652" y="89728"/>
                    </a:lnTo>
                    <a:lnTo>
                      <a:pt x="186894" y="89728"/>
                    </a:lnTo>
                    <a:lnTo>
                      <a:pt x="186894" y="84682"/>
                    </a:lnTo>
                    <a:close/>
                    <a:moveTo>
                      <a:pt x="126567" y="84688"/>
                    </a:moveTo>
                    <a:lnTo>
                      <a:pt x="126567" y="89493"/>
                    </a:lnTo>
                    <a:lnTo>
                      <a:pt x="126570" y="89493"/>
                    </a:lnTo>
                    <a:lnTo>
                      <a:pt x="126570" y="89734"/>
                    </a:lnTo>
                    <a:lnTo>
                      <a:pt x="120809" y="89734"/>
                    </a:lnTo>
                    <a:lnTo>
                      <a:pt x="120809" y="84688"/>
                    </a:lnTo>
                    <a:close/>
                    <a:moveTo>
                      <a:pt x="6408" y="89975"/>
                    </a:moveTo>
                    <a:lnTo>
                      <a:pt x="6408" y="94437"/>
                    </a:lnTo>
                    <a:lnTo>
                      <a:pt x="6408" y="94641"/>
                    </a:lnTo>
                    <a:lnTo>
                      <a:pt x="6408" y="95021"/>
                    </a:lnTo>
                    <a:lnTo>
                      <a:pt x="650" y="95021"/>
                    </a:lnTo>
                    <a:lnTo>
                      <a:pt x="650" y="89975"/>
                    </a:lnTo>
                    <a:close/>
                    <a:moveTo>
                      <a:pt x="24431" y="89975"/>
                    </a:moveTo>
                    <a:lnTo>
                      <a:pt x="24431" y="95021"/>
                    </a:lnTo>
                    <a:lnTo>
                      <a:pt x="18673" y="95021"/>
                    </a:lnTo>
                    <a:lnTo>
                      <a:pt x="18673" y="89975"/>
                    </a:lnTo>
                    <a:close/>
                    <a:moveTo>
                      <a:pt x="30443" y="89975"/>
                    </a:moveTo>
                    <a:lnTo>
                      <a:pt x="30443" y="95021"/>
                    </a:lnTo>
                    <a:lnTo>
                      <a:pt x="24685" y="95021"/>
                    </a:lnTo>
                    <a:lnTo>
                      <a:pt x="24685" y="89975"/>
                    </a:lnTo>
                    <a:close/>
                    <a:moveTo>
                      <a:pt x="48465" y="89975"/>
                    </a:moveTo>
                    <a:lnTo>
                      <a:pt x="48465" y="95021"/>
                    </a:lnTo>
                    <a:lnTo>
                      <a:pt x="42707" y="95021"/>
                    </a:lnTo>
                    <a:lnTo>
                      <a:pt x="42707" y="89975"/>
                    </a:lnTo>
                    <a:close/>
                    <a:moveTo>
                      <a:pt x="54474" y="89975"/>
                    </a:moveTo>
                    <a:lnTo>
                      <a:pt x="54474" y="95021"/>
                    </a:lnTo>
                    <a:lnTo>
                      <a:pt x="48716" y="95021"/>
                    </a:lnTo>
                    <a:lnTo>
                      <a:pt x="48716" y="89975"/>
                    </a:lnTo>
                    <a:close/>
                    <a:moveTo>
                      <a:pt x="60482" y="89975"/>
                    </a:moveTo>
                    <a:lnTo>
                      <a:pt x="60482" y="95021"/>
                    </a:lnTo>
                    <a:lnTo>
                      <a:pt x="54721" y="95021"/>
                    </a:lnTo>
                    <a:lnTo>
                      <a:pt x="54721" y="89975"/>
                    </a:lnTo>
                    <a:close/>
                    <a:moveTo>
                      <a:pt x="66491" y="89975"/>
                    </a:moveTo>
                    <a:lnTo>
                      <a:pt x="66491" y="95021"/>
                    </a:lnTo>
                    <a:lnTo>
                      <a:pt x="60733" y="95021"/>
                    </a:lnTo>
                    <a:lnTo>
                      <a:pt x="60733" y="89975"/>
                    </a:lnTo>
                    <a:close/>
                    <a:moveTo>
                      <a:pt x="72496" y="89975"/>
                    </a:moveTo>
                    <a:lnTo>
                      <a:pt x="72496" y="95021"/>
                    </a:lnTo>
                    <a:lnTo>
                      <a:pt x="66738" y="95021"/>
                    </a:lnTo>
                    <a:lnTo>
                      <a:pt x="66738" y="89975"/>
                    </a:lnTo>
                    <a:close/>
                    <a:moveTo>
                      <a:pt x="78508" y="89975"/>
                    </a:moveTo>
                    <a:lnTo>
                      <a:pt x="78508" y="90470"/>
                    </a:lnTo>
                    <a:lnTo>
                      <a:pt x="78505" y="90470"/>
                    </a:lnTo>
                    <a:lnTo>
                      <a:pt x="78505" y="95021"/>
                    </a:lnTo>
                    <a:lnTo>
                      <a:pt x="72744" y="95021"/>
                    </a:lnTo>
                    <a:lnTo>
                      <a:pt x="72744" y="89975"/>
                    </a:lnTo>
                    <a:close/>
                    <a:moveTo>
                      <a:pt x="96531" y="89975"/>
                    </a:moveTo>
                    <a:lnTo>
                      <a:pt x="96531" y="95021"/>
                    </a:lnTo>
                    <a:lnTo>
                      <a:pt x="90773" y="95021"/>
                    </a:lnTo>
                    <a:lnTo>
                      <a:pt x="90773" y="89975"/>
                    </a:lnTo>
                    <a:close/>
                    <a:moveTo>
                      <a:pt x="102536" y="89975"/>
                    </a:moveTo>
                    <a:lnTo>
                      <a:pt x="102536" y="95021"/>
                    </a:lnTo>
                    <a:lnTo>
                      <a:pt x="96778" y="95021"/>
                    </a:lnTo>
                    <a:lnTo>
                      <a:pt x="96778" y="89975"/>
                    </a:lnTo>
                    <a:close/>
                    <a:moveTo>
                      <a:pt x="120559" y="89975"/>
                    </a:moveTo>
                    <a:lnTo>
                      <a:pt x="120559" y="95021"/>
                    </a:lnTo>
                    <a:lnTo>
                      <a:pt x="114801" y="95021"/>
                    </a:lnTo>
                    <a:lnTo>
                      <a:pt x="114801" y="89975"/>
                    </a:lnTo>
                    <a:close/>
                    <a:moveTo>
                      <a:pt x="126570" y="89978"/>
                    </a:moveTo>
                    <a:lnTo>
                      <a:pt x="126570" y="90255"/>
                    </a:lnTo>
                    <a:lnTo>
                      <a:pt x="126570" y="95021"/>
                    </a:lnTo>
                    <a:lnTo>
                      <a:pt x="120809" y="95021"/>
                    </a:lnTo>
                    <a:lnTo>
                      <a:pt x="120809" y="91736"/>
                    </a:lnTo>
                    <a:lnTo>
                      <a:pt x="120809" y="91106"/>
                    </a:lnTo>
                    <a:lnTo>
                      <a:pt x="120809" y="89978"/>
                    </a:lnTo>
                    <a:close/>
                    <a:moveTo>
                      <a:pt x="132576" y="89981"/>
                    </a:moveTo>
                    <a:lnTo>
                      <a:pt x="132576" y="95021"/>
                    </a:lnTo>
                    <a:lnTo>
                      <a:pt x="126818" y="95021"/>
                    </a:lnTo>
                    <a:lnTo>
                      <a:pt x="126818" y="90196"/>
                    </a:lnTo>
                    <a:lnTo>
                      <a:pt x="126818" y="89981"/>
                    </a:lnTo>
                    <a:close/>
                    <a:moveTo>
                      <a:pt x="138581" y="89975"/>
                    </a:moveTo>
                    <a:lnTo>
                      <a:pt x="138581" y="95021"/>
                    </a:lnTo>
                    <a:lnTo>
                      <a:pt x="132823" y="95021"/>
                    </a:lnTo>
                    <a:lnTo>
                      <a:pt x="132823" y="89975"/>
                    </a:lnTo>
                    <a:close/>
                    <a:moveTo>
                      <a:pt x="144593" y="89975"/>
                    </a:moveTo>
                    <a:lnTo>
                      <a:pt x="144593" y="95021"/>
                    </a:lnTo>
                    <a:lnTo>
                      <a:pt x="138832" y="95021"/>
                    </a:lnTo>
                    <a:lnTo>
                      <a:pt x="138832" y="89975"/>
                    </a:lnTo>
                    <a:close/>
                    <a:moveTo>
                      <a:pt x="150598" y="89975"/>
                    </a:moveTo>
                    <a:lnTo>
                      <a:pt x="150598" y="95021"/>
                    </a:lnTo>
                    <a:lnTo>
                      <a:pt x="144840" y="95021"/>
                    </a:lnTo>
                    <a:lnTo>
                      <a:pt x="144840" y="89975"/>
                    </a:lnTo>
                    <a:close/>
                    <a:moveTo>
                      <a:pt x="168621" y="89975"/>
                    </a:moveTo>
                    <a:lnTo>
                      <a:pt x="168621" y="95021"/>
                    </a:lnTo>
                    <a:lnTo>
                      <a:pt x="162863" y="95021"/>
                    </a:lnTo>
                    <a:lnTo>
                      <a:pt x="162863" y="89975"/>
                    </a:lnTo>
                    <a:close/>
                    <a:moveTo>
                      <a:pt x="174629" y="89975"/>
                    </a:moveTo>
                    <a:lnTo>
                      <a:pt x="174629" y="95021"/>
                    </a:lnTo>
                    <a:lnTo>
                      <a:pt x="168871" y="95021"/>
                    </a:lnTo>
                    <a:lnTo>
                      <a:pt x="168871" y="89975"/>
                    </a:lnTo>
                    <a:close/>
                    <a:moveTo>
                      <a:pt x="192652" y="89975"/>
                    </a:moveTo>
                    <a:lnTo>
                      <a:pt x="192652" y="95021"/>
                    </a:lnTo>
                    <a:lnTo>
                      <a:pt x="186894" y="95021"/>
                    </a:lnTo>
                    <a:lnTo>
                      <a:pt x="186894" y="89975"/>
                    </a:lnTo>
                    <a:close/>
                    <a:moveTo>
                      <a:pt x="403" y="0"/>
                    </a:moveTo>
                    <a:lnTo>
                      <a:pt x="403" y="5073"/>
                    </a:lnTo>
                    <a:lnTo>
                      <a:pt x="0" y="5073"/>
                    </a:lnTo>
                    <a:lnTo>
                      <a:pt x="0" y="5320"/>
                    </a:lnTo>
                    <a:lnTo>
                      <a:pt x="403" y="5320"/>
                    </a:lnTo>
                    <a:lnTo>
                      <a:pt x="403" y="10366"/>
                    </a:lnTo>
                    <a:lnTo>
                      <a:pt x="0" y="10366"/>
                    </a:lnTo>
                    <a:lnTo>
                      <a:pt x="0" y="10613"/>
                    </a:lnTo>
                    <a:lnTo>
                      <a:pt x="403" y="10613"/>
                    </a:lnTo>
                    <a:lnTo>
                      <a:pt x="403" y="15659"/>
                    </a:lnTo>
                    <a:lnTo>
                      <a:pt x="0" y="15659"/>
                    </a:lnTo>
                    <a:lnTo>
                      <a:pt x="0" y="15906"/>
                    </a:lnTo>
                    <a:lnTo>
                      <a:pt x="403" y="15906"/>
                    </a:lnTo>
                    <a:lnTo>
                      <a:pt x="403" y="20952"/>
                    </a:lnTo>
                    <a:lnTo>
                      <a:pt x="0" y="20952"/>
                    </a:lnTo>
                    <a:lnTo>
                      <a:pt x="0" y="21199"/>
                    </a:lnTo>
                    <a:lnTo>
                      <a:pt x="403" y="21199"/>
                    </a:lnTo>
                    <a:lnTo>
                      <a:pt x="403" y="26244"/>
                    </a:lnTo>
                    <a:lnTo>
                      <a:pt x="0" y="26244"/>
                    </a:lnTo>
                    <a:lnTo>
                      <a:pt x="0" y="26492"/>
                    </a:lnTo>
                    <a:lnTo>
                      <a:pt x="403" y="26492"/>
                    </a:lnTo>
                    <a:lnTo>
                      <a:pt x="403" y="31537"/>
                    </a:lnTo>
                    <a:lnTo>
                      <a:pt x="0" y="31537"/>
                    </a:lnTo>
                    <a:lnTo>
                      <a:pt x="0" y="31785"/>
                    </a:lnTo>
                    <a:lnTo>
                      <a:pt x="403" y="31785"/>
                    </a:lnTo>
                    <a:lnTo>
                      <a:pt x="403" y="36830"/>
                    </a:lnTo>
                    <a:lnTo>
                      <a:pt x="0" y="36830"/>
                    </a:lnTo>
                    <a:lnTo>
                      <a:pt x="0" y="37078"/>
                    </a:lnTo>
                    <a:lnTo>
                      <a:pt x="403" y="37078"/>
                    </a:lnTo>
                    <a:lnTo>
                      <a:pt x="403" y="42123"/>
                    </a:lnTo>
                    <a:lnTo>
                      <a:pt x="0" y="42123"/>
                    </a:lnTo>
                    <a:lnTo>
                      <a:pt x="0" y="42371"/>
                    </a:lnTo>
                    <a:lnTo>
                      <a:pt x="403" y="42371"/>
                    </a:lnTo>
                    <a:lnTo>
                      <a:pt x="403" y="47416"/>
                    </a:lnTo>
                    <a:lnTo>
                      <a:pt x="0" y="47416"/>
                    </a:lnTo>
                    <a:lnTo>
                      <a:pt x="0" y="47664"/>
                    </a:lnTo>
                    <a:lnTo>
                      <a:pt x="403" y="47664"/>
                    </a:lnTo>
                    <a:lnTo>
                      <a:pt x="403" y="52709"/>
                    </a:lnTo>
                    <a:lnTo>
                      <a:pt x="0" y="52709"/>
                    </a:lnTo>
                    <a:lnTo>
                      <a:pt x="0" y="52957"/>
                    </a:lnTo>
                    <a:lnTo>
                      <a:pt x="403" y="52957"/>
                    </a:lnTo>
                    <a:lnTo>
                      <a:pt x="403" y="58002"/>
                    </a:lnTo>
                    <a:lnTo>
                      <a:pt x="0" y="58002"/>
                    </a:lnTo>
                    <a:lnTo>
                      <a:pt x="0" y="58250"/>
                    </a:lnTo>
                    <a:lnTo>
                      <a:pt x="403" y="58250"/>
                    </a:lnTo>
                    <a:lnTo>
                      <a:pt x="403" y="63276"/>
                    </a:lnTo>
                    <a:lnTo>
                      <a:pt x="0" y="63276"/>
                    </a:lnTo>
                    <a:lnTo>
                      <a:pt x="0" y="63523"/>
                    </a:lnTo>
                    <a:lnTo>
                      <a:pt x="403" y="63523"/>
                    </a:lnTo>
                    <a:lnTo>
                      <a:pt x="403" y="68569"/>
                    </a:lnTo>
                    <a:lnTo>
                      <a:pt x="0" y="68569"/>
                    </a:lnTo>
                    <a:lnTo>
                      <a:pt x="0" y="68816"/>
                    </a:lnTo>
                    <a:lnTo>
                      <a:pt x="403" y="68816"/>
                    </a:lnTo>
                    <a:lnTo>
                      <a:pt x="403" y="73862"/>
                    </a:lnTo>
                    <a:lnTo>
                      <a:pt x="0" y="73862"/>
                    </a:lnTo>
                    <a:lnTo>
                      <a:pt x="0" y="74109"/>
                    </a:lnTo>
                    <a:lnTo>
                      <a:pt x="403" y="74109"/>
                    </a:lnTo>
                    <a:lnTo>
                      <a:pt x="403" y="79148"/>
                    </a:lnTo>
                    <a:lnTo>
                      <a:pt x="0" y="79148"/>
                    </a:lnTo>
                    <a:lnTo>
                      <a:pt x="0" y="79395"/>
                    </a:lnTo>
                    <a:lnTo>
                      <a:pt x="403" y="79395"/>
                    </a:lnTo>
                    <a:lnTo>
                      <a:pt x="403" y="84441"/>
                    </a:lnTo>
                    <a:lnTo>
                      <a:pt x="0" y="84441"/>
                    </a:lnTo>
                    <a:lnTo>
                      <a:pt x="0" y="84688"/>
                    </a:lnTo>
                    <a:lnTo>
                      <a:pt x="403" y="84688"/>
                    </a:lnTo>
                    <a:lnTo>
                      <a:pt x="403" y="89734"/>
                    </a:lnTo>
                    <a:lnTo>
                      <a:pt x="0" y="89734"/>
                    </a:lnTo>
                    <a:lnTo>
                      <a:pt x="0" y="89981"/>
                    </a:lnTo>
                    <a:lnTo>
                      <a:pt x="403" y="89981"/>
                    </a:lnTo>
                    <a:lnTo>
                      <a:pt x="403" y="95027"/>
                    </a:lnTo>
                    <a:lnTo>
                      <a:pt x="0" y="95027"/>
                    </a:lnTo>
                    <a:lnTo>
                      <a:pt x="0" y="95274"/>
                    </a:lnTo>
                    <a:lnTo>
                      <a:pt x="403" y="95274"/>
                    </a:lnTo>
                    <a:lnTo>
                      <a:pt x="403" y="97286"/>
                    </a:lnTo>
                    <a:lnTo>
                      <a:pt x="403" y="97517"/>
                    </a:lnTo>
                    <a:lnTo>
                      <a:pt x="403" y="97537"/>
                    </a:lnTo>
                    <a:lnTo>
                      <a:pt x="650" y="97537"/>
                    </a:lnTo>
                    <a:lnTo>
                      <a:pt x="650" y="97032"/>
                    </a:lnTo>
                    <a:lnTo>
                      <a:pt x="650" y="95274"/>
                    </a:lnTo>
                    <a:lnTo>
                      <a:pt x="6408" y="95274"/>
                    </a:lnTo>
                    <a:lnTo>
                      <a:pt x="6408" y="97537"/>
                    </a:lnTo>
                    <a:lnTo>
                      <a:pt x="6655" y="97537"/>
                    </a:lnTo>
                    <a:lnTo>
                      <a:pt x="6655" y="95274"/>
                    </a:lnTo>
                    <a:lnTo>
                      <a:pt x="10976" y="95274"/>
                    </a:lnTo>
                    <a:cubicBezTo>
                      <a:pt x="10982" y="95192"/>
                      <a:pt x="10989" y="95110"/>
                      <a:pt x="10992" y="95027"/>
                    </a:cubicBezTo>
                    <a:lnTo>
                      <a:pt x="6655" y="95027"/>
                    </a:lnTo>
                    <a:lnTo>
                      <a:pt x="6655" y="89981"/>
                    </a:lnTo>
                    <a:lnTo>
                      <a:pt x="12417" y="89981"/>
                    </a:lnTo>
                    <a:lnTo>
                      <a:pt x="12417" y="95027"/>
                    </a:lnTo>
                    <a:lnTo>
                      <a:pt x="11830" y="95027"/>
                    </a:lnTo>
                    <a:cubicBezTo>
                      <a:pt x="11849" y="95110"/>
                      <a:pt x="11876" y="95192"/>
                      <a:pt x="11896" y="95274"/>
                    </a:cubicBezTo>
                    <a:lnTo>
                      <a:pt x="12417" y="95274"/>
                    </a:lnTo>
                    <a:lnTo>
                      <a:pt x="12417" y="97220"/>
                    </a:lnTo>
                    <a:cubicBezTo>
                      <a:pt x="12443" y="97326"/>
                      <a:pt x="12473" y="97428"/>
                      <a:pt x="12499" y="97537"/>
                    </a:cubicBezTo>
                    <a:cubicBezTo>
                      <a:pt x="12558" y="97771"/>
                      <a:pt x="12621" y="98012"/>
                      <a:pt x="12684" y="98246"/>
                    </a:cubicBezTo>
                    <a:cubicBezTo>
                      <a:pt x="12704" y="98005"/>
                      <a:pt x="12723" y="97771"/>
                      <a:pt x="12746" y="97537"/>
                    </a:cubicBezTo>
                    <a:lnTo>
                      <a:pt x="12664" y="97537"/>
                    </a:lnTo>
                    <a:lnTo>
                      <a:pt x="12664" y="95274"/>
                    </a:lnTo>
                    <a:lnTo>
                      <a:pt x="12931" y="95274"/>
                    </a:lnTo>
                    <a:cubicBezTo>
                      <a:pt x="12934" y="95208"/>
                      <a:pt x="12944" y="95143"/>
                      <a:pt x="12948" y="95077"/>
                    </a:cubicBezTo>
                    <a:cubicBezTo>
                      <a:pt x="12961" y="95136"/>
                      <a:pt x="12977" y="95202"/>
                      <a:pt x="12994" y="95274"/>
                    </a:cubicBezTo>
                    <a:lnTo>
                      <a:pt x="17419" y="95274"/>
                    </a:lnTo>
                    <a:cubicBezTo>
                      <a:pt x="17433" y="95192"/>
                      <a:pt x="17439" y="95110"/>
                      <a:pt x="17452" y="95027"/>
                    </a:cubicBezTo>
                    <a:lnTo>
                      <a:pt x="12667" y="95027"/>
                    </a:lnTo>
                    <a:lnTo>
                      <a:pt x="12667" y="89981"/>
                    </a:lnTo>
                    <a:lnTo>
                      <a:pt x="18429" y="89981"/>
                    </a:lnTo>
                    <a:lnTo>
                      <a:pt x="18429" y="95027"/>
                    </a:lnTo>
                    <a:lnTo>
                      <a:pt x="17736" y="95027"/>
                    </a:lnTo>
                    <a:cubicBezTo>
                      <a:pt x="17753" y="95110"/>
                      <a:pt x="17769" y="95192"/>
                      <a:pt x="17789" y="95274"/>
                    </a:cubicBezTo>
                    <a:lnTo>
                      <a:pt x="18425" y="95274"/>
                    </a:lnTo>
                    <a:lnTo>
                      <a:pt x="18425" y="97537"/>
                    </a:lnTo>
                    <a:lnTo>
                      <a:pt x="18673" y="97537"/>
                    </a:lnTo>
                    <a:lnTo>
                      <a:pt x="18673" y="95274"/>
                    </a:lnTo>
                    <a:lnTo>
                      <a:pt x="24431" y="95274"/>
                    </a:lnTo>
                    <a:lnTo>
                      <a:pt x="24431" y="97537"/>
                    </a:lnTo>
                    <a:lnTo>
                      <a:pt x="24678" y="97537"/>
                    </a:lnTo>
                    <a:lnTo>
                      <a:pt x="24678" y="95274"/>
                    </a:lnTo>
                    <a:lnTo>
                      <a:pt x="30439" y="95274"/>
                    </a:lnTo>
                    <a:lnTo>
                      <a:pt x="30439" y="97537"/>
                    </a:lnTo>
                    <a:lnTo>
                      <a:pt x="30687" y="97537"/>
                    </a:lnTo>
                    <a:lnTo>
                      <a:pt x="30687" y="95274"/>
                    </a:lnTo>
                    <a:lnTo>
                      <a:pt x="36247" y="95274"/>
                    </a:lnTo>
                    <a:cubicBezTo>
                      <a:pt x="36260" y="95192"/>
                      <a:pt x="36266" y="95110"/>
                      <a:pt x="36280" y="95027"/>
                    </a:cubicBezTo>
                    <a:lnTo>
                      <a:pt x="30690" y="95027"/>
                    </a:lnTo>
                    <a:lnTo>
                      <a:pt x="30690" y="89981"/>
                    </a:lnTo>
                    <a:lnTo>
                      <a:pt x="36448" y="89981"/>
                    </a:lnTo>
                    <a:lnTo>
                      <a:pt x="36448" y="94493"/>
                    </a:lnTo>
                    <a:lnTo>
                      <a:pt x="36695" y="95670"/>
                    </a:lnTo>
                    <a:lnTo>
                      <a:pt x="36695" y="95268"/>
                    </a:lnTo>
                    <a:lnTo>
                      <a:pt x="40036" y="95268"/>
                    </a:lnTo>
                    <a:cubicBezTo>
                      <a:pt x="40046" y="95202"/>
                      <a:pt x="40062" y="95136"/>
                      <a:pt x="40075" y="95077"/>
                    </a:cubicBezTo>
                    <a:cubicBezTo>
                      <a:pt x="40079" y="95143"/>
                      <a:pt x="40089" y="95202"/>
                      <a:pt x="40092" y="95268"/>
                    </a:cubicBezTo>
                    <a:lnTo>
                      <a:pt x="41127" y="95268"/>
                    </a:lnTo>
                    <a:cubicBezTo>
                      <a:pt x="41147" y="95185"/>
                      <a:pt x="41174" y="95103"/>
                      <a:pt x="41193" y="95021"/>
                    </a:cubicBezTo>
                    <a:lnTo>
                      <a:pt x="36695" y="95021"/>
                    </a:lnTo>
                    <a:lnTo>
                      <a:pt x="36695" y="89975"/>
                    </a:lnTo>
                    <a:lnTo>
                      <a:pt x="42460" y="89975"/>
                    </a:lnTo>
                    <a:lnTo>
                      <a:pt x="42460" y="95021"/>
                    </a:lnTo>
                    <a:lnTo>
                      <a:pt x="42034" y="95021"/>
                    </a:lnTo>
                    <a:cubicBezTo>
                      <a:pt x="42038" y="95103"/>
                      <a:pt x="42041" y="95185"/>
                      <a:pt x="42051" y="95268"/>
                    </a:cubicBezTo>
                    <a:lnTo>
                      <a:pt x="42463" y="95268"/>
                    </a:lnTo>
                    <a:lnTo>
                      <a:pt x="42463" y="97533"/>
                    </a:lnTo>
                    <a:lnTo>
                      <a:pt x="42710" y="97533"/>
                    </a:lnTo>
                    <a:lnTo>
                      <a:pt x="42710" y="95268"/>
                    </a:lnTo>
                    <a:lnTo>
                      <a:pt x="48468" y="95268"/>
                    </a:lnTo>
                    <a:lnTo>
                      <a:pt x="48468" y="97533"/>
                    </a:lnTo>
                    <a:lnTo>
                      <a:pt x="48716" y="97533"/>
                    </a:lnTo>
                    <a:lnTo>
                      <a:pt x="48716" y="95268"/>
                    </a:lnTo>
                    <a:lnTo>
                      <a:pt x="54474" y="95268"/>
                    </a:lnTo>
                    <a:lnTo>
                      <a:pt x="54474" y="97533"/>
                    </a:lnTo>
                    <a:lnTo>
                      <a:pt x="54721" y="97533"/>
                    </a:lnTo>
                    <a:lnTo>
                      <a:pt x="54721" y="95268"/>
                    </a:lnTo>
                    <a:lnTo>
                      <a:pt x="60482" y="95268"/>
                    </a:lnTo>
                    <a:lnTo>
                      <a:pt x="60482" y="97533"/>
                    </a:lnTo>
                    <a:lnTo>
                      <a:pt x="60730" y="97533"/>
                    </a:lnTo>
                    <a:lnTo>
                      <a:pt x="60730" y="95268"/>
                    </a:lnTo>
                    <a:lnTo>
                      <a:pt x="66491" y="95268"/>
                    </a:lnTo>
                    <a:lnTo>
                      <a:pt x="66491" y="97533"/>
                    </a:lnTo>
                    <a:lnTo>
                      <a:pt x="66738" y="97533"/>
                    </a:lnTo>
                    <a:lnTo>
                      <a:pt x="66738" y="95268"/>
                    </a:lnTo>
                    <a:lnTo>
                      <a:pt x="72496" y="95268"/>
                    </a:lnTo>
                    <a:lnTo>
                      <a:pt x="72496" y="97533"/>
                    </a:lnTo>
                    <a:lnTo>
                      <a:pt x="72744" y="97533"/>
                    </a:lnTo>
                    <a:lnTo>
                      <a:pt x="72744" y="95268"/>
                    </a:lnTo>
                    <a:lnTo>
                      <a:pt x="78505" y="95268"/>
                    </a:lnTo>
                    <a:lnTo>
                      <a:pt x="78505" y="97533"/>
                    </a:lnTo>
                    <a:lnTo>
                      <a:pt x="78752" y="97533"/>
                    </a:lnTo>
                    <a:lnTo>
                      <a:pt x="78752" y="95268"/>
                    </a:lnTo>
                    <a:lnTo>
                      <a:pt x="79989" y="95268"/>
                    </a:lnTo>
                    <a:cubicBezTo>
                      <a:pt x="79992" y="95185"/>
                      <a:pt x="79999" y="95103"/>
                      <a:pt x="80005" y="95021"/>
                    </a:cubicBezTo>
                    <a:lnTo>
                      <a:pt x="78755" y="95021"/>
                    </a:lnTo>
                    <a:lnTo>
                      <a:pt x="78755" y="90331"/>
                    </a:lnTo>
                    <a:lnTo>
                      <a:pt x="78755" y="89981"/>
                    </a:lnTo>
                    <a:lnTo>
                      <a:pt x="84517" y="89981"/>
                    </a:lnTo>
                    <a:lnTo>
                      <a:pt x="84517" y="95027"/>
                    </a:lnTo>
                    <a:lnTo>
                      <a:pt x="80846" y="95027"/>
                    </a:lnTo>
                    <a:cubicBezTo>
                      <a:pt x="80866" y="95110"/>
                      <a:pt x="80889" y="95192"/>
                      <a:pt x="80912" y="95274"/>
                    </a:cubicBezTo>
                    <a:lnTo>
                      <a:pt x="81941" y="95274"/>
                    </a:lnTo>
                    <a:cubicBezTo>
                      <a:pt x="81944" y="95208"/>
                      <a:pt x="81954" y="95143"/>
                      <a:pt x="81958" y="95077"/>
                    </a:cubicBezTo>
                    <a:cubicBezTo>
                      <a:pt x="81971" y="95136"/>
                      <a:pt x="81987" y="95202"/>
                      <a:pt x="82004" y="95274"/>
                    </a:cubicBezTo>
                    <a:lnTo>
                      <a:pt x="84517" y="95274"/>
                    </a:lnTo>
                    <a:lnTo>
                      <a:pt x="84517" y="97537"/>
                    </a:lnTo>
                    <a:lnTo>
                      <a:pt x="84764" y="97537"/>
                    </a:lnTo>
                    <a:lnTo>
                      <a:pt x="84764" y="95274"/>
                    </a:lnTo>
                    <a:lnTo>
                      <a:pt x="86436" y="95274"/>
                    </a:lnTo>
                    <a:cubicBezTo>
                      <a:pt x="86446" y="95192"/>
                      <a:pt x="86456" y="95110"/>
                      <a:pt x="86469" y="95027"/>
                    </a:cubicBezTo>
                    <a:lnTo>
                      <a:pt x="84764" y="95027"/>
                    </a:lnTo>
                    <a:lnTo>
                      <a:pt x="84764" y="89981"/>
                    </a:lnTo>
                    <a:lnTo>
                      <a:pt x="90525" y="89981"/>
                    </a:lnTo>
                    <a:lnTo>
                      <a:pt x="90525" y="95027"/>
                    </a:lnTo>
                    <a:lnTo>
                      <a:pt x="86743" y="95027"/>
                    </a:lnTo>
                    <a:cubicBezTo>
                      <a:pt x="86759" y="95110"/>
                      <a:pt x="86776" y="95192"/>
                      <a:pt x="86799" y="95274"/>
                    </a:cubicBezTo>
                    <a:lnTo>
                      <a:pt x="90529" y="95274"/>
                    </a:lnTo>
                    <a:lnTo>
                      <a:pt x="90529" y="97537"/>
                    </a:lnTo>
                    <a:lnTo>
                      <a:pt x="90776" y="97537"/>
                    </a:lnTo>
                    <a:lnTo>
                      <a:pt x="90776" y="95274"/>
                    </a:lnTo>
                    <a:lnTo>
                      <a:pt x="96534" y="95274"/>
                    </a:lnTo>
                    <a:lnTo>
                      <a:pt x="96534" y="97537"/>
                    </a:lnTo>
                    <a:lnTo>
                      <a:pt x="96781" y="97537"/>
                    </a:lnTo>
                    <a:lnTo>
                      <a:pt x="96781" y="95274"/>
                    </a:lnTo>
                    <a:lnTo>
                      <a:pt x="102539" y="95274"/>
                    </a:lnTo>
                    <a:lnTo>
                      <a:pt x="102539" y="97537"/>
                    </a:lnTo>
                    <a:lnTo>
                      <a:pt x="102787" y="97537"/>
                    </a:lnTo>
                    <a:lnTo>
                      <a:pt x="102787" y="95274"/>
                    </a:lnTo>
                    <a:lnTo>
                      <a:pt x="105260" y="95274"/>
                    </a:lnTo>
                    <a:cubicBezTo>
                      <a:pt x="105273" y="95192"/>
                      <a:pt x="105283" y="95110"/>
                      <a:pt x="105293" y="95027"/>
                    </a:cubicBezTo>
                    <a:lnTo>
                      <a:pt x="102787" y="95027"/>
                    </a:lnTo>
                    <a:lnTo>
                      <a:pt x="102787" y="89981"/>
                    </a:lnTo>
                    <a:lnTo>
                      <a:pt x="108548" y="89981"/>
                    </a:lnTo>
                    <a:lnTo>
                      <a:pt x="108548" y="95027"/>
                    </a:lnTo>
                    <a:lnTo>
                      <a:pt x="105570" y="95027"/>
                    </a:lnTo>
                    <a:cubicBezTo>
                      <a:pt x="105586" y="95110"/>
                      <a:pt x="105603" y="95192"/>
                      <a:pt x="105623" y="95274"/>
                    </a:cubicBezTo>
                    <a:lnTo>
                      <a:pt x="108548" y="95274"/>
                    </a:lnTo>
                    <a:lnTo>
                      <a:pt x="108548" y="97537"/>
                    </a:lnTo>
                    <a:lnTo>
                      <a:pt x="108650" y="97537"/>
                    </a:lnTo>
                    <a:cubicBezTo>
                      <a:pt x="108700" y="97247"/>
                      <a:pt x="108749" y="96946"/>
                      <a:pt x="108795" y="96660"/>
                    </a:cubicBezTo>
                    <a:lnTo>
                      <a:pt x="108795" y="95274"/>
                    </a:lnTo>
                    <a:lnTo>
                      <a:pt x="109046" y="95274"/>
                    </a:lnTo>
                    <a:cubicBezTo>
                      <a:pt x="109059" y="95208"/>
                      <a:pt x="109076" y="95143"/>
                      <a:pt x="109085" y="95080"/>
                    </a:cubicBezTo>
                    <a:cubicBezTo>
                      <a:pt x="109092" y="95146"/>
                      <a:pt x="109099" y="95208"/>
                      <a:pt x="109102" y="95274"/>
                    </a:cubicBezTo>
                    <a:lnTo>
                      <a:pt x="110137" y="95274"/>
                    </a:lnTo>
                    <a:cubicBezTo>
                      <a:pt x="110157" y="95192"/>
                      <a:pt x="110184" y="95110"/>
                      <a:pt x="110203" y="95027"/>
                    </a:cubicBezTo>
                    <a:lnTo>
                      <a:pt x="108795" y="95027"/>
                    </a:lnTo>
                    <a:lnTo>
                      <a:pt x="108795" y="89981"/>
                    </a:lnTo>
                    <a:lnTo>
                      <a:pt x="114553" y="89981"/>
                    </a:lnTo>
                    <a:lnTo>
                      <a:pt x="114553" y="95027"/>
                    </a:lnTo>
                    <a:lnTo>
                      <a:pt x="111041" y="95027"/>
                    </a:lnTo>
                    <a:cubicBezTo>
                      <a:pt x="111044" y="95110"/>
                      <a:pt x="111048" y="95192"/>
                      <a:pt x="111058" y="95274"/>
                    </a:cubicBezTo>
                    <a:lnTo>
                      <a:pt x="114556" y="95274"/>
                    </a:lnTo>
                    <a:lnTo>
                      <a:pt x="114556" y="97537"/>
                    </a:lnTo>
                    <a:lnTo>
                      <a:pt x="114804" y="97537"/>
                    </a:lnTo>
                    <a:lnTo>
                      <a:pt x="114804" y="95274"/>
                    </a:lnTo>
                    <a:lnTo>
                      <a:pt x="120562" y="95274"/>
                    </a:lnTo>
                    <a:lnTo>
                      <a:pt x="120562" y="97537"/>
                    </a:lnTo>
                    <a:lnTo>
                      <a:pt x="120809" y="97537"/>
                    </a:lnTo>
                    <a:lnTo>
                      <a:pt x="120809" y="95274"/>
                    </a:lnTo>
                    <a:lnTo>
                      <a:pt x="126570" y="95274"/>
                    </a:lnTo>
                    <a:lnTo>
                      <a:pt x="126570" y="97537"/>
                    </a:lnTo>
                    <a:lnTo>
                      <a:pt x="126818" y="97537"/>
                    </a:lnTo>
                    <a:lnTo>
                      <a:pt x="126818" y="95274"/>
                    </a:lnTo>
                    <a:lnTo>
                      <a:pt x="132576" y="95274"/>
                    </a:lnTo>
                    <a:lnTo>
                      <a:pt x="132576" y="97537"/>
                    </a:lnTo>
                    <a:lnTo>
                      <a:pt x="132823" y="97537"/>
                    </a:lnTo>
                    <a:lnTo>
                      <a:pt x="132823" y="95274"/>
                    </a:lnTo>
                    <a:lnTo>
                      <a:pt x="138581" y="95274"/>
                    </a:lnTo>
                    <a:lnTo>
                      <a:pt x="138581" y="97537"/>
                    </a:lnTo>
                    <a:lnTo>
                      <a:pt x="138828" y="97537"/>
                    </a:lnTo>
                    <a:lnTo>
                      <a:pt x="138828" y="95274"/>
                    </a:lnTo>
                    <a:lnTo>
                      <a:pt x="144586" y="95274"/>
                    </a:lnTo>
                    <a:lnTo>
                      <a:pt x="144586" y="97537"/>
                    </a:lnTo>
                    <a:lnTo>
                      <a:pt x="144834" y="97537"/>
                    </a:lnTo>
                    <a:lnTo>
                      <a:pt x="144834" y="95274"/>
                    </a:lnTo>
                    <a:lnTo>
                      <a:pt x="150592" y="95274"/>
                    </a:lnTo>
                    <a:lnTo>
                      <a:pt x="150592" y="97537"/>
                    </a:lnTo>
                    <a:lnTo>
                      <a:pt x="150839" y="97537"/>
                    </a:lnTo>
                    <a:lnTo>
                      <a:pt x="150839" y="95274"/>
                    </a:lnTo>
                    <a:lnTo>
                      <a:pt x="153237" y="95274"/>
                    </a:lnTo>
                    <a:cubicBezTo>
                      <a:pt x="153240" y="95192"/>
                      <a:pt x="153246" y="95110"/>
                      <a:pt x="153253" y="95027"/>
                    </a:cubicBezTo>
                    <a:lnTo>
                      <a:pt x="150846" y="95027"/>
                    </a:lnTo>
                    <a:lnTo>
                      <a:pt x="150846" y="89981"/>
                    </a:lnTo>
                    <a:lnTo>
                      <a:pt x="156604" y="89981"/>
                    </a:lnTo>
                    <a:lnTo>
                      <a:pt x="156604" y="95027"/>
                    </a:lnTo>
                    <a:lnTo>
                      <a:pt x="154087" y="95027"/>
                    </a:lnTo>
                    <a:cubicBezTo>
                      <a:pt x="154110" y="95110"/>
                      <a:pt x="154134" y="95192"/>
                      <a:pt x="154153" y="95274"/>
                    </a:cubicBezTo>
                    <a:lnTo>
                      <a:pt x="155186" y="95274"/>
                    </a:lnTo>
                    <a:cubicBezTo>
                      <a:pt x="155189" y="95208"/>
                      <a:pt x="155199" y="95143"/>
                      <a:pt x="155202" y="95077"/>
                    </a:cubicBezTo>
                    <a:cubicBezTo>
                      <a:pt x="155215" y="95136"/>
                      <a:pt x="155232" y="95202"/>
                      <a:pt x="155248" y="95274"/>
                    </a:cubicBezTo>
                    <a:lnTo>
                      <a:pt x="156600" y="95274"/>
                    </a:lnTo>
                    <a:lnTo>
                      <a:pt x="156600" y="97537"/>
                    </a:lnTo>
                    <a:lnTo>
                      <a:pt x="156848" y="97537"/>
                    </a:lnTo>
                    <a:lnTo>
                      <a:pt x="156848" y="95274"/>
                    </a:lnTo>
                    <a:lnTo>
                      <a:pt x="159674" y="95274"/>
                    </a:lnTo>
                    <a:cubicBezTo>
                      <a:pt x="159687" y="95192"/>
                      <a:pt x="159694" y="95110"/>
                      <a:pt x="159707" y="95027"/>
                    </a:cubicBezTo>
                    <a:lnTo>
                      <a:pt x="156848" y="95027"/>
                    </a:lnTo>
                    <a:lnTo>
                      <a:pt x="156848" y="89981"/>
                    </a:lnTo>
                    <a:lnTo>
                      <a:pt x="162606" y="89981"/>
                    </a:lnTo>
                    <a:lnTo>
                      <a:pt x="162606" y="95027"/>
                    </a:lnTo>
                    <a:lnTo>
                      <a:pt x="159984" y="95027"/>
                    </a:lnTo>
                    <a:cubicBezTo>
                      <a:pt x="160000" y="95110"/>
                      <a:pt x="160017" y="95192"/>
                      <a:pt x="160037" y="95274"/>
                    </a:cubicBezTo>
                    <a:lnTo>
                      <a:pt x="162609" y="95274"/>
                    </a:lnTo>
                    <a:lnTo>
                      <a:pt x="162609" y="97537"/>
                    </a:lnTo>
                    <a:lnTo>
                      <a:pt x="162856" y="97537"/>
                    </a:lnTo>
                    <a:lnTo>
                      <a:pt x="162856" y="95274"/>
                    </a:lnTo>
                    <a:lnTo>
                      <a:pt x="168614" y="95274"/>
                    </a:lnTo>
                    <a:lnTo>
                      <a:pt x="168614" y="97537"/>
                    </a:lnTo>
                    <a:lnTo>
                      <a:pt x="168862" y="97537"/>
                    </a:lnTo>
                    <a:lnTo>
                      <a:pt x="168862" y="95274"/>
                    </a:lnTo>
                    <a:lnTo>
                      <a:pt x="174623" y="95274"/>
                    </a:lnTo>
                    <a:lnTo>
                      <a:pt x="174623" y="97537"/>
                    </a:lnTo>
                    <a:lnTo>
                      <a:pt x="174870" y="97537"/>
                    </a:lnTo>
                    <a:lnTo>
                      <a:pt x="174870" y="95274"/>
                    </a:lnTo>
                    <a:lnTo>
                      <a:pt x="178501" y="95274"/>
                    </a:lnTo>
                    <a:cubicBezTo>
                      <a:pt x="178514" y="95192"/>
                      <a:pt x="178521" y="95110"/>
                      <a:pt x="178534" y="95027"/>
                    </a:cubicBezTo>
                    <a:lnTo>
                      <a:pt x="174870" y="95027"/>
                    </a:lnTo>
                    <a:lnTo>
                      <a:pt x="174870" y="89981"/>
                    </a:lnTo>
                    <a:lnTo>
                      <a:pt x="180638" y="89981"/>
                    </a:lnTo>
                    <a:lnTo>
                      <a:pt x="180638" y="95027"/>
                    </a:lnTo>
                    <a:lnTo>
                      <a:pt x="178824" y="95027"/>
                    </a:lnTo>
                    <a:cubicBezTo>
                      <a:pt x="178837" y="95110"/>
                      <a:pt x="178857" y="95192"/>
                      <a:pt x="178877" y="95274"/>
                    </a:cubicBezTo>
                    <a:lnTo>
                      <a:pt x="180641" y="95274"/>
                    </a:lnTo>
                    <a:lnTo>
                      <a:pt x="180641" y="97537"/>
                    </a:lnTo>
                    <a:lnTo>
                      <a:pt x="180889" y="97537"/>
                    </a:lnTo>
                    <a:lnTo>
                      <a:pt x="180889" y="95274"/>
                    </a:lnTo>
                    <a:lnTo>
                      <a:pt x="182297" y="95274"/>
                    </a:lnTo>
                    <a:cubicBezTo>
                      <a:pt x="182310" y="95208"/>
                      <a:pt x="182327" y="95143"/>
                      <a:pt x="182340" y="95080"/>
                    </a:cubicBezTo>
                    <a:cubicBezTo>
                      <a:pt x="182343" y="95146"/>
                      <a:pt x="182353" y="95208"/>
                      <a:pt x="182356" y="95274"/>
                    </a:cubicBezTo>
                    <a:lnTo>
                      <a:pt x="183392" y="95274"/>
                    </a:lnTo>
                    <a:cubicBezTo>
                      <a:pt x="183412" y="95192"/>
                      <a:pt x="183435" y="95110"/>
                      <a:pt x="183458" y="95027"/>
                    </a:cubicBezTo>
                    <a:lnTo>
                      <a:pt x="180885" y="95027"/>
                    </a:lnTo>
                    <a:lnTo>
                      <a:pt x="180885" y="89981"/>
                    </a:lnTo>
                    <a:lnTo>
                      <a:pt x="186643" y="89981"/>
                    </a:lnTo>
                    <a:lnTo>
                      <a:pt x="186643" y="95027"/>
                    </a:lnTo>
                    <a:lnTo>
                      <a:pt x="184289" y="95027"/>
                    </a:lnTo>
                    <a:cubicBezTo>
                      <a:pt x="184292" y="95110"/>
                      <a:pt x="184295" y="95192"/>
                      <a:pt x="184305" y="95274"/>
                    </a:cubicBezTo>
                    <a:lnTo>
                      <a:pt x="186647" y="95274"/>
                    </a:lnTo>
                    <a:lnTo>
                      <a:pt x="186647" y="96254"/>
                    </a:lnTo>
                    <a:cubicBezTo>
                      <a:pt x="186686" y="95937"/>
                      <a:pt x="186729" y="95641"/>
                      <a:pt x="186769" y="95393"/>
                    </a:cubicBezTo>
                    <a:cubicBezTo>
                      <a:pt x="186812" y="95591"/>
                      <a:pt x="186851" y="95792"/>
                      <a:pt x="186894" y="95990"/>
                    </a:cubicBezTo>
                    <a:lnTo>
                      <a:pt x="186894" y="95274"/>
                    </a:lnTo>
                    <a:lnTo>
                      <a:pt x="192652" y="95274"/>
                    </a:lnTo>
                    <a:lnTo>
                      <a:pt x="192652" y="96007"/>
                    </a:lnTo>
                    <a:cubicBezTo>
                      <a:pt x="192682" y="95776"/>
                      <a:pt x="192715" y="95565"/>
                      <a:pt x="192744" y="95380"/>
                    </a:cubicBezTo>
                    <a:cubicBezTo>
                      <a:pt x="192748" y="95400"/>
                      <a:pt x="192751" y="95416"/>
                      <a:pt x="192754" y="95439"/>
                    </a:cubicBezTo>
                    <a:lnTo>
                      <a:pt x="192754" y="0"/>
                    </a:lnTo>
                    <a:lnTo>
                      <a:pt x="192652" y="0"/>
                    </a:lnTo>
                    <a:lnTo>
                      <a:pt x="192652" y="5073"/>
                    </a:lnTo>
                    <a:lnTo>
                      <a:pt x="188731" y="5073"/>
                    </a:lnTo>
                    <a:lnTo>
                      <a:pt x="188731" y="5320"/>
                    </a:lnTo>
                    <a:lnTo>
                      <a:pt x="192652" y="5320"/>
                    </a:lnTo>
                    <a:lnTo>
                      <a:pt x="192652" y="10366"/>
                    </a:lnTo>
                    <a:lnTo>
                      <a:pt x="186894" y="10366"/>
                    </a:lnTo>
                    <a:lnTo>
                      <a:pt x="186894" y="5320"/>
                    </a:lnTo>
                    <a:lnTo>
                      <a:pt x="188718" y="5320"/>
                    </a:lnTo>
                    <a:cubicBezTo>
                      <a:pt x="188695" y="5237"/>
                      <a:pt x="188675" y="5155"/>
                      <a:pt x="188648" y="5073"/>
                    </a:cubicBezTo>
                    <a:lnTo>
                      <a:pt x="186894" y="5073"/>
                    </a:lnTo>
                    <a:lnTo>
                      <a:pt x="186894" y="2131"/>
                    </a:lnTo>
                    <a:cubicBezTo>
                      <a:pt x="186881" y="2250"/>
                      <a:pt x="186874" y="2368"/>
                      <a:pt x="186861" y="2494"/>
                    </a:cubicBezTo>
                    <a:cubicBezTo>
                      <a:pt x="186792" y="2197"/>
                      <a:pt x="186719" y="1804"/>
                      <a:pt x="186647" y="1376"/>
                    </a:cubicBezTo>
                    <a:lnTo>
                      <a:pt x="186647" y="5079"/>
                    </a:lnTo>
                    <a:lnTo>
                      <a:pt x="180885" y="5079"/>
                    </a:lnTo>
                    <a:lnTo>
                      <a:pt x="180885" y="0"/>
                    </a:lnTo>
                    <a:lnTo>
                      <a:pt x="180638" y="0"/>
                    </a:lnTo>
                    <a:lnTo>
                      <a:pt x="180638" y="5073"/>
                    </a:lnTo>
                    <a:lnTo>
                      <a:pt x="174877" y="5073"/>
                    </a:lnTo>
                    <a:lnTo>
                      <a:pt x="174877" y="0"/>
                    </a:lnTo>
                    <a:lnTo>
                      <a:pt x="174629" y="0"/>
                    </a:lnTo>
                    <a:lnTo>
                      <a:pt x="174629" y="5073"/>
                    </a:lnTo>
                    <a:lnTo>
                      <a:pt x="168871" y="5073"/>
                    </a:lnTo>
                    <a:lnTo>
                      <a:pt x="168871" y="0"/>
                    </a:lnTo>
                    <a:lnTo>
                      <a:pt x="168624" y="0"/>
                    </a:lnTo>
                    <a:lnTo>
                      <a:pt x="168624" y="5073"/>
                    </a:lnTo>
                    <a:lnTo>
                      <a:pt x="162866" y="5073"/>
                    </a:lnTo>
                    <a:lnTo>
                      <a:pt x="162866" y="696"/>
                    </a:lnTo>
                    <a:cubicBezTo>
                      <a:pt x="162817" y="465"/>
                      <a:pt x="162767" y="228"/>
                      <a:pt x="162718" y="0"/>
                    </a:cubicBezTo>
                    <a:lnTo>
                      <a:pt x="162619" y="0"/>
                    </a:lnTo>
                    <a:lnTo>
                      <a:pt x="162619" y="5073"/>
                    </a:lnTo>
                    <a:lnTo>
                      <a:pt x="157949" y="5073"/>
                    </a:lnTo>
                    <a:cubicBezTo>
                      <a:pt x="157926" y="5155"/>
                      <a:pt x="157906" y="5237"/>
                      <a:pt x="157883" y="5320"/>
                    </a:cubicBezTo>
                    <a:lnTo>
                      <a:pt x="162619" y="5320"/>
                    </a:lnTo>
                    <a:lnTo>
                      <a:pt x="162619" y="10366"/>
                    </a:lnTo>
                    <a:lnTo>
                      <a:pt x="156861" y="10366"/>
                    </a:lnTo>
                    <a:lnTo>
                      <a:pt x="156861" y="5320"/>
                    </a:lnTo>
                    <a:lnTo>
                      <a:pt x="157870" y="5320"/>
                    </a:lnTo>
                    <a:lnTo>
                      <a:pt x="157870" y="5073"/>
                    </a:lnTo>
                    <a:lnTo>
                      <a:pt x="156861" y="5073"/>
                    </a:lnTo>
                    <a:lnTo>
                      <a:pt x="156861" y="0"/>
                    </a:lnTo>
                    <a:lnTo>
                      <a:pt x="156613" y="0"/>
                    </a:lnTo>
                    <a:lnTo>
                      <a:pt x="156613" y="5073"/>
                    </a:lnTo>
                    <a:lnTo>
                      <a:pt x="150852" y="5073"/>
                    </a:lnTo>
                    <a:lnTo>
                      <a:pt x="150852" y="0"/>
                    </a:lnTo>
                    <a:lnTo>
                      <a:pt x="150605" y="0"/>
                    </a:lnTo>
                    <a:lnTo>
                      <a:pt x="150605" y="5073"/>
                    </a:lnTo>
                    <a:lnTo>
                      <a:pt x="144847" y="5073"/>
                    </a:lnTo>
                    <a:lnTo>
                      <a:pt x="144847" y="0"/>
                    </a:lnTo>
                    <a:lnTo>
                      <a:pt x="144600" y="0"/>
                    </a:lnTo>
                    <a:lnTo>
                      <a:pt x="144600" y="5073"/>
                    </a:lnTo>
                    <a:lnTo>
                      <a:pt x="138842" y="5073"/>
                    </a:lnTo>
                    <a:lnTo>
                      <a:pt x="138842" y="0"/>
                    </a:lnTo>
                    <a:lnTo>
                      <a:pt x="138594" y="0"/>
                    </a:lnTo>
                    <a:lnTo>
                      <a:pt x="138594" y="5073"/>
                    </a:lnTo>
                    <a:lnTo>
                      <a:pt x="132836" y="5073"/>
                    </a:lnTo>
                    <a:lnTo>
                      <a:pt x="132836" y="0"/>
                    </a:lnTo>
                    <a:lnTo>
                      <a:pt x="132589" y="0"/>
                    </a:lnTo>
                    <a:lnTo>
                      <a:pt x="132589" y="5073"/>
                    </a:lnTo>
                    <a:lnTo>
                      <a:pt x="126828" y="5073"/>
                    </a:lnTo>
                    <a:lnTo>
                      <a:pt x="126828" y="0"/>
                    </a:lnTo>
                    <a:lnTo>
                      <a:pt x="126580" y="0"/>
                    </a:lnTo>
                    <a:lnTo>
                      <a:pt x="126580" y="5073"/>
                    </a:lnTo>
                    <a:lnTo>
                      <a:pt x="120822" y="5073"/>
                    </a:lnTo>
                    <a:lnTo>
                      <a:pt x="120822" y="0"/>
                    </a:lnTo>
                    <a:lnTo>
                      <a:pt x="120575" y="0"/>
                    </a:lnTo>
                    <a:lnTo>
                      <a:pt x="120575" y="5073"/>
                    </a:lnTo>
                    <a:lnTo>
                      <a:pt x="119744" y="5073"/>
                    </a:lnTo>
                    <a:lnTo>
                      <a:pt x="119744" y="5320"/>
                    </a:lnTo>
                    <a:lnTo>
                      <a:pt x="120578" y="5320"/>
                    </a:lnTo>
                    <a:lnTo>
                      <a:pt x="120578" y="10366"/>
                    </a:lnTo>
                    <a:lnTo>
                      <a:pt x="114820" y="10366"/>
                    </a:lnTo>
                    <a:lnTo>
                      <a:pt x="114820" y="5320"/>
                    </a:lnTo>
                    <a:lnTo>
                      <a:pt x="119731" y="5320"/>
                    </a:lnTo>
                    <a:cubicBezTo>
                      <a:pt x="119711" y="5237"/>
                      <a:pt x="119688" y="5155"/>
                      <a:pt x="119665" y="5073"/>
                    </a:cubicBezTo>
                    <a:lnTo>
                      <a:pt x="114820" y="5073"/>
                    </a:lnTo>
                    <a:lnTo>
                      <a:pt x="114820" y="0"/>
                    </a:lnTo>
                    <a:lnTo>
                      <a:pt x="114573" y="0"/>
                    </a:lnTo>
                    <a:lnTo>
                      <a:pt x="114573" y="5073"/>
                    </a:lnTo>
                    <a:lnTo>
                      <a:pt x="108815" y="5073"/>
                    </a:lnTo>
                    <a:lnTo>
                      <a:pt x="108815" y="0"/>
                    </a:lnTo>
                    <a:lnTo>
                      <a:pt x="108568" y="0"/>
                    </a:lnTo>
                    <a:lnTo>
                      <a:pt x="108568" y="5073"/>
                    </a:lnTo>
                    <a:lnTo>
                      <a:pt x="102810" y="5073"/>
                    </a:lnTo>
                    <a:lnTo>
                      <a:pt x="102810" y="0"/>
                    </a:lnTo>
                    <a:lnTo>
                      <a:pt x="102562" y="0"/>
                    </a:lnTo>
                    <a:lnTo>
                      <a:pt x="102562" y="5073"/>
                    </a:lnTo>
                    <a:lnTo>
                      <a:pt x="96801" y="5073"/>
                    </a:lnTo>
                    <a:lnTo>
                      <a:pt x="96801" y="0"/>
                    </a:lnTo>
                    <a:lnTo>
                      <a:pt x="96554" y="0"/>
                    </a:lnTo>
                    <a:lnTo>
                      <a:pt x="96554" y="5073"/>
                    </a:lnTo>
                    <a:lnTo>
                      <a:pt x="90792" y="5073"/>
                    </a:lnTo>
                    <a:lnTo>
                      <a:pt x="90792" y="5049"/>
                    </a:lnTo>
                    <a:lnTo>
                      <a:pt x="90792" y="2296"/>
                    </a:lnTo>
                    <a:cubicBezTo>
                      <a:pt x="90779" y="2362"/>
                      <a:pt x="90763" y="2424"/>
                      <a:pt x="90750" y="2484"/>
                    </a:cubicBezTo>
                    <a:cubicBezTo>
                      <a:pt x="90674" y="1653"/>
                      <a:pt x="90614" y="828"/>
                      <a:pt x="90548" y="0"/>
                    </a:cubicBezTo>
                    <a:lnTo>
                      <a:pt x="90545" y="0"/>
                    </a:lnTo>
                    <a:lnTo>
                      <a:pt x="90545" y="5073"/>
                    </a:lnTo>
                    <a:lnTo>
                      <a:pt x="88962" y="5073"/>
                    </a:lnTo>
                    <a:cubicBezTo>
                      <a:pt x="88942" y="5155"/>
                      <a:pt x="88919" y="5237"/>
                      <a:pt x="88896" y="5320"/>
                    </a:cubicBezTo>
                    <a:lnTo>
                      <a:pt x="90545" y="5320"/>
                    </a:lnTo>
                    <a:lnTo>
                      <a:pt x="90545" y="10366"/>
                    </a:lnTo>
                    <a:lnTo>
                      <a:pt x="84787" y="10366"/>
                    </a:lnTo>
                    <a:lnTo>
                      <a:pt x="84787" y="5320"/>
                    </a:lnTo>
                    <a:lnTo>
                      <a:pt x="88883" y="5320"/>
                    </a:lnTo>
                    <a:lnTo>
                      <a:pt x="88883" y="5073"/>
                    </a:lnTo>
                    <a:lnTo>
                      <a:pt x="84787" y="5073"/>
                    </a:lnTo>
                    <a:lnTo>
                      <a:pt x="84787" y="0"/>
                    </a:lnTo>
                    <a:lnTo>
                      <a:pt x="84540" y="0"/>
                    </a:lnTo>
                    <a:lnTo>
                      <a:pt x="84540" y="5073"/>
                    </a:lnTo>
                    <a:lnTo>
                      <a:pt x="78779" y="5073"/>
                    </a:lnTo>
                    <a:lnTo>
                      <a:pt x="78779" y="0"/>
                    </a:lnTo>
                    <a:lnTo>
                      <a:pt x="78531" y="0"/>
                    </a:lnTo>
                    <a:lnTo>
                      <a:pt x="78531" y="5073"/>
                    </a:lnTo>
                    <a:lnTo>
                      <a:pt x="72773" y="5073"/>
                    </a:lnTo>
                    <a:lnTo>
                      <a:pt x="72773" y="0"/>
                    </a:lnTo>
                    <a:lnTo>
                      <a:pt x="72526" y="0"/>
                    </a:lnTo>
                    <a:lnTo>
                      <a:pt x="72526" y="5073"/>
                    </a:lnTo>
                    <a:lnTo>
                      <a:pt x="66738" y="5073"/>
                    </a:lnTo>
                    <a:lnTo>
                      <a:pt x="66738" y="0"/>
                    </a:lnTo>
                    <a:lnTo>
                      <a:pt x="66491" y="0"/>
                    </a:lnTo>
                    <a:lnTo>
                      <a:pt x="66491" y="5073"/>
                    </a:lnTo>
                    <a:lnTo>
                      <a:pt x="60733" y="5073"/>
                    </a:lnTo>
                    <a:lnTo>
                      <a:pt x="60733" y="0"/>
                    </a:lnTo>
                    <a:lnTo>
                      <a:pt x="60486" y="0"/>
                    </a:lnTo>
                    <a:lnTo>
                      <a:pt x="60486" y="5073"/>
                    </a:lnTo>
                    <a:lnTo>
                      <a:pt x="54728" y="5073"/>
                    </a:lnTo>
                    <a:lnTo>
                      <a:pt x="54728" y="0"/>
                    </a:lnTo>
                    <a:lnTo>
                      <a:pt x="54480" y="0"/>
                    </a:lnTo>
                    <a:lnTo>
                      <a:pt x="54480" y="5073"/>
                    </a:lnTo>
                    <a:lnTo>
                      <a:pt x="48716" y="5073"/>
                    </a:lnTo>
                    <a:lnTo>
                      <a:pt x="48716" y="0"/>
                    </a:lnTo>
                    <a:lnTo>
                      <a:pt x="48468" y="0"/>
                    </a:lnTo>
                    <a:lnTo>
                      <a:pt x="48468" y="5073"/>
                    </a:lnTo>
                    <a:lnTo>
                      <a:pt x="46476" y="5073"/>
                    </a:lnTo>
                    <a:lnTo>
                      <a:pt x="46476" y="5320"/>
                    </a:lnTo>
                    <a:lnTo>
                      <a:pt x="48472" y="5320"/>
                    </a:lnTo>
                    <a:lnTo>
                      <a:pt x="48472" y="6299"/>
                    </a:lnTo>
                    <a:lnTo>
                      <a:pt x="48472" y="7091"/>
                    </a:lnTo>
                    <a:lnTo>
                      <a:pt x="48472" y="10362"/>
                    </a:lnTo>
                    <a:lnTo>
                      <a:pt x="42707" y="10362"/>
                    </a:lnTo>
                    <a:lnTo>
                      <a:pt x="42707" y="5320"/>
                    </a:lnTo>
                    <a:lnTo>
                      <a:pt x="46453" y="5320"/>
                    </a:lnTo>
                    <a:cubicBezTo>
                      <a:pt x="46434" y="5237"/>
                      <a:pt x="46411" y="5155"/>
                      <a:pt x="46387" y="5073"/>
                    </a:cubicBezTo>
                    <a:lnTo>
                      <a:pt x="42707" y="5073"/>
                    </a:lnTo>
                    <a:lnTo>
                      <a:pt x="42707" y="0"/>
                    </a:lnTo>
                    <a:lnTo>
                      <a:pt x="42460" y="0"/>
                    </a:lnTo>
                    <a:lnTo>
                      <a:pt x="42460" y="5073"/>
                    </a:lnTo>
                    <a:lnTo>
                      <a:pt x="36698" y="5073"/>
                    </a:lnTo>
                    <a:lnTo>
                      <a:pt x="36698" y="0"/>
                    </a:lnTo>
                    <a:lnTo>
                      <a:pt x="36451" y="0"/>
                    </a:lnTo>
                    <a:lnTo>
                      <a:pt x="36451" y="5073"/>
                    </a:lnTo>
                    <a:lnTo>
                      <a:pt x="30690" y="5073"/>
                    </a:lnTo>
                    <a:lnTo>
                      <a:pt x="30690" y="0"/>
                    </a:lnTo>
                    <a:lnTo>
                      <a:pt x="30443" y="0"/>
                    </a:lnTo>
                    <a:lnTo>
                      <a:pt x="30443" y="5073"/>
                    </a:lnTo>
                    <a:lnTo>
                      <a:pt x="24685" y="5073"/>
                    </a:lnTo>
                    <a:lnTo>
                      <a:pt x="24685" y="0"/>
                    </a:lnTo>
                    <a:lnTo>
                      <a:pt x="24437" y="0"/>
                    </a:lnTo>
                    <a:lnTo>
                      <a:pt x="24437" y="5073"/>
                    </a:lnTo>
                    <a:lnTo>
                      <a:pt x="18673" y="5073"/>
                    </a:lnTo>
                    <a:lnTo>
                      <a:pt x="18673" y="0"/>
                    </a:lnTo>
                    <a:lnTo>
                      <a:pt x="18425" y="0"/>
                    </a:lnTo>
                    <a:lnTo>
                      <a:pt x="18425" y="5073"/>
                    </a:lnTo>
                    <a:lnTo>
                      <a:pt x="15685" y="5073"/>
                    </a:lnTo>
                    <a:cubicBezTo>
                      <a:pt x="15665" y="5155"/>
                      <a:pt x="15642" y="5237"/>
                      <a:pt x="15619" y="5320"/>
                    </a:cubicBezTo>
                    <a:lnTo>
                      <a:pt x="18425" y="5320"/>
                    </a:lnTo>
                    <a:lnTo>
                      <a:pt x="18425" y="10366"/>
                    </a:lnTo>
                    <a:lnTo>
                      <a:pt x="12667" y="10366"/>
                    </a:lnTo>
                    <a:lnTo>
                      <a:pt x="12667" y="5320"/>
                    </a:lnTo>
                    <a:lnTo>
                      <a:pt x="15602" y="5320"/>
                    </a:lnTo>
                    <a:lnTo>
                      <a:pt x="15602" y="5073"/>
                    </a:lnTo>
                    <a:lnTo>
                      <a:pt x="12667" y="5073"/>
                    </a:lnTo>
                    <a:lnTo>
                      <a:pt x="12667" y="380"/>
                    </a:lnTo>
                    <a:cubicBezTo>
                      <a:pt x="12641" y="251"/>
                      <a:pt x="12615" y="126"/>
                      <a:pt x="12588" y="0"/>
                    </a:cubicBezTo>
                    <a:lnTo>
                      <a:pt x="12420" y="0"/>
                    </a:lnTo>
                    <a:lnTo>
                      <a:pt x="12420" y="5073"/>
                    </a:lnTo>
                    <a:lnTo>
                      <a:pt x="6655" y="5073"/>
                    </a:lnTo>
                    <a:lnTo>
                      <a:pt x="6655" y="0"/>
                    </a:lnTo>
                    <a:lnTo>
                      <a:pt x="6408" y="0"/>
                    </a:lnTo>
                    <a:lnTo>
                      <a:pt x="6408" y="5073"/>
                    </a:lnTo>
                    <a:lnTo>
                      <a:pt x="650" y="5073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F">
                  <a:alpha val="23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39" name="Google Shape;4439;p33"/>
            <p:cNvGrpSpPr/>
            <p:nvPr/>
          </p:nvGrpSpPr>
          <p:grpSpPr>
            <a:xfrm>
              <a:off x="244211" y="309672"/>
              <a:ext cx="1267513" cy="4669073"/>
              <a:chOff x="1826825" y="994875"/>
              <a:chExt cx="576850" cy="1962950"/>
            </a:xfrm>
          </p:grpSpPr>
          <p:sp>
            <p:nvSpPr>
              <p:cNvPr id="4440" name="Google Shape;4440;p33"/>
              <p:cNvSpPr/>
              <p:nvPr/>
            </p:nvSpPr>
            <p:spPr>
              <a:xfrm>
                <a:off x="1982725" y="1055050"/>
                <a:ext cx="420950" cy="1761675"/>
              </a:xfrm>
              <a:custGeom>
                <a:avLst/>
                <a:gdLst/>
                <a:ahLst/>
                <a:cxnLst/>
                <a:rect l="l" t="t" r="r" b="b"/>
                <a:pathLst>
                  <a:path w="16838" h="70467" extrusionOk="0">
                    <a:moveTo>
                      <a:pt x="4226" y="1"/>
                    </a:moveTo>
                    <a:cubicBezTo>
                      <a:pt x="4036" y="653"/>
                      <a:pt x="3882" y="2271"/>
                      <a:pt x="3765" y="2946"/>
                    </a:cubicBezTo>
                    <a:cubicBezTo>
                      <a:pt x="0" y="25160"/>
                      <a:pt x="174" y="48263"/>
                      <a:pt x="3959" y="70467"/>
                    </a:cubicBezTo>
                    <a:cubicBezTo>
                      <a:pt x="5601" y="70400"/>
                      <a:pt x="7423" y="70343"/>
                      <a:pt x="9402" y="70300"/>
                    </a:cubicBezTo>
                    <a:cubicBezTo>
                      <a:pt x="9459" y="70296"/>
                      <a:pt x="9509" y="70296"/>
                      <a:pt x="9563" y="70296"/>
                    </a:cubicBezTo>
                    <a:cubicBezTo>
                      <a:pt x="11277" y="70260"/>
                      <a:pt x="13106" y="70240"/>
                      <a:pt x="15035" y="70240"/>
                    </a:cubicBezTo>
                    <a:cubicBezTo>
                      <a:pt x="15627" y="70240"/>
                      <a:pt x="16228" y="70242"/>
                      <a:pt x="16838" y="70246"/>
                    </a:cubicBezTo>
                    <a:cubicBezTo>
                      <a:pt x="8228" y="49597"/>
                      <a:pt x="6456" y="22646"/>
                      <a:pt x="11689" y="118"/>
                    </a:cubicBezTo>
                    <a:cubicBezTo>
                      <a:pt x="11683" y="117"/>
                      <a:pt x="11652" y="116"/>
                      <a:pt x="11600" y="116"/>
                    </a:cubicBezTo>
                    <a:cubicBezTo>
                      <a:pt x="11281" y="116"/>
                      <a:pt x="10152" y="131"/>
                      <a:pt x="8841" y="131"/>
                    </a:cubicBezTo>
                    <a:cubicBezTo>
                      <a:pt x="7166" y="131"/>
                      <a:pt x="5194" y="107"/>
                      <a:pt x="4226" y="1"/>
                    </a:cubicBezTo>
                    <a:close/>
                  </a:path>
                </a:pathLst>
              </a:custGeom>
              <a:solidFill>
                <a:srgbClr val="6F1420">
                  <a:alpha val="7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33"/>
              <p:cNvSpPr/>
              <p:nvPr/>
            </p:nvSpPr>
            <p:spPr>
              <a:xfrm>
                <a:off x="1827000" y="994875"/>
                <a:ext cx="408750" cy="1962950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78518" extrusionOk="0">
                    <a:moveTo>
                      <a:pt x="7858" y="0"/>
                    </a:moveTo>
                    <a:cubicBezTo>
                      <a:pt x="7684" y="866"/>
                      <a:pt x="7517" y="1736"/>
                      <a:pt x="7346" y="2602"/>
                    </a:cubicBezTo>
                    <a:lnTo>
                      <a:pt x="6961" y="365"/>
                    </a:lnTo>
                    <a:cubicBezTo>
                      <a:pt x="6848" y="478"/>
                      <a:pt x="6734" y="599"/>
                      <a:pt x="6617" y="716"/>
                    </a:cubicBezTo>
                    <a:cubicBezTo>
                      <a:pt x="6099" y="472"/>
                      <a:pt x="5557" y="311"/>
                      <a:pt x="5006" y="228"/>
                    </a:cubicBezTo>
                    <a:cubicBezTo>
                      <a:pt x="3468" y="519"/>
                      <a:pt x="1866" y="1114"/>
                      <a:pt x="295" y="2150"/>
                    </a:cubicBezTo>
                    <a:cubicBezTo>
                      <a:pt x="295" y="2150"/>
                      <a:pt x="395" y="8252"/>
                      <a:pt x="492" y="16995"/>
                    </a:cubicBezTo>
                    <a:cubicBezTo>
                      <a:pt x="696" y="35628"/>
                      <a:pt x="876" y="66274"/>
                      <a:pt x="0" y="75425"/>
                    </a:cubicBezTo>
                    <a:cubicBezTo>
                      <a:pt x="0" y="75425"/>
                      <a:pt x="1840" y="78518"/>
                      <a:pt x="7181" y="78518"/>
                    </a:cubicBezTo>
                    <a:cubicBezTo>
                      <a:pt x="7856" y="78518"/>
                      <a:pt x="8588" y="78468"/>
                      <a:pt x="9379" y="78357"/>
                    </a:cubicBezTo>
                    <a:cubicBezTo>
                      <a:pt x="9827" y="78200"/>
                      <a:pt x="10261" y="77996"/>
                      <a:pt x="10679" y="77735"/>
                    </a:cubicBezTo>
                    <a:cubicBezTo>
                      <a:pt x="10883" y="77608"/>
                      <a:pt x="11114" y="77421"/>
                      <a:pt x="11127" y="77123"/>
                    </a:cubicBezTo>
                    <a:cubicBezTo>
                      <a:pt x="11198" y="77267"/>
                      <a:pt x="11275" y="77404"/>
                      <a:pt x="11345" y="77548"/>
                    </a:cubicBezTo>
                    <a:cubicBezTo>
                      <a:pt x="11348" y="77314"/>
                      <a:pt x="11361" y="77053"/>
                      <a:pt x="11485" y="76882"/>
                    </a:cubicBezTo>
                    <a:cubicBezTo>
                      <a:pt x="11559" y="76786"/>
                      <a:pt x="11659" y="76732"/>
                      <a:pt x="11746" y="76662"/>
                    </a:cubicBezTo>
                    <a:cubicBezTo>
                      <a:pt x="11833" y="76588"/>
                      <a:pt x="11920" y="76485"/>
                      <a:pt x="11933" y="76351"/>
                    </a:cubicBezTo>
                    <a:cubicBezTo>
                      <a:pt x="12047" y="76488"/>
                      <a:pt x="12171" y="76632"/>
                      <a:pt x="12328" y="76655"/>
                    </a:cubicBezTo>
                    <a:cubicBezTo>
                      <a:pt x="12340" y="76657"/>
                      <a:pt x="12353" y="76658"/>
                      <a:pt x="12365" y="76658"/>
                    </a:cubicBezTo>
                    <a:cubicBezTo>
                      <a:pt x="12509" y="76658"/>
                      <a:pt x="12661" y="76522"/>
                      <a:pt x="12649" y="76334"/>
                    </a:cubicBezTo>
                    <a:lnTo>
                      <a:pt x="12649" y="76334"/>
                    </a:lnTo>
                    <a:cubicBezTo>
                      <a:pt x="12716" y="76411"/>
                      <a:pt x="12779" y="76488"/>
                      <a:pt x="12839" y="76565"/>
                    </a:cubicBezTo>
                    <a:lnTo>
                      <a:pt x="12953" y="75311"/>
                    </a:lnTo>
                    <a:cubicBezTo>
                      <a:pt x="13264" y="75946"/>
                      <a:pt x="13575" y="76582"/>
                      <a:pt x="13889" y="77217"/>
                    </a:cubicBezTo>
                    <a:cubicBezTo>
                      <a:pt x="14668" y="76939"/>
                      <a:pt x="15491" y="76615"/>
                      <a:pt x="16350" y="76230"/>
                    </a:cubicBezTo>
                    <a:cubicBezTo>
                      <a:pt x="16350" y="76230"/>
                      <a:pt x="15206" y="67170"/>
                      <a:pt x="14508" y="53285"/>
                    </a:cubicBezTo>
                    <a:cubicBezTo>
                      <a:pt x="13822" y="39540"/>
                      <a:pt x="13571" y="21081"/>
                      <a:pt x="15307" y="2003"/>
                    </a:cubicBezTo>
                    <a:cubicBezTo>
                      <a:pt x="15307" y="2003"/>
                      <a:pt x="14678" y="1632"/>
                      <a:pt x="13615" y="1207"/>
                    </a:cubicBezTo>
                    <a:cubicBezTo>
                      <a:pt x="13464" y="1405"/>
                      <a:pt x="13334" y="1635"/>
                      <a:pt x="13240" y="1886"/>
                    </a:cubicBezTo>
                    <a:cubicBezTo>
                      <a:pt x="13167" y="1609"/>
                      <a:pt x="13090" y="1334"/>
                      <a:pt x="13020" y="1057"/>
                    </a:cubicBezTo>
                    <a:cubicBezTo>
                      <a:pt x="12786" y="1037"/>
                      <a:pt x="12555" y="1013"/>
                      <a:pt x="12328" y="990"/>
                    </a:cubicBezTo>
                    <a:lnTo>
                      <a:pt x="11836" y="2484"/>
                    </a:lnTo>
                    <a:cubicBezTo>
                      <a:pt x="11793" y="1976"/>
                      <a:pt x="11743" y="1475"/>
                      <a:pt x="11699" y="967"/>
                    </a:cubicBezTo>
                    <a:cubicBezTo>
                      <a:pt x="11682" y="829"/>
                      <a:pt x="11666" y="682"/>
                      <a:pt x="11629" y="552"/>
                    </a:cubicBezTo>
                    <a:cubicBezTo>
                      <a:pt x="10532" y="261"/>
                      <a:pt x="9252" y="30"/>
                      <a:pt x="78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33"/>
              <p:cNvSpPr/>
              <p:nvPr/>
            </p:nvSpPr>
            <p:spPr>
              <a:xfrm>
                <a:off x="1827175" y="1419475"/>
                <a:ext cx="408750" cy="1538200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61528" extrusionOk="0">
                    <a:moveTo>
                      <a:pt x="488" y="1"/>
                    </a:moveTo>
                    <a:lnTo>
                      <a:pt x="488" y="1"/>
                    </a:lnTo>
                    <a:cubicBezTo>
                      <a:pt x="625" y="12365"/>
                      <a:pt x="752" y="30005"/>
                      <a:pt x="562" y="43151"/>
                    </a:cubicBezTo>
                    <a:cubicBezTo>
                      <a:pt x="468" y="49831"/>
                      <a:pt x="291" y="55351"/>
                      <a:pt x="0" y="58431"/>
                    </a:cubicBezTo>
                    <a:cubicBezTo>
                      <a:pt x="0" y="58431"/>
                      <a:pt x="1837" y="61527"/>
                      <a:pt x="7181" y="61527"/>
                    </a:cubicBezTo>
                    <a:cubicBezTo>
                      <a:pt x="7856" y="61527"/>
                      <a:pt x="8588" y="61478"/>
                      <a:pt x="9378" y="61366"/>
                    </a:cubicBezTo>
                    <a:cubicBezTo>
                      <a:pt x="9823" y="61206"/>
                      <a:pt x="10258" y="61002"/>
                      <a:pt x="10676" y="60744"/>
                    </a:cubicBezTo>
                    <a:cubicBezTo>
                      <a:pt x="10883" y="60617"/>
                      <a:pt x="11110" y="60430"/>
                      <a:pt x="11124" y="60133"/>
                    </a:cubicBezTo>
                    <a:cubicBezTo>
                      <a:pt x="11194" y="60276"/>
                      <a:pt x="11271" y="60413"/>
                      <a:pt x="11341" y="60554"/>
                    </a:cubicBezTo>
                    <a:cubicBezTo>
                      <a:pt x="11351" y="60320"/>
                      <a:pt x="11361" y="60062"/>
                      <a:pt x="11485" y="59892"/>
                    </a:cubicBezTo>
                    <a:cubicBezTo>
                      <a:pt x="11555" y="59795"/>
                      <a:pt x="11655" y="59738"/>
                      <a:pt x="11742" y="59668"/>
                    </a:cubicBezTo>
                    <a:cubicBezTo>
                      <a:pt x="11829" y="59601"/>
                      <a:pt x="11919" y="59497"/>
                      <a:pt x="11930" y="59360"/>
                    </a:cubicBezTo>
                    <a:cubicBezTo>
                      <a:pt x="12043" y="59494"/>
                      <a:pt x="12170" y="59634"/>
                      <a:pt x="12324" y="59664"/>
                    </a:cubicBezTo>
                    <a:cubicBezTo>
                      <a:pt x="12338" y="59667"/>
                      <a:pt x="12351" y="59668"/>
                      <a:pt x="12365" y="59668"/>
                    </a:cubicBezTo>
                    <a:cubicBezTo>
                      <a:pt x="12508" y="59668"/>
                      <a:pt x="12657" y="59530"/>
                      <a:pt x="12645" y="59343"/>
                    </a:cubicBezTo>
                    <a:lnTo>
                      <a:pt x="12645" y="59343"/>
                    </a:lnTo>
                    <a:cubicBezTo>
                      <a:pt x="12712" y="59417"/>
                      <a:pt x="12775" y="59497"/>
                      <a:pt x="12839" y="59574"/>
                    </a:cubicBezTo>
                    <a:lnTo>
                      <a:pt x="12949" y="58320"/>
                    </a:lnTo>
                    <a:cubicBezTo>
                      <a:pt x="13260" y="58956"/>
                      <a:pt x="13574" y="59591"/>
                      <a:pt x="13885" y="60226"/>
                    </a:cubicBezTo>
                    <a:cubicBezTo>
                      <a:pt x="14664" y="59949"/>
                      <a:pt x="15484" y="59624"/>
                      <a:pt x="16350" y="59233"/>
                    </a:cubicBezTo>
                    <a:cubicBezTo>
                      <a:pt x="16350" y="59233"/>
                      <a:pt x="16132" y="57518"/>
                      <a:pt x="15831" y="54429"/>
                    </a:cubicBezTo>
                    <a:cubicBezTo>
                      <a:pt x="15437" y="50430"/>
                      <a:pt x="14902" y="44131"/>
                      <a:pt x="14511" y="36291"/>
                    </a:cubicBezTo>
                    <a:cubicBezTo>
                      <a:pt x="7647" y="25976"/>
                      <a:pt x="2782" y="13368"/>
                      <a:pt x="488" y="1"/>
                    </a:cubicBezTo>
                    <a:close/>
                  </a:path>
                </a:pathLst>
              </a:custGeom>
              <a:solidFill>
                <a:srgbClr val="6F1420">
                  <a:alpha val="16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33"/>
              <p:cNvSpPr/>
              <p:nvPr/>
            </p:nvSpPr>
            <p:spPr>
              <a:xfrm>
                <a:off x="1827175" y="2498250"/>
                <a:ext cx="408750" cy="459425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18377" extrusionOk="0">
                    <a:moveTo>
                      <a:pt x="562" y="0"/>
                    </a:moveTo>
                    <a:cubicBezTo>
                      <a:pt x="468" y="6680"/>
                      <a:pt x="291" y="12200"/>
                      <a:pt x="0" y="15280"/>
                    </a:cubicBezTo>
                    <a:cubicBezTo>
                      <a:pt x="0" y="15280"/>
                      <a:pt x="1837" y="18376"/>
                      <a:pt x="7181" y="18376"/>
                    </a:cubicBezTo>
                    <a:cubicBezTo>
                      <a:pt x="7856" y="18376"/>
                      <a:pt x="8588" y="18327"/>
                      <a:pt x="9378" y="18215"/>
                    </a:cubicBezTo>
                    <a:cubicBezTo>
                      <a:pt x="9823" y="18055"/>
                      <a:pt x="10258" y="17851"/>
                      <a:pt x="10676" y="17593"/>
                    </a:cubicBezTo>
                    <a:cubicBezTo>
                      <a:pt x="10883" y="17466"/>
                      <a:pt x="11110" y="17279"/>
                      <a:pt x="11124" y="16982"/>
                    </a:cubicBezTo>
                    <a:cubicBezTo>
                      <a:pt x="11194" y="17125"/>
                      <a:pt x="11271" y="17262"/>
                      <a:pt x="11341" y="17403"/>
                    </a:cubicBezTo>
                    <a:cubicBezTo>
                      <a:pt x="11351" y="17169"/>
                      <a:pt x="11361" y="16911"/>
                      <a:pt x="11485" y="16741"/>
                    </a:cubicBezTo>
                    <a:cubicBezTo>
                      <a:pt x="11555" y="16644"/>
                      <a:pt x="11655" y="16587"/>
                      <a:pt x="11742" y="16517"/>
                    </a:cubicBezTo>
                    <a:cubicBezTo>
                      <a:pt x="11829" y="16450"/>
                      <a:pt x="11919" y="16346"/>
                      <a:pt x="11930" y="16209"/>
                    </a:cubicBezTo>
                    <a:cubicBezTo>
                      <a:pt x="12043" y="16343"/>
                      <a:pt x="12170" y="16483"/>
                      <a:pt x="12324" y="16513"/>
                    </a:cubicBezTo>
                    <a:cubicBezTo>
                      <a:pt x="12338" y="16516"/>
                      <a:pt x="12351" y="16517"/>
                      <a:pt x="12365" y="16517"/>
                    </a:cubicBezTo>
                    <a:cubicBezTo>
                      <a:pt x="12508" y="16517"/>
                      <a:pt x="12657" y="16379"/>
                      <a:pt x="12645" y="16192"/>
                    </a:cubicBezTo>
                    <a:lnTo>
                      <a:pt x="12645" y="16192"/>
                    </a:lnTo>
                    <a:cubicBezTo>
                      <a:pt x="12712" y="16266"/>
                      <a:pt x="12775" y="16346"/>
                      <a:pt x="12839" y="16423"/>
                    </a:cubicBezTo>
                    <a:lnTo>
                      <a:pt x="12949" y="15169"/>
                    </a:lnTo>
                    <a:cubicBezTo>
                      <a:pt x="13260" y="15805"/>
                      <a:pt x="13574" y="16440"/>
                      <a:pt x="13885" y="17075"/>
                    </a:cubicBezTo>
                    <a:cubicBezTo>
                      <a:pt x="14664" y="16798"/>
                      <a:pt x="15484" y="16473"/>
                      <a:pt x="16350" y="16089"/>
                    </a:cubicBezTo>
                    <a:cubicBezTo>
                      <a:pt x="16350" y="16089"/>
                      <a:pt x="16132" y="14370"/>
                      <a:pt x="15831" y="11281"/>
                    </a:cubicBezTo>
                    <a:cubicBezTo>
                      <a:pt x="10331" y="8616"/>
                      <a:pt x="5156" y="4791"/>
                      <a:pt x="562" y="0"/>
                    </a:cubicBezTo>
                    <a:close/>
                  </a:path>
                </a:pathLst>
              </a:custGeom>
              <a:solidFill>
                <a:srgbClr val="6F1420">
                  <a:alpha val="16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33"/>
              <p:cNvSpPr/>
              <p:nvPr/>
            </p:nvSpPr>
            <p:spPr>
              <a:xfrm>
                <a:off x="1826825" y="2809650"/>
                <a:ext cx="408775" cy="147925"/>
              </a:xfrm>
              <a:custGeom>
                <a:avLst/>
                <a:gdLst/>
                <a:ahLst/>
                <a:cxnLst/>
                <a:rect l="l" t="t" r="r" b="b"/>
                <a:pathLst>
                  <a:path w="16351" h="5917" extrusionOk="0">
                    <a:moveTo>
                      <a:pt x="7704" y="0"/>
                    </a:moveTo>
                    <a:cubicBezTo>
                      <a:pt x="5274" y="0"/>
                      <a:pt x="2847" y="547"/>
                      <a:pt x="1158" y="1747"/>
                    </a:cubicBezTo>
                    <a:cubicBezTo>
                      <a:pt x="716" y="2061"/>
                      <a:pt x="325" y="2416"/>
                      <a:pt x="1" y="2820"/>
                    </a:cubicBezTo>
                    <a:cubicBezTo>
                      <a:pt x="1" y="2820"/>
                      <a:pt x="1838" y="5917"/>
                      <a:pt x="7182" y="5917"/>
                    </a:cubicBezTo>
                    <a:cubicBezTo>
                      <a:pt x="7857" y="5917"/>
                      <a:pt x="8588" y="5867"/>
                      <a:pt x="9379" y="5756"/>
                    </a:cubicBezTo>
                    <a:cubicBezTo>
                      <a:pt x="9830" y="5595"/>
                      <a:pt x="10262" y="5391"/>
                      <a:pt x="10683" y="5131"/>
                    </a:cubicBezTo>
                    <a:cubicBezTo>
                      <a:pt x="10887" y="5007"/>
                      <a:pt x="11114" y="4820"/>
                      <a:pt x="11124" y="4522"/>
                    </a:cubicBezTo>
                    <a:cubicBezTo>
                      <a:pt x="11201" y="4663"/>
                      <a:pt x="11275" y="4806"/>
                      <a:pt x="11348" y="4947"/>
                    </a:cubicBezTo>
                    <a:cubicBezTo>
                      <a:pt x="11355" y="4713"/>
                      <a:pt x="11365" y="4455"/>
                      <a:pt x="11489" y="4285"/>
                    </a:cubicBezTo>
                    <a:cubicBezTo>
                      <a:pt x="11559" y="4188"/>
                      <a:pt x="11659" y="4131"/>
                      <a:pt x="11750" y="4061"/>
                    </a:cubicBezTo>
                    <a:cubicBezTo>
                      <a:pt x="11837" y="3991"/>
                      <a:pt x="11923" y="3887"/>
                      <a:pt x="11937" y="3753"/>
                    </a:cubicBezTo>
                    <a:cubicBezTo>
                      <a:pt x="12054" y="3887"/>
                      <a:pt x="12178" y="4027"/>
                      <a:pt x="12335" y="4057"/>
                    </a:cubicBezTo>
                    <a:cubicBezTo>
                      <a:pt x="12348" y="4060"/>
                      <a:pt x="12361" y="4061"/>
                      <a:pt x="12374" y="4061"/>
                    </a:cubicBezTo>
                    <a:cubicBezTo>
                      <a:pt x="12515" y="4061"/>
                      <a:pt x="12668" y="3920"/>
                      <a:pt x="12656" y="3736"/>
                    </a:cubicBezTo>
                    <a:lnTo>
                      <a:pt x="12656" y="3736"/>
                    </a:lnTo>
                    <a:cubicBezTo>
                      <a:pt x="12723" y="3810"/>
                      <a:pt x="12786" y="3890"/>
                      <a:pt x="12846" y="3967"/>
                    </a:cubicBezTo>
                    <a:lnTo>
                      <a:pt x="12960" y="2713"/>
                    </a:lnTo>
                    <a:cubicBezTo>
                      <a:pt x="13271" y="3349"/>
                      <a:pt x="13582" y="3984"/>
                      <a:pt x="13896" y="4619"/>
                    </a:cubicBezTo>
                    <a:cubicBezTo>
                      <a:pt x="14678" y="4342"/>
                      <a:pt x="15498" y="4017"/>
                      <a:pt x="16350" y="3633"/>
                    </a:cubicBezTo>
                    <a:cubicBezTo>
                      <a:pt x="15518" y="1787"/>
                      <a:pt x="12886" y="560"/>
                      <a:pt x="9901" y="156"/>
                    </a:cubicBezTo>
                    <a:lnTo>
                      <a:pt x="9901" y="149"/>
                    </a:lnTo>
                    <a:cubicBezTo>
                      <a:pt x="9182" y="51"/>
                      <a:pt x="8443" y="0"/>
                      <a:pt x="7704" y="0"/>
                    </a:cubicBezTo>
                    <a:close/>
                  </a:path>
                </a:pathLst>
              </a:custGeom>
              <a:solidFill>
                <a:srgbClr val="6F1420">
                  <a:alpha val="2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33"/>
              <p:cNvSpPr/>
              <p:nvPr/>
            </p:nvSpPr>
            <p:spPr>
              <a:xfrm>
                <a:off x="1856000" y="2809650"/>
                <a:ext cx="224050" cy="97075"/>
              </a:xfrm>
              <a:custGeom>
                <a:avLst/>
                <a:gdLst/>
                <a:ahLst/>
                <a:cxnLst/>
                <a:rect l="l" t="t" r="r" b="b"/>
                <a:pathLst>
                  <a:path w="8962" h="3883" extrusionOk="0">
                    <a:moveTo>
                      <a:pt x="6571" y="1"/>
                    </a:moveTo>
                    <a:cubicBezTo>
                      <a:pt x="4129" y="1"/>
                      <a:pt x="1691" y="549"/>
                      <a:pt x="1" y="1750"/>
                    </a:cubicBezTo>
                    <a:cubicBezTo>
                      <a:pt x="1" y="1750"/>
                      <a:pt x="3150" y="3426"/>
                      <a:pt x="6176" y="3807"/>
                    </a:cubicBezTo>
                    <a:lnTo>
                      <a:pt x="6179" y="3807"/>
                    </a:lnTo>
                    <a:cubicBezTo>
                      <a:pt x="6330" y="3726"/>
                      <a:pt x="6474" y="3619"/>
                      <a:pt x="6604" y="3489"/>
                    </a:cubicBezTo>
                    <a:cubicBezTo>
                      <a:pt x="6627" y="3522"/>
                      <a:pt x="6654" y="3559"/>
                      <a:pt x="6681" y="3589"/>
                    </a:cubicBezTo>
                    <a:cubicBezTo>
                      <a:pt x="6808" y="3205"/>
                      <a:pt x="6888" y="2800"/>
                      <a:pt x="6912" y="2382"/>
                    </a:cubicBezTo>
                    <a:cubicBezTo>
                      <a:pt x="6975" y="2887"/>
                      <a:pt x="7072" y="3392"/>
                      <a:pt x="7199" y="3880"/>
                    </a:cubicBezTo>
                    <a:cubicBezTo>
                      <a:pt x="7257" y="3881"/>
                      <a:pt x="7314" y="3882"/>
                      <a:pt x="7371" y="3882"/>
                    </a:cubicBezTo>
                    <a:cubicBezTo>
                      <a:pt x="7928" y="3882"/>
                      <a:pt x="8467" y="3822"/>
                      <a:pt x="8961" y="3673"/>
                    </a:cubicBezTo>
                    <a:cubicBezTo>
                      <a:pt x="8814" y="2683"/>
                      <a:pt x="8764" y="1279"/>
                      <a:pt x="8747" y="149"/>
                    </a:cubicBezTo>
                    <a:lnTo>
                      <a:pt x="8747" y="146"/>
                    </a:lnTo>
                    <a:cubicBezTo>
                      <a:pt x="8035" y="50"/>
                      <a:pt x="7303" y="1"/>
                      <a:pt x="6571" y="1"/>
                    </a:cubicBezTo>
                    <a:close/>
                  </a:path>
                </a:pathLst>
              </a:custGeom>
              <a:solidFill>
                <a:srgbClr val="6F1420">
                  <a:alpha val="50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46" name="Google Shape;4446;p33"/>
          <p:cNvGrpSpPr/>
          <p:nvPr/>
        </p:nvGrpSpPr>
        <p:grpSpPr>
          <a:xfrm rot="2875120">
            <a:off x="7496766" y="-671219"/>
            <a:ext cx="2653515" cy="2644580"/>
            <a:chOff x="4380918" y="3225471"/>
            <a:chExt cx="1740235" cy="1734374"/>
          </a:xfrm>
        </p:grpSpPr>
        <p:sp>
          <p:nvSpPr>
            <p:cNvPr id="4447" name="Google Shape;4447;p33"/>
            <p:cNvSpPr/>
            <p:nvPr/>
          </p:nvSpPr>
          <p:spPr>
            <a:xfrm>
              <a:off x="5379817" y="3225471"/>
              <a:ext cx="183098" cy="278306"/>
            </a:xfrm>
            <a:custGeom>
              <a:avLst/>
              <a:gdLst/>
              <a:ahLst/>
              <a:cxnLst/>
              <a:rect l="l" t="t" r="r" b="b"/>
              <a:pathLst>
                <a:path w="3879" h="5896" extrusionOk="0">
                  <a:moveTo>
                    <a:pt x="1940" y="1"/>
                  </a:moveTo>
                  <a:cubicBezTo>
                    <a:pt x="1845" y="1"/>
                    <a:pt x="1750" y="9"/>
                    <a:pt x="1655" y="27"/>
                  </a:cubicBezTo>
                  <a:cubicBezTo>
                    <a:pt x="475" y="245"/>
                    <a:pt x="482" y="1709"/>
                    <a:pt x="749" y="2441"/>
                  </a:cubicBezTo>
                  <a:cubicBezTo>
                    <a:pt x="1057" y="3297"/>
                    <a:pt x="0" y="5447"/>
                    <a:pt x="0" y="5447"/>
                  </a:cubicBezTo>
                  <a:lnTo>
                    <a:pt x="843" y="5521"/>
                  </a:lnTo>
                  <a:lnTo>
                    <a:pt x="1608" y="5895"/>
                  </a:lnTo>
                  <a:cubicBezTo>
                    <a:pt x="1608" y="5895"/>
                    <a:pt x="1806" y="3508"/>
                    <a:pt x="2515" y="2936"/>
                  </a:cubicBezTo>
                  <a:cubicBezTo>
                    <a:pt x="3116" y="2441"/>
                    <a:pt x="3879" y="1188"/>
                    <a:pt x="2979" y="395"/>
                  </a:cubicBezTo>
                  <a:cubicBezTo>
                    <a:pt x="2693" y="141"/>
                    <a:pt x="2319" y="1"/>
                    <a:pt x="19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33"/>
            <p:cNvSpPr/>
            <p:nvPr/>
          </p:nvSpPr>
          <p:spPr>
            <a:xfrm>
              <a:off x="5379628" y="3476599"/>
              <a:ext cx="23743" cy="7930"/>
            </a:xfrm>
            <a:custGeom>
              <a:avLst/>
              <a:gdLst/>
              <a:ahLst/>
              <a:cxnLst/>
              <a:rect l="l" t="t" r="r" b="b"/>
              <a:pathLst>
                <a:path w="503" h="168" extrusionOk="0">
                  <a:moveTo>
                    <a:pt x="58" y="0"/>
                  </a:moveTo>
                  <a:cubicBezTo>
                    <a:pt x="24" y="77"/>
                    <a:pt x="1" y="124"/>
                    <a:pt x="1" y="124"/>
                  </a:cubicBezTo>
                  <a:lnTo>
                    <a:pt x="502" y="167"/>
                  </a:lnTo>
                  <a:lnTo>
                    <a:pt x="502" y="167"/>
                  </a:lnTo>
                  <a:lnTo>
                    <a:pt x="188" y="1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33"/>
            <p:cNvSpPr/>
            <p:nvPr/>
          </p:nvSpPr>
          <p:spPr>
            <a:xfrm>
              <a:off x="5424944" y="3225471"/>
              <a:ext cx="137973" cy="277976"/>
            </a:xfrm>
            <a:custGeom>
              <a:avLst/>
              <a:gdLst/>
              <a:ahLst/>
              <a:cxnLst/>
              <a:rect l="l" t="t" r="r" b="b"/>
              <a:pathLst>
                <a:path w="2923" h="5889" extrusionOk="0">
                  <a:moveTo>
                    <a:pt x="1064" y="1"/>
                  </a:moveTo>
                  <a:lnTo>
                    <a:pt x="1064" y="1"/>
                  </a:lnTo>
                  <a:cubicBezTo>
                    <a:pt x="1171" y="61"/>
                    <a:pt x="1271" y="128"/>
                    <a:pt x="1365" y="211"/>
                  </a:cubicBezTo>
                  <a:cubicBezTo>
                    <a:pt x="2261" y="1004"/>
                    <a:pt x="1502" y="2257"/>
                    <a:pt x="897" y="2746"/>
                  </a:cubicBezTo>
                  <a:cubicBezTo>
                    <a:pt x="285" y="3240"/>
                    <a:pt x="54" y="5066"/>
                    <a:pt x="0" y="5578"/>
                  </a:cubicBezTo>
                  <a:lnTo>
                    <a:pt x="646" y="5888"/>
                  </a:lnTo>
                  <a:cubicBezTo>
                    <a:pt x="646" y="5888"/>
                    <a:pt x="840" y="3505"/>
                    <a:pt x="1552" y="2930"/>
                  </a:cubicBezTo>
                  <a:cubicBezTo>
                    <a:pt x="2160" y="2441"/>
                    <a:pt x="2923" y="1188"/>
                    <a:pt x="2023" y="395"/>
                  </a:cubicBezTo>
                  <a:cubicBezTo>
                    <a:pt x="1756" y="161"/>
                    <a:pt x="1418" y="21"/>
                    <a:pt x="10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33"/>
            <p:cNvSpPr/>
            <p:nvPr/>
          </p:nvSpPr>
          <p:spPr>
            <a:xfrm>
              <a:off x="5351541" y="3465789"/>
              <a:ext cx="129948" cy="62355"/>
            </a:xfrm>
            <a:custGeom>
              <a:avLst/>
              <a:gdLst/>
              <a:ahLst/>
              <a:cxnLst/>
              <a:rect l="l" t="t" r="r" b="b"/>
              <a:pathLst>
                <a:path w="2753" h="1321" extrusionOk="0">
                  <a:moveTo>
                    <a:pt x="799" y="1"/>
                  </a:moveTo>
                  <a:cubicBezTo>
                    <a:pt x="419" y="1"/>
                    <a:pt x="138" y="107"/>
                    <a:pt x="84" y="303"/>
                  </a:cubicBezTo>
                  <a:cubicBezTo>
                    <a:pt x="1" y="607"/>
                    <a:pt x="506" y="1015"/>
                    <a:pt x="1221" y="1212"/>
                  </a:cubicBezTo>
                  <a:cubicBezTo>
                    <a:pt x="1481" y="1285"/>
                    <a:pt x="1732" y="1320"/>
                    <a:pt x="1950" y="1320"/>
                  </a:cubicBezTo>
                  <a:cubicBezTo>
                    <a:pt x="2330" y="1320"/>
                    <a:pt x="2609" y="1215"/>
                    <a:pt x="2662" y="1021"/>
                  </a:cubicBezTo>
                  <a:cubicBezTo>
                    <a:pt x="2752" y="714"/>
                    <a:pt x="2241" y="309"/>
                    <a:pt x="1525" y="109"/>
                  </a:cubicBezTo>
                  <a:cubicBezTo>
                    <a:pt x="1267" y="36"/>
                    <a:pt x="1017" y="1"/>
                    <a:pt x="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33"/>
            <p:cNvSpPr/>
            <p:nvPr/>
          </p:nvSpPr>
          <p:spPr>
            <a:xfrm>
              <a:off x="5233812" y="3915884"/>
              <a:ext cx="116071" cy="59853"/>
            </a:xfrm>
            <a:custGeom>
              <a:avLst/>
              <a:gdLst/>
              <a:ahLst/>
              <a:cxnLst/>
              <a:rect l="l" t="t" r="r" b="b"/>
              <a:pathLst>
                <a:path w="2459" h="1268" extrusionOk="0">
                  <a:moveTo>
                    <a:pt x="790" y="1"/>
                  </a:moveTo>
                  <a:cubicBezTo>
                    <a:pt x="422" y="1"/>
                    <a:pt x="143" y="113"/>
                    <a:pt x="88" y="316"/>
                  </a:cubicBezTo>
                  <a:cubicBezTo>
                    <a:pt x="1" y="617"/>
                    <a:pt x="449" y="1005"/>
                    <a:pt x="1077" y="1182"/>
                  </a:cubicBezTo>
                  <a:cubicBezTo>
                    <a:pt x="1286" y="1240"/>
                    <a:pt x="1490" y="1267"/>
                    <a:pt x="1672" y="1267"/>
                  </a:cubicBezTo>
                  <a:cubicBezTo>
                    <a:pt x="2040" y="1267"/>
                    <a:pt x="2319" y="1155"/>
                    <a:pt x="2374" y="952"/>
                  </a:cubicBezTo>
                  <a:cubicBezTo>
                    <a:pt x="2458" y="647"/>
                    <a:pt x="2013" y="256"/>
                    <a:pt x="1385" y="86"/>
                  </a:cubicBezTo>
                  <a:cubicBezTo>
                    <a:pt x="1176" y="28"/>
                    <a:pt x="972" y="1"/>
                    <a:pt x="790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33"/>
            <p:cNvSpPr/>
            <p:nvPr/>
          </p:nvSpPr>
          <p:spPr>
            <a:xfrm>
              <a:off x="5268083" y="3679248"/>
              <a:ext cx="172384" cy="82510"/>
            </a:xfrm>
            <a:custGeom>
              <a:avLst/>
              <a:gdLst/>
              <a:ahLst/>
              <a:cxnLst/>
              <a:rect l="l" t="t" r="r" b="b"/>
              <a:pathLst>
                <a:path w="3652" h="1748" extrusionOk="0">
                  <a:moveTo>
                    <a:pt x="1058" y="1"/>
                  </a:moveTo>
                  <a:cubicBezTo>
                    <a:pt x="556" y="1"/>
                    <a:pt x="186" y="139"/>
                    <a:pt x="114" y="398"/>
                  </a:cubicBezTo>
                  <a:cubicBezTo>
                    <a:pt x="0" y="802"/>
                    <a:pt x="679" y="1341"/>
                    <a:pt x="1622" y="1605"/>
                  </a:cubicBezTo>
                  <a:cubicBezTo>
                    <a:pt x="1967" y="1701"/>
                    <a:pt x="2300" y="1747"/>
                    <a:pt x="2590" y="1747"/>
                  </a:cubicBezTo>
                  <a:cubicBezTo>
                    <a:pt x="3094" y="1747"/>
                    <a:pt x="3465" y="1608"/>
                    <a:pt x="3537" y="1351"/>
                  </a:cubicBezTo>
                  <a:cubicBezTo>
                    <a:pt x="3651" y="950"/>
                    <a:pt x="2976" y="405"/>
                    <a:pt x="2030" y="144"/>
                  </a:cubicBezTo>
                  <a:cubicBezTo>
                    <a:pt x="1683" y="47"/>
                    <a:pt x="1348" y="1"/>
                    <a:pt x="1058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33"/>
            <p:cNvSpPr/>
            <p:nvPr/>
          </p:nvSpPr>
          <p:spPr>
            <a:xfrm>
              <a:off x="5321708" y="3486323"/>
              <a:ext cx="172242" cy="82510"/>
            </a:xfrm>
            <a:custGeom>
              <a:avLst/>
              <a:gdLst/>
              <a:ahLst/>
              <a:cxnLst/>
              <a:rect l="l" t="t" r="r" b="b"/>
              <a:pathLst>
                <a:path w="3649" h="1748" extrusionOk="0">
                  <a:moveTo>
                    <a:pt x="1066" y="0"/>
                  </a:moveTo>
                  <a:cubicBezTo>
                    <a:pt x="559" y="0"/>
                    <a:pt x="185" y="141"/>
                    <a:pt x="115" y="399"/>
                  </a:cubicBezTo>
                  <a:cubicBezTo>
                    <a:pt x="1" y="804"/>
                    <a:pt x="676" y="1345"/>
                    <a:pt x="1622" y="1606"/>
                  </a:cubicBezTo>
                  <a:cubicBezTo>
                    <a:pt x="1964" y="1702"/>
                    <a:pt x="2295" y="1748"/>
                    <a:pt x="2583" y="1748"/>
                  </a:cubicBezTo>
                  <a:cubicBezTo>
                    <a:pt x="3090" y="1748"/>
                    <a:pt x="3465" y="1607"/>
                    <a:pt x="3535" y="1349"/>
                  </a:cubicBezTo>
                  <a:cubicBezTo>
                    <a:pt x="3649" y="944"/>
                    <a:pt x="2973" y="403"/>
                    <a:pt x="2027" y="142"/>
                  </a:cubicBezTo>
                  <a:cubicBezTo>
                    <a:pt x="1685" y="46"/>
                    <a:pt x="1354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33"/>
            <p:cNvSpPr/>
            <p:nvPr/>
          </p:nvSpPr>
          <p:spPr>
            <a:xfrm>
              <a:off x="5226260" y="3708137"/>
              <a:ext cx="186733" cy="241818"/>
            </a:xfrm>
            <a:custGeom>
              <a:avLst/>
              <a:gdLst/>
              <a:ahLst/>
              <a:cxnLst/>
              <a:rect l="l" t="t" r="r" b="b"/>
              <a:pathLst>
                <a:path w="3956" h="5123" extrusionOk="0">
                  <a:moveTo>
                    <a:pt x="1939" y="1"/>
                  </a:moveTo>
                  <a:cubicBezTo>
                    <a:pt x="1714" y="1"/>
                    <a:pt x="1485" y="41"/>
                    <a:pt x="1321" y="167"/>
                  </a:cubicBezTo>
                  <a:cubicBezTo>
                    <a:pt x="1321" y="167"/>
                    <a:pt x="1434" y="2049"/>
                    <a:pt x="1254" y="2427"/>
                  </a:cubicBezTo>
                  <a:cubicBezTo>
                    <a:pt x="1080" y="2798"/>
                    <a:pt x="0" y="3955"/>
                    <a:pt x="468" y="4487"/>
                  </a:cubicBezTo>
                  <a:cubicBezTo>
                    <a:pt x="468" y="4487"/>
                    <a:pt x="749" y="4885"/>
                    <a:pt x="1388" y="5035"/>
                  </a:cubicBezTo>
                  <a:cubicBezTo>
                    <a:pt x="1600" y="5100"/>
                    <a:pt x="1790" y="5122"/>
                    <a:pt x="1950" y="5122"/>
                  </a:cubicBezTo>
                  <a:cubicBezTo>
                    <a:pt x="2264" y="5122"/>
                    <a:pt x="2458" y="5038"/>
                    <a:pt x="2458" y="5038"/>
                  </a:cubicBezTo>
                  <a:cubicBezTo>
                    <a:pt x="3130" y="4824"/>
                    <a:pt x="2809" y="3280"/>
                    <a:pt x="2849" y="2869"/>
                  </a:cubicBezTo>
                  <a:cubicBezTo>
                    <a:pt x="2889" y="2457"/>
                    <a:pt x="3955" y="896"/>
                    <a:pt x="3955" y="896"/>
                  </a:cubicBezTo>
                  <a:cubicBezTo>
                    <a:pt x="3745" y="374"/>
                    <a:pt x="2702" y="120"/>
                    <a:pt x="2702" y="120"/>
                  </a:cubicBezTo>
                  <a:cubicBezTo>
                    <a:pt x="2702" y="120"/>
                    <a:pt x="2327" y="1"/>
                    <a:pt x="19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33"/>
            <p:cNvSpPr/>
            <p:nvPr/>
          </p:nvSpPr>
          <p:spPr>
            <a:xfrm>
              <a:off x="5273889" y="3709836"/>
              <a:ext cx="139106" cy="239930"/>
            </a:xfrm>
            <a:custGeom>
              <a:avLst/>
              <a:gdLst/>
              <a:ahLst/>
              <a:cxnLst/>
              <a:rect l="l" t="t" r="r" b="b"/>
              <a:pathLst>
                <a:path w="2947" h="5083" extrusionOk="0">
                  <a:moveTo>
                    <a:pt x="1311" y="1"/>
                  </a:moveTo>
                  <a:lnTo>
                    <a:pt x="1311" y="1"/>
                  </a:lnTo>
                  <a:cubicBezTo>
                    <a:pt x="1629" y="124"/>
                    <a:pt x="2040" y="338"/>
                    <a:pt x="2164" y="643"/>
                  </a:cubicBezTo>
                  <a:cubicBezTo>
                    <a:pt x="2164" y="643"/>
                    <a:pt x="1094" y="2204"/>
                    <a:pt x="1057" y="2612"/>
                  </a:cubicBezTo>
                  <a:cubicBezTo>
                    <a:pt x="1014" y="3023"/>
                    <a:pt x="1342" y="4568"/>
                    <a:pt x="670" y="4782"/>
                  </a:cubicBezTo>
                  <a:cubicBezTo>
                    <a:pt x="670" y="4782"/>
                    <a:pt x="479" y="4864"/>
                    <a:pt x="173" y="4864"/>
                  </a:cubicBezTo>
                  <a:cubicBezTo>
                    <a:pt x="119" y="4864"/>
                    <a:pt x="62" y="4861"/>
                    <a:pt x="1" y="4855"/>
                  </a:cubicBezTo>
                  <a:lnTo>
                    <a:pt x="1" y="4855"/>
                  </a:lnTo>
                  <a:cubicBezTo>
                    <a:pt x="108" y="4912"/>
                    <a:pt x="238" y="4956"/>
                    <a:pt x="385" y="4996"/>
                  </a:cubicBezTo>
                  <a:cubicBezTo>
                    <a:pt x="596" y="5061"/>
                    <a:pt x="786" y="5083"/>
                    <a:pt x="945" y="5083"/>
                  </a:cubicBezTo>
                  <a:cubicBezTo>
                    <a:pt x="1258" y="5083"/>
                    <a:pt x="1452" y="4999"/>
                    <a:pt x="1452" y="4999"/>
                  </a:cubicBezTo>
                  <a:cubicBezTo>
                    <a:pt x="2127" y="4785"/>
                    <a:pt x="1806" y="3240"/>
                    <a:pt x="1843" y="2829"/>
                  </a:cubicBezTo>
                  <a:cubicBezTo>
                    <a:pt x="1880" y="2421"/>
                    <a:pt x="2946" y="860"/>
                    <a:pt x="2946" y="860"/>
                  </a:cubicBezTo>
                  <a:cubicBezTo>
                    <a:pt x="2736" y="338"/>
                    <a:pt x="1693" y="84"/>
                    <a:pt x="1693" y="84"/>
                  </a:cubicBezTo>
                  <a:cubicBezTo>
                    <a:pt x="1693" y="84"/>
                    <a:pt x="1532" y="34"/>
                    <a:pt x="1311" y="1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33"/>
            <p:cNvSpPr/>
            <p:nvPr/>
          </p:nvSpPr>
          <p:spPr>
            <a:xfrm>
              <a:off x="5773409" y="3615852"/>
              <a:ext cx="271320" cy="204670"/>
            </a:xfrm>
            <a:custGeom>
              <a:avLst/>
              <a:gdLst/>
              <a:ahLst/>
              <a:cxnLst/>
              <a:rect l="l" t="t" r="r" b="b"/>
              <a:pathLst>
                <a:path w="5748" h="4336" extrusionOk="0">
                  <a:moveTo>
                    <a:pt x="4325" y="1"/>
                  </a:moveTo>
                  <a:cubicBezTo>
                    <a:pt x="3579" y="1"/>
                    <a:pt x="2907" y="743"/>
                    <a:pt x="2652" y="1290"/>
                  </a:cubicBezTo>
                  <a:cubicBezTo>
                    <a:pt x="2268" y="2115"/>
                    <a:pt x="1" y="2881"/>
                    <a:pt x="1" y="2881"/>
                  </a:cubicBezTo>
                  <a:lnTo>
                    <a:pt x="542" y="3533"/>
                  </a:lnTo>
                  <a:lnTo>
                    <a:pt x="820" y="4335"/>
                  </a:lnTo>
                  <a:cubicBezTo>
                    <a:pt x="820" y="4335"/>
                    <a:pt x="2536" y="2880"/>
                    <a:pt x="3467" y="2880"/>
                  </a:cubicBezTo>
                  <a:cubicBezTo>
                    <a:pt x="3496" y="2880"/>
                    <a:pt x="3524" y="2881"/>
                    <a:pt x="3552" y="2884"/>
                  </a:cubicBezTo>
                  <a:cubicBezTo>
                    <a:pt x="3623" y="2892"/>
                    <a:pt x="3701" y="2896"/>
                    <a:pt x="3782" y="2896"/>
                  </a:cubicBezTo>
                  <a:cubicBezTo>
                    <a:pt x="4580" y="2896"/>
                    <a:pt x="5748" y="2507"/>
                    <a:pt x="5678" y="1423"/>
                  </a:cubicBezTo>
                  <a:cubicBezTo>
                    <a:pt x="5651" y="942"/>
                    <a:pt x="5400" y="500"/>
                    <a:pt x="5003" y="223"/>
                  </a:cubicBezTo>
                  <a:cubicBezTo>
                    <a:pt x="4776" y="66"/>
                    <a:pt x="4548" y="1"/>
                    <a:pt x="43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33"/>
            <p:cNvSpPr/>
            <p:nvPr/>
          </p:nvSpPr>
          <p:spPr>
            <a:xfrm>
              <a:off x="5773409" y="3750102"/>
              <a:ext cx="15199" cy="20391"/>
            </a:xfrm>
            <a:custGeom>
              <a:avLst/>
              <a:gdLst/>
              <a:ahLst/>
              <a:cxnLst/>
              <a:rect l="l" t="t" r="r" b="b"/>
              <a:pathLst>
                <a:path w="322" h="432" extrusionOk="0">
                  <a:moveTo>
                    <a:pt x="125" y="0"/>
                  </a:moveTo>
                  <a:cubicBezTo>
                    <a:pt x="44" y="30"/>
                    <a:pt x="1" y="47"/>
                    <a:pt x="1" y="47"/>
                  </a:cubicBezTo>
                  <a:lnTo>
                    <a:pt x="322" y="432"/>
                  </a:lnTo>
                  <a:lnTo>
                    <a:pt x="208" y="10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33"/>
            <p:cNvSpPr/>
            <p:nvPr/>
          </p:nvSpPr>
          <p:spPr>
            <a:xfrm>
              <a:off x="5801024" y="3638038"/>
              <a:ext cx="243707" cy="182485"/>
            </a:xfrm>
            <a:custGeom>
              <a:avLst/>
              <a:gdLst/>
              <a:ahLst/>
              <a:cxnLst/>
              <a:rect l="l" t="t" r="r" b="b"/>
              <a:pathLst>
                <a:path w="5163" h="3866" extrusionOk="0">
                  <a:moveTo>
                    <a:pt x="4692" y="0"/>
                  </a:moveTo>
                  <a:lnTo>
                    <a:pt x="4692" y="0"/>
                  </a:lnTo>
                  <a:cubicBezTo>
                    <a:pt x="4732" y="117"/>
                    <a:pt x="4752" y="238"/>
                    <a:pt x="4759" y="358"/>
                  </a:cubicBezTo>
                  <a:cubicBezTo>
                    <a:pt x="4828" y="1445"/>
                    <a:pt x="3661" y="1834"/>
                    <a:pt x="2862" y="1834"/>
                  </a:cubicBezTo>
                  <a:cubicBezTo>
                    <a:pt x="2781" y="1834"/>
                    <a:pt x="2704" y="1830"/>
                    <a:pt x="2632" y="1823"/>
                  </a:cubicBezTo>
                  <a:cubicBezTo>
                    <a:pt x="2605" y="1820"/>
                    <a:pt x="2576" y="1818"/>
                    <a:pt x="2547" y="1818"/>
                  </a:cubicBezTo>
                  <a:cubicBezTo>
                    <a:pt x="1754" y="1818"/>
                    <a:pt x="381" y="2880"/>
                    <a:pt x="1" y="3190"/>
                  </a:cubicBezTo>
                  <a:lnTo>
                    <a:pt x="232" y="3865"/>
                  </a:lnTo>
                  <a:cubicBezTo>
                    <a:pt x="232" y="3865"/>
                    <a:pt x="1954" y="2410"/>
                    <a:pt x="2884" y="2410"/>
                  </a:cubicBezTo>
                  <a:cubicBezTo>
                    <a:pt x="2912" y="2410"/>
                    <a:pt x="2940" y="2412"/>
                    <a:pt x="2967" y="2414"/>
                  </a:cubicBezTo>
                  <a:cubicBezTo>
                    <a:pt x="3038" y="2422"/>
                    <a:pt x="3116" y="2426"/>
                    <a:pt x="3197" y="2426"/>
                  </a:cubicBezTo>
                  <a:cubicBezTo>
                    <a:pt x="3995" y="2426"/>
                    <a:pt x="5163" y="2037"/>
                    <a:pt x="5093" y="953"/>
                  </a:cubicBezTo>
                  <a:cubicBezTo>
                    <a:pt x="5073" y="599"/>
                    <a:pt x="4926" y="258"/>
                    <a:pt x="4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33"/>
            <p:cNvSpPr/>
            <p:nvPr/>
          </p:nvSpPr>
          <p:spPr>
            <a:xfrm>
              <a:off x="5744992" y="3732117"/>
              <a:ext cx="88127" cy="113097"/>
            </a:xfrm>
            <a:custGeom>
              <a:avLst/>
              <a:gdLst/>
              <a:ahLst/>
              <a:cxnLst/>
              <a:rect l="l" t="t" r="r" b="b"/>
              <a:pathLst>
                <a:path w="1867" h="2396" extrusionOk="0">
                  <a:moveTo>
                    <a:pt x="412" y="0"/>
                  </a:moveTo>
                  <a:cubicBezTo>
                    <a:pt x="362" y="0"/>
                    <a:pt x="316" y="11"/>
                    <a:pt x="275" y="34"/>
                  </a:cubicBezTo>
                  <a:cubicBezTo>
                    <a:pt x="1" y="187"/>
                    <a:pt x="71" y="836"/>
                    <a:pt x="436" y="1481"/>
                  </a:cubicBezTo>
                  <a:cubicBezTo>
                    <a:pt x="743" y="2028"/>
                    <a:pt x="1164" y="2395"/>
                    <a:pt x="1454" y="2395"/>
                  </a:cubicBezTo>
                  <a:cubicBezTo>
                    <a:pt x="1505" y="2395"/>
                    <a:pt x="1551" y="2384"/>
                    <a:pt x="1592" y="2361"/>
                  </a:cubicBezTo>
                  <a:cubicBezTo>
                    <a:pt x="1867" y="2203"/>
                    <a:pt x="1796" y="1555"/>
                    <a:pt x="1432" y="916"/>
                  </a:cubicBezTo>
                  <a:cubicBezTo>
                    <a:pt x="1124" y="366"/>
                    <a:pt x="701" y="0"/>
                    <a:pt x="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33"/>
            <p:cNvSpPr/>
            <p:nvPr/>
          </p:nvSpPr>
          <p:spPr>
            <a:xfrm>
              <a:off x="5343044" y="3966770"/>
              <a:ext cx="80999" cy="101061"/>
            </a:xfrm>
            <a:custGeom>
              <a:avLst/>
              <a:gdLst/>
              <a:ahLst/>
              <a:cxnLst/>
              <a:rect l="l" t="t" r="r" b="b"/>
              <a:pathLst>
                <a:path w="1716" h="2141" extrusionOk="0">
                  <a:moveTo>
                    <a:pt x="424" y="0"/>
                  </a:moveTo>
                  <a:cubicBezTo>
                    <a:pt x="370" y="0"/>
                    <a:pt x="319" y="12"/>
                    <a:pt x="274" y="38"/>
                  </a:cubicBezTo>
                  <a:cubicBezTo>
                    <a:pt x="0" y="191"/>
                    <a:pt x="40" y="780"/>
                    <a:pt x="365" y="1352"/>
                  </a:cubicBezTo>
                  <a:cubicBezTo>
                    <a:pt x="633" y="1827"/>
                    <a:pt x="1016" y="2141"/>
                    <a:pt x="1293" y="2141"/>
                  </a:cubicBezTo>
                  <a:cubicBezTo>
                    <a:pt x="1347" y="2141"/>
                    <a:pt x="1397" y="2129"/>
                    <a:pt x="1441" y="2104"/>
                  </a:cubicBezTo>
                  <a:cubicBezTo>
                    <a:pt x="1715" y="1950"/>
                    <a:pt x="1675" y="1362"/>
                    <a:pt x="1354" y="793"/>
                  </a:cubicBezTo>
                  <a:cubicBezTo>
                    <a:pt x="1083" y="315"/>
                    <a:pt x="702" y="0"/>
                    <a:pt x="424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33"/>
            <p:cNvSpPr/>
            <p:nvPr/>
          </p:nvSpPr>
          <p:spPr>
            <a:xfrm>
              <a:off x="5528795" y="3827659"/>
              <a:ext cx="116826" cy="150104"/>
            </a:xfrm>
            <a:custGeom>
              <a:avLst/>
              <a:gdLst/>
              <a:ahLst/>
              <a:cxnLst/>
              <a:rect l="l" t="t" r="r" b="b"/>
              <a:pathLst>
                <a:path w="2475" h="3180" extrusionOk="0">
                  <a:moveTo>
                    <a:pt x="542" y="0"/>
                  </a:moveTo>
                  <a:cubicBezTo>
                    <a:pt x="476" y="0"/>
                    <a:pt x="415" y="15"/>
                    <a:pt x="362" y="46"/>
                  </a:cubicBezTo>
                  <a:cubicBezTo>
                    <a:pt x="0" y="250"/>
                    <a:pt x="94" y="1109"/>
                    <a:pt x="576" y="1965"/>
                  </a:cubicBezTo>
                  <a:cubicBezTo>
                    <a:pt x="987" y="2693"/>
                    <a:pt x="1549" y="3179"/>
                    <a:pt x="1931" y="3179"/>
                  </a:cubicBezTo>
                  <a:cubicBezTo>
                    <a:pt x="1997" y="3179"/>
                    <a:pt x="2057" y="3165"/>
                    <a:pt x="2110" y="3135"/>
                  </a:cubicBezTo>
                  <a:cubicBezTo>
                    <a:pt x="2475" y="2928"/>
                    <a:pt x="2378" y="2068"/>
                    <a:pt x="1896" y="1216"/>
                  </a:cubicBezTo>
                  <a:cubicBezTo>
                    <a:pt x="1486" y="489"/>
                    <a:pt x="925" y="0"/>
                    <a:pt x="542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33"/>
            <p:cNvSpPr/>
            <p:nvPr/>
          </p:nvSpPr>
          <p:spPr>
            <a:xfrm>
              <a:off x="5702697" y="3728529"/>
              <a:ext cx="117157" cy="150293"/>
            </a:xfrm>
            <a:custGeom>
              <a:avLst/>
              <a:gdLst/>
              <a:ahLst/>
              <a:cxnLst/>
              <a:rect l="l" t="t" r="r" b="b"/>
              <a:pathLst>
                <a:path w="2482" h="3184" extrusionOk="0">
                  <a:moveTo>
                    <a:pt x="549" y="1"/>
                  </a:moveTo>
                  <a:cubicBezTo>
                    <a:pt x="483" y="1"/>
                    <a:pt x="422" y="15"/>
                    <a:pt x="369" y="46"/>
                  </a:cubicBezTo>
                  <a:cubicBezTo>
                    <a:pt x="1" y="253"/>
                    <a:pt x="98" y="1113"/>
                    <a:pt x="579" y="1968"/>
                  </a:cubicBezTo>
                  <a:cubicBezTo>
                    <a:pt x="990" y="2695"/>
                    <a:pt x="1551" y="3184"/>
                    <a:pt x="1933" y="3184"/>
                  </a:cubicBezTo>
                  <a:cubicBezTo>
                    <a:pt x="1999" y="3184"/>
                    <a:pt x="2060" y="3169"/>
                    <a:pt x="2114" y="3139"/>
                  </a:cubicBezTo>
                  <a:cubicBezTo>
                    <a:pt x="2482" y="2931"/>
                    <a:pt x="2385" y="2072"/>
                    <a:pt x="1903" y="1220"/>
                  </a:cubicBezTo>
                  <a:cubicBezTo>
                    <a:pt x="1493" y="490"/>
                    <a:pt x="932" y="1"/>
                    <a:pt x="5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33"/>
            <p:cNvSpPr/>
            <p:nvPr/>
          </p:nvSpPr>
          <p:spPr>
            <a:xfrm>
              <a:off x="5367827" y="3852819"/>
              <a:ext cx="250173" cy="203112"/>
            </a:xfrm>
            <a:custGeom>
              <a:avLst/>
              <a:gdLst/>
              <a:ahLst/>
              <a:cxnLst/>
              <a:rect l="l" t="t" r="r" b="b"/>
              <a:pathLst>
                <a:path w="5300" h="4303" extrusionOk="0">
                  <a:moveTo>
                    <a:pt x="3731" y="1"/>
                  </a:moveTo>
                  <a:cubicBezTo>
                    <a:pt x="3731" y="1"/>
                    <a:pt x="2478" y="1415"/>
                    <a:pt x="2090" y="1552"/>
                  </a:cubicBezTo>
                  <a:cubicBezTo>
                    <a:pt x="1699" y="1689"/>
                    <a:pt x="121" y="1746"/>
                    <a:pt x="77" y="2455"/>
                  </a:cubicBezTo>
                  <a:cubicBezTo>
                    <a:pt x="77" y="2455"/>
                    <a:pt x="0" y="2930"/>
                    <a:pt x="341" y="3491"/>
                  </a:cubicBezTo>
                  <a:cubicBezTo>
                    <a:pt x="642" y="4073"/>
                    <a:pt x="1093" y="4250"/>
                    <a:pt x="1093" y="4250"/>
                  </a:cubicBezTo>
                  <a:cubicBezTo>
                    <a:pt x="1162" y="4286"/>
                    <a:pt x="1234" y="4302"/>
                    <a:pt x="1307" y="4302"/>
                  </a:cubicBezTo>
                  <a:cubicBezTo>
                    <a:pt x="1904" y="4302"/>
                    <a:pt x="2619" y="3228"/>
                    <a:pt x="2902" y="2993"/>
                  </a:cubicBezTo>
                  <a:cubicBezTo>
                    <a:pt x="3217" y="2729"/>
                    <a:pt x="5076" y="2385"/>
                    <a:pt x="5076" y="2385"/>
                  </a:cubicBezTo>
                  <a:cubicBezTo>
                    <a:pt x="5300" y="1866"/>
                    <a:pt x="4738" y="947"/>
                    <a:pt x="4738" y="947"/>
                  </a:cubicBezTo>
                  <a:cubicBezTo>
                    <a:pt x="4738" y="947"/>
                    <a:pt x="4290" y="81"/>
                    <a:pt x="3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33"/>
            <p:cNvSpPr/>
            <p:nvPr/>
          </p:nvSpPr>
          <p:spPr>
            <a:xfrm>
              <a:off x="5375238" y="3882038"/>
              <a:ext cx="242762" cy="174036"/>
            </a:xfrm>
            <a:custGeom>
              <a:avLst/>
              <a:gdLst/>
              <a:ahLst/>
              <a:cxnLst/>
              <a:rect l="l" t="t" r="r" b="b"/>
              <a:pathLst>
                <a:path w="5143" h="3687" extrusionOk="0">
                  <a:moveTo>
                    <a:pt x="4374" y="0"/>
                  </a:moveTo>
                  <a:lnTo>
                    <a:pt x="4374" y="0"/>
                  </a:lnTo>
                  <a:cubicBezTo>
                    <a:pt x="4511" y="315"/>
                    <a:pt x="4648" y="756"/>
                    <a:pt x="4517" y="1057"/>
                  </a:cubicBezTo>
                  <a:cubicBezTo>
                    <a:pt x="4517" y="1057"/>
                    <a:pt x="2658" y="1405"/>
                    <a:pt x="2341" y="1669"/>
                  </a:cubicBezTo>
                  <a:cubicBezTo>
                    <a:pt x="2058" y="1904"/>
                    <a:pt x="1340" y="2978"/>
                    <a:pt x="744" y="2978"/>
                  </a:cubicBezTo>
                  <a:cubicBezTo>
                    <a:pt x="671" y="2978"/>
                    <a:pt x="600" y="2962"/>
                    <a:pt x="532" y="2926"/>
                  </a:cubicBezTo>
                  <a:cubicBezTo>
                    <a:pt x="532" y="2926"/>
                    <a:pt x="264" y="2822"/>
                    <a:pt x="0" y="2508"/>
                  </a:cubicBezTo>
                  <a:lnTo>
                    <a:pt x="0" y="2508"/>
                  </a:lnTo>
                  <a:cubicBezTo>
                    <a:pt x="44" y="2625"/>
                    <a:pt x="97" y="2745"/>
                    <a:pt x="178" y="2876"/>
                  </a:cubicBezTo>
                  <a:cubicBezTo>
                    <a:pt x="475" y="3457"/>
                    <a:pt x="930" y="3635"/>
                    <a:pt x="930" y="3635"/>
                  </a:cubicBezTo>
                  <a:cubicBezTo>
                    <a:pt x="998" y="3670"/>
                    <a:pt x="1069" y="3687"/>
                    <a:pt x="1142" y="3687"/>
                  </a:cubicBezTo>
                  <a:cubicBezTo>
                    <a:pt x="1738" y="3687"/>
                    <a:pt x="2456" y="2613"/>
                    <a:pt x="2739" y="2378"/>
                  </a:cubicBezTo>
                  <a:cubicBezTo>
                    <a:pt x="3060" y="2110"/>
                    <a:pt x="4919" y="1766"/>
                    <a:pt x="4919" y="1766"/>
                  </a:cubicBezTo>
                  <a:cubicBezTo>
                    <a:pt x="5143" y="1247"/>
                    <a:pt x="4581" y="328"/>
                    <a:pt x="4581" y="328"/>
                  </a:cubicBezTo>
                  <a:cubicBezTo>
                    <a:pt x="4581" y="328"/>
                    <a:pt x="4501" y="178"/>
                    <a:pt x="4374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33"/>
            <p:cNvSpPr/>
            <p:nvPr/>
          </p:nvSpPr>
          <p:spPr>
            <a:xfrm>
              <a:off x="5840015" y="4221344"/>
              <a:ext cx="281138" cy="160205"/>
            </a:xfrm>
            <a:custGeom>
              <a:avLst/>
              <a:gdLst/>
              <a:ahLst/>
              <a:cxnLst/>
              <a:rect l="l" t="t" r="r" b="b"/>
              <a:pathLst>
                <a:path w="5956" h="3394" extrusionOk="0">
                  <a:moveTo>
                    <a:pt x="449" y="1"/>
                  </a:moveTo>
                  <a:lnTo>
                    <a:pt x="372" y="847"/>
                  </a:lnTo>
                  <a:lnTo>
                    <a:pt x="1" y="1609"/>
                  </a:lnTo>
                  <a:cubicBezTo>
                    <a:pt x="1" y="1609"/>
                    <a:pt x="2388" y="1806"/>
                    <a:pt x="2960" y="2518"/>
                  </a:cubicBezTo>
                  <a:cubicBezTo>
                    <a:pt x="3291" y="2921"/>
                    <a:pt x="3961" y="3394"/>
                    <a:pt x="4606" y="3394"/>
                  </a:cubicBezTo>
                  <a:cubicBezTo>
                    <a:pt x="4925" y="3394"/>
                    <a:pt x="5238" y="3278"/>
                    <a:pt x="5501" y="2980"/>
                  </a:cubicBezTo>
                  <a:cubicBezTo>
                    <a:pt x="5818" y="2622"/>
                    <a:pt x="5955" y="2127"/>
                    <a:pt x="5868" y="1656"/>
                  </a:cubicBezTo>
                  <a:cubicBezTo>
                    <a:pt x="5722" y="860"/>
                    <a:pt x="5003" y="604"/>
                    <a:pt x="4328" y="604"/>
                  </a:cubicBezTo>
                  <a:cubicBezTo>
                    <a:pt x="4005" y="604"/>
                    <a:pt x="3691" y="663"/>
                    <a:pt x="3454" y="750"/>
                  </a:cubicBezTo>
                  <a:cubicBezTo>
                    <a:pt x="3345" y="789"/>
                    <a:pt x="3215" y="806"/>
                    <a:pt x="3072" y="806"/>
                  </a:cubicBezTo>
                  <a:cubicBezTo>
                    <a:pt x="2084" y="806"/>
                    <a:pt x="449" y="1"/>
                    <a:pt x="4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33"/>
            <p:cNvSpPr/>
            <p:nvPr/>
          </p:nvSpPr>
          <p:spPr>
            <a:xfrm>
              <a:off x="5858944" y="4221202"/>
              <a:ext cx="7977" cy="23696"/>
            </a:xfrm>
            <a:custGeom>
              <a:avLst/>
              <a:gdLst/>
              <a:ahLst/>
              <a:cxnLst/>
              <a:rect l="l" t="t" r="r" b="b"/>
              <a:pathLst>
                <a:path w="169" h="502" extrusionOk="0">
                  <a:moveTo>
                    <a:pt x="48" y="0"/>
                  </a:moveTo>
                  <a:lnTo>
                    <a:pt x="1" y="502"/>
                  </a:lnTo>
                  <a:lnTo>
                    <a:pt x="155" y="188"/>
                  </a:lnTo>
                  <a:lnTo>
                    <a:pt x="168" y="57"/>
                  </a:lnTo>
                  <a:cubicBezTo>
                    <a:pt x="95" y="24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33"/>
            <p:cNvSpPr/>
            <p:nvPr/>
          </p:nvSpPr>
          <p:spPr>
            <a:xfrm>
              <a:off x="5840204" y="4266471"/>
              <a:ext cx="278117" cy="115080"/>
            </a:xfrm>
            <a:custGeom>
              <a:avLst/>
              <a:gdLst/>
              <a:ahLst/>
              <a:cxnLst/>
              <a:rect l="l" t="t" r="r" b="b"/>
              <a:pathLst>
                <a:path w="5892" h="2438" extrusionOk="0">
                  <a:moveTo>
                    <a:pt x="314" y="1"/>
                  </a:moveTo>
                  <a:lnTo>
                    <a:pt x="0" y="646"/>
                  </a:lnTo>
                  <a:cubicBezTo>
                    <a:pt x="0" y="646"/>
                    <a:pt x="2387" y="840"/>
                    <a:pt x="2959" y="1552"/>
                  </a:cubicBezTo>
                  <a:cubicBezTo>
                    <a:pt x="3288" y="1962"/>
                    <a:pt x="3958" y="2437"/>
                    <a:pt x="4603" y="2437"/>
                  </a:cubicBezTo>
                  <a:cubicBezTo>
                    <a:pt x="4922" y="2437"/>
                    <a:pt x="5235" y="2321"/>
                    <a:pt x="5497" y="2024"/>
                  </a:cubicBezTo>
                  <a:cubicBezTo>
                    <a:pt x="5731" y="1756"/>
                    <a:pt x="5868" y="1419"/>
                    <a:pt x="5891" y="1064"/>
                  </a:cubicBezTo>
                  <a:lnTo>
                    <a:pt x="5891" y="1064"/>
                  </a:lnTo>
                  <a:cubicBezTo>
                    <a:pt x="5831" y="1171"/>
                    <a:pt x="5764" y="1271"/>
                    <a:pt x="5681" y="1365"/>
                  </a:cubicBezTo>
                  <a:cubicBezTo>
                    <a:pt x="5419" y="1661"/>
                    <a:pt x="5107" y="1776"/>
                    <a:pt x="4788" y="1776"/>
                  </a:cubicBezTo>
                  <a:cubicBezTo>
                    <a:pt x="4143" y="1776"/>
                    <a:pt x="3472" y="1302"/>
                    <a:pt x="3143" y="897"/>
                  </a:cubicBezTo>
                  <a:cubicBezTo>
                    <a:pt x="2651" y="285"/>
                    <a:pt x="826" y="58"/>
                    <a:pt x="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33"/>
            <p:cNvSpPr/>
            <p:nvPr/>
          </p:nvSpPr>
          <p:spPr>
            <a:xfrm>
              <a:off x="5810984" y="4196609"/>
              <a:ext cx="71087" cy="122774"/>
            </a:xfrm>
            <a:custGeom>
              <a:avLst/>
              <a:gdLst/>
              <a:ahLst/>
              <a:cxnLst/>
              <a:rect l="l" t="t" r="r" b="b"/>
              <a:pathLst>
                <a:path w="1506" h="2601" extrusionOk="0">
                  <a:moveTo>
                    <a:pt x="1046" y="1"/>
                  </a:moveTo>
                  <a:cubicBezTo>
                    <a:pt x="751" y="1"/>
                    <a:pt x="384" y="486"/>
                    <a:pt x="201" y="1147"/>
                  </a:cubicBezTo>
                  <a:cubicBezTo>
                    <a:pt x="1" y="1859"/>
                    <a:pt x="87" y="2507"/>
                    <a:pt x="395" y="2591"/>
                  </a:cubicBezTo>
                  <a:cubicBezTo>
                    <a:pt x="418" y="2597"/>
                    <a:pt x="441" y="2601"/>
                    <a:pt x="465" y="2601"/>
                  </a:cubicBezTo>
                  <a:cubicBezTo>
                    <a:pt x="758" y="2601"/>
                    <a:pt x="1119" y="2113"/>
                    <a:pt x="1304" y="1454"/>
                  </a:cubicBezTo>
                  <a:cubicBezTo>
                    <a:pt x="1505" y="742"/>
                    <a:pt x="1418" y="93"/>
                    <a:pt x="1114" y="10"/>
                  </a:cubicBezTo>
                  <a:cubicBezTo>
                    <a:pt x="1092" y="4"/>
                    <a:pt x="1069" y="1"/>
                    <a:pt x="10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33"/>
            <p:cNvSpPr/>
            <p:nvPr/>
          </p:nvSpPr>
          <p:spPr>
            <a:xfrm>
              <a:off x="5363861" y="4078975"/>
              <a:ext cx="68208" cy="108991"/>
            </a:xfrm>
            <a:custGeom>
              <a:avLst/>
              <a:gdLst/>
              <a:ahLst/>
              <a:cxnLst/>
              <a:rect l="l" t="t" r="r" b="b"/>
              <a:pathLst>
                <a:path w="1445" h="2309" extrusionOk="0">
                  <a:moveTo>
                    <a:pt x="963" y="0"/>
                  </a:moveTo>
                  <a:cubicBezTo>
                    <a:pt x="676" y="0"/>
                    <a:pt x="334" y="425"/>
                    <a:pt x="174" y="1004"/>
                  </a:cubicBezTo>
                  <a:cubicBezTo>
                    <a:pt x="1" y="1633"/>
                    <a:pt x="98" y="2214"/>
                    <a:pt x="405" y="2298"/>
                  </a:cubicBezTo>
                  <a:cubicBezTo>
                    <a:pt x="430" y="2305"/>
                    <a:pt x="455" y="2308"/>
                    <a:pt x="481" y="2308"/>
                  </a:cubicBezTo>
                  <a:cubicBezTo>
                    <a:pt x="768" y="2308"/>
                    <a:pt x="1108" y="1888"/>
                    <a:pt x="1268" y="1308"/>
                  </a:cubicBezTo>
                  <a:cubicBezTo>
                    <a:pt x="1445" y="676"/>
                    <a:pt x="1345" y="95"/>
                    <a:pt x="1040" y="11"/>
                  </a:cubicBezTo>
                  <a:cubicBezTo>
                    <a:pt x="1015" y="4"/>
                    <a:pt x="989" y="0"/>
                    <a:pt x="963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33"/>
            <p:cNvSpPr/>
            <p:nvPr/>
          </p:nvSpPr>
          <p:spPr>
            <a:xfrm>
              <a:off x="5575810" y="4114567"/>
              <a:ext cx="93980" cy="162801"/>
            </a:xfrm>
            <a:custGeom>
              <a:avLst/>
              <a:gdLst/>
              <a:ahLst/>
              <a:cxnLst/>
              <a:rect l="l" t="t" r="r" b="b"/>
              <a:pathLst>
                <a:path w="1991" h="3449" extrusionOk="0">
                  <a:moveTo>
                    <a:pt x="1380" y="0"/>
                  </a:moveTo>
                  <a:cubicBezTo>
                    <a:pt x="989" y="0"/>
                    <a:pt x="506" y="644"/>
                    <a:pt x="262" y="1520"/>
                  </a:cubicBezTo>
                  <a:cubicBezTo>
                    <a:pt x="1" y="2467"/>
                    <a:pt x="114" y="3323"/>
                    <a:pt x="522" y="3436"/>
                  </a:cubicBezTo>
                  <a:cubicBezTo>
                    <a:pt x="551" y="3444"/>
                    <a:pt x="581" y="3448"/>
                    <a:pt x="612" y="3448"/>
                  </a:cubicBezTo>
                  <a:cubicBezTo>
                    <a:pt x="1003" y="3448"/>
                    <a:pt x="1484" y="2803"/>
                    <a:pt x="1729" y="1928"/>
                  </a:cubicBezTo>
                  <a:cubicBezTo>
                    <a:pt x="1990" y="982"/>
                    <a:pt x="1876" y="123"/>
                    <a:pt x="1472" y="13"/>
                  </a:cubicBezTo>
                  <a:cubicBezTo>
                    <a:pt x="1442" y="4"/>
                    <a:pt x="1411" y="0"/>
                    <a:pt x="1380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33"/>
            <p:cNvSpPr/>
            <p:nvPr/>
          </p:nvSpPr>
          <p:spPr>
            <a:xfrm>
              <a:off x="5768830" y="4168380"/>
              <a:ext cx="94122" cy="162660"/>
            </a:xfrm>
            <a:custGeom>
              <a:avLst/>
              <a:gdLst/>
              <a:ahLst/>
              <a:cxnLst/>
              <a:rect l="l" t="t" r="r" b="b"/>
              <a:pathLst>
                <a:path w="1994" h="3446" extrusionOk="0">
                  <a:moveTo>
                    <a:pt x="1380" y="0"/>
                  </a:moveTo>
                  <a:cubicBezTo>
                    <a:pt x="989" y="0"/>
                    <a:pt x="507" y="644"/>
                    <a:pt x="265" y="1521"/>
                  </a:cubicBezTo>
                  <a:cubicBezTo>
                    <a:pt x="1" y="2463"/>
                    <a:pt x="118" y="3323"/>
                    <a:pt x="522" y="3433"/>
                  </a:cubicBezTo>
                  <a:cubicBezTo>
                    <a:pt x="552" y="3441"/>
                    <a:pt x="583" y="3446"/>
                    <a:pt x="614" y="3446"/>
                  </a:cubicBezTo>
                  <a:cubicBezTo>
                    <a:pt x="1005" y="3446"/>
                    <a:pt x="1488" y="2801"/>
                    <a:pt x="1729" y="1925"/>
                  </a:cubicBezTo>
                  <a:cubicBezTo>
                    <a:pt x="1994" y="982"/>
                    <a:pt x="1877" y="123"/>
                    <a:pt x="1472" y="13"/>
                  </a:cubicBezTo>
                  <a:cubicBezTo>
                    <a:pt x="1442" y="4"/>
                    <a:pt x="1411" y="0"/>
                    <a:pt x="13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33"/>
            <p:cNvSpPr/>
            <p:nvPr/>
          </p:nvSpPr>
          <p:spPr>
            <a:xfrm>
              <a:off x="5388502" y="4084545"/>
              <a:ext cx="255224" cy="169976"/>
            </a:xfrm>
            <a:custGeom>
              <a:avLst/>
              <a:gdLst/>
              <a:ahLst/>
              <a:cxnLst/>
              <a:rect l="l" t="t" r="r" b="b"/>
              <a:pathLst>
                <a:path w="5407" h="3601" extrusionOk="0">
                  <a:moveTo>
                    <a:pt x="1074" y="0"/>
                  </a:moveTo>
                  <a:cubicBezTo>
                    <a:pt x="949" y="0"/>
                    <a:pt x="836" y="35"/>
                    <a:pt x="742" y="117"/>
                  </a:cubicBezTo>
                  <a:cubicBezTo>
                    <a:pt x="742" y="117"/>
                    <a:pt x="345" y="394"/>
                    <a:pt x="194" y="1036"/>
                  </a:cubicBezTo>
                  <a:cubicBezTo>
                    <a:pt x="0" y="1662"/>
                    <a:pt x="191" y="2103"/>
                    <a:pt x="191" y="2103"/>
                  </a:cubicBezTo>
                  <a:cubicBezTo>
                    <a:pt x="304" y="2460"/>
                    <a:pt x="790" y="2539"/>
                    <a:pt x="1284" y="2539"/>
                  </a:cubicBezTo>
                  <a:cubicBezTo>
                    <a:pt x="1669" y="2539"/>
                    <a:pt x="2058" y="2491"/>
                    <a:pt x="2279" y="2491"/>
                  </a:cubicBezTo>
                  <a:cubicBezTo>
                    <a:pt x="2309" y="2491"/>
                    <a:pt x="2337" y="2492"/>
                    <a:pt x="2361" y="2494"/>
                  </a:cubicBezTo>
                  <a:cubicBezTo>
                    <a:pt x="2775" y="2534"/>
                    <a:pt x="4333" y="3601"/>
                    <a:pt x="4333" y="3601"/>
                  </a:cubicBezTo>
                  <a:cubicBezTo>
                    <a:pt x="4855" y="3394"/>
                    <a:pt x="5109" y="2347"/>
                    <a:pt x="5109" y="2347"/>
                  </a:cubicBezTo>
                  <a:cubicBezTo>
                    <a:pt x="5109" y="2347"/>
                    <a:pt x="5406" y="1414"/>
                    <a:pt x="5065" y="970"/>
                  </a:cubicBezTo>
                  <a:cubicBezTo>
                    <a:pt x="5065" y="970"/>
                    <a:pt x="4485" y="1003"/>
                    <a:pt x="3905" y="1003"/>
                  </a:cubicBezTo>
                  <a:cubicBezTo>
                    <a:pt x="3439" y="1003"/>
                    <a:pt x="2972" y="982"/>
                    <a:pt x="2805" y="903"/>
                  </a:cubicBezTo>
                  <a:cubicBezTo>
                    <a:pt x="2497" y="757"/>
                    <a:pt x="165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33"/>
            <p:cNvSpPr/>
            <p:nvPr/>
          </p:nvSpPr>
          <p:spPr>
            <a:xfrm>
              <a:off x="5388644" y="4115464"/>
              <a:ext cx="244981" cy="139059"/>
            </a:xfrm>
            <a:custGeom>
              <a:avLst/>
              <a:gdLst/>
              <a:ahLst/>
              <a:cxnLst/>
              <a:rect l="l" t="t" r="r" b="b"/>
              <a:pathLst>
                <a:path w="5190" h="2946" extrusionOk="0">
                  <a:moveTo>
                    <a:pt x="335" y="0"/>
                  </a:moveTo>
                  <a:cubicBezTo>
                    <a:pt x="281" y="107"/>
                    <a:pt x="235" y="238"/>
                    <a:pt x="198" y="385"/>
                  </a:cubicBezTo>
                  <a:cubicBezTo>
                    <a:pt x="1" y="1010"/>
                    <a:pt x="191" y="1455"/>
                    <a:pt x="191" y="1455"/>
                  </a:cubicBezTo>
                  <a:cubicBezTo>
                    <a:pt x="304" y="1809"/>
                    <a:pt x="789" y="1887"/>
                    <a:pt x="1281" y="1887"/>
                  </a:cubicBezTo>
                  <a:cubicBezTo>
                    <a:pt x="1668" y="1887"/>
                    <a:pt x="2059" y="1839"/>
                    <a:pt x="2279" y="1839"/>
                  </a:cubicBezTo>
                  <a:cubicBezTo>
                    <a:pt x="2310" y="1839"/>
                    <a:pt x="2337" y="1840"/>
                    <a:pt x="2361" y="1843"/>
                  </a:cubicBezTo>
                  <a:cubicBezTo>
                    <a:pt x="2772" y="1879"/>
                    <a:pt x="4330" y="2946"/>
                    <a:pt x="4330" y="2946"/>
                  </a:cubicBezTo>
                  <a:cubicBezTo>
                    <a:pt x="4852" y="2739"/>
                    <a:pt x="5106" y="1692"/>
                    <a:pt x="5106" y="1692"/>
                  </a:cubicBezTo>
                  <a:cubicBezTo>
                    <a:pt x="5106" y="1692"/>
                    <a:pt x="5156" y="1532"/>
                    <a:pt x="5190" y="1311"/>
                  </a:cubicBezTo>
                  <a:lnTo>
                    <a:pt x="5190" y="1311"/>
                  </a:lnTo>
                  <a:cubicBezTo>
                    <a:pt x="5066" y="1629"/>
                    <a:pt x="4852" y="2040"/>
                    <a:pt x="4548" y="2163"/>
                  </a:cubicBezTo>
                  <a:cubicBezTo>
                    <a:pt x="4548" y="2163"/>
                    <a:pt x="2990" y="1094"/>
                    <a:pt x="2578" y="1057"/>
                  </a:cubicBezTo>
                  <a:cubicBezTo>
                    <a:pt x="2553" y="1054"/>
                    <a:pt x="2523" y="1053"/>
                    <a:pt x="2489" y="1053"/>
                  </a:cubicBezTo>
                  <a:cubicBezTo>
                    <a:pt x="2267" y="1053"/>
                    <a:pt x="1879" y="1100"/>
                    <a:pt x="1495" y="1100"/>
                  </a:cubicBezTo>
                  <a:cubicBezTo>
                    <a:pt x="1004" y="1100"/>
                    <a:pt x="521" y="1023"/>
                    <a:pt x="408" y="669"/>
                  </a:cubicBezTo>
                  <a:cubicBezTo>
                    <a:pt x="408" y="669"/>
                    <a:pt x="298" y="405"/>
                    <a:pt x="335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33"/>
            <p:cNvSpPr/>
            <p:nvPr/>
          </p:nvSpPr>
          <p:spPr>
            <a:xfrm>
              <a:off x="5522941" y="4614982"/>
              <a:ext cx="226383" cy="268299"/>
            </a:xfrm>
            <a:custGeom>
              <a:avLst/>
              <a:gdLst/>
              <a:ahLst/>
              <a:cxnLst/>
              <a:rect l="l" t="t" r="r" b="b"/>
              <a:pathLst>
                <a:path w="4796" h="5684" extrusionOk="0">
                  <a:moveTo>
                    <a:pt x="1455" y="0"/>
                  </a:moveTo>
                  <a:lnTo>
                    <a:pt x="803" y="542"/>
                  </a:lnTo>
                  <a:lnTo>
                    <a:pt x="1" y="819"/>
                  </a:lnTo>
                  <a:cubicBezTo>
                    <a:pt x="1" y="819"/>
                    <a:pt x="1549" y="2645"/>
                    <a:pt x="1452" y="3551"/>
                  </a:cubicBezTo>
                  <a:cubicBezTo>
                    <a:pt x="1370" y="4310"/>
                    <a:pt x="1702" y="5683"/>
                    <a:pt x="2828" y="5683"/>
                  </a:cubicBezTo>
                  <a:cubicBezTo>
                    <a:pt x="2857" y="5683"/>
                    <a:pt x="2886" y="5683"/>
                    <a:pt x="2916" y="5681"/>
                  </a:cubicBezTo>
                  <a:cubicBezTo>
                    <a:pt x="3394" y="5651"/>
                    <a:pt x="3839" y="5400"/>
                    <a:pt x="4113" y="5002"/>
                  </a:cubicBezTo>
                  <a:cubicBezTo>
                    <a:pt x="4795" y="4016"/>
                    <a:pt x="3755" y="2983"/>
                    <a:pt x="3050" y="2655"/>
                  </a:cubicBezTo>
                  <a:cubicBezTo>
                    <a:pt x="2221" y="2270"/>
                    <a:pt x="1455" y="0"/>
                    <a:pt x="14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33"/>
            <p:cNvSpPr/>
            <p:nvPr/>
          </p:nvSpPr>
          <p:spPr>
            <a:xfrm>
              <a:off x="5573309" y="4614982"/>
              <a:ext cx="20391" cy="15199"/>
            </a:xfrm>
            <a:custGeom>
              <a:avLst/>
              <a:gdLst/>
              <a:ahLst/>
              <a:cxnLst/>
              <a:rect l="l" t="t" r="r" b="b"/>
              <a:pathLst>
                <a:path w="432" h="322" extrusionOk="0">
                  <a:moveTo>
                    <a:pt x="385" y="0"/>
                  </a:moveTo>
                  <a:lnTo>
                    <a:pt x="0" y="321"/>
                  </a:lnTo>
                  <a:lnTo>
                    <a:pt x="0" y="321"/>
                  </a:lnTo>
                  <a:lnTo>
                    <a:pt x="331" y="208"/>
                  </a:lnTo>
                  <a:lnTo>
                    <a:pt x="432" y="124"/>
                  </a:lnTo>
                  <a:cubicBezTo>
                    <a:pt x="402" y="44"/>
                    <a:pt x="385" y="0"/>
                    <a:pt x="385" y="0"/>
                  </a:cubicBez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33"/>
            <p:cNvSpPr/>
            <p:nvPr/>
          </p:nvSpPr>
          <p:spPr>
            <a:xfrm>
              <a:off x="5522941" y="4642596"/>
              <a:ext cx="182674" cy="240686"/>
            </a:xfrm>
            <a:custGeom>
              <a:avLst/>
              <a:gdLst/>
              <a:ahLst/>
              <a:cxnLst/>
              <a:rect l="l" t="t" r="r" b="b"/>
              <a:pathLst>
                <a:path w="3870" h="5099" extrusionOk="0">
                  <a:moveTo>
                    <a:pt x="679" y="0"/>
                  </a:moveTo>
                  <a:lnTo>
                    <a:pt x="1" y="234"/>
                  </a:lnTo>
                  <a:cubicBezTo>
                    <a:pt x="1" y="234"/>
                    <a:pt x="1549" y="2060"/>
                    <a:pt x="1452" y="2966"/>
                  </a:cubicBezTo>
                  <a:cubicBezTo>
                    <a:pt x="1370" y="3725"/>
                    <a:pt x="1702" y="5098"/>
                    <a:pt x="2828" y="5098"/>
                  </a:cubicBezTo>
                  <a:cubicBezTo>
                    <a:pt x="2857" y="5098"/>
                    <a:pt x="2886" y="5098"/>
                    <a:pt x="2916" y="5096"/>
                  </a:cubicBezTo>
                  <a:cubicBezTo>
                    <a:pt x="3271" y="5072"/>
                    <a:pt x="3608" y="4929"/>
                    <a:pt x="3869" y="4695"/>
                  </a:cubicBezTo>
                  <a:lnTo>
                    <a:pt x="3869" y="4695"/>
                  </a:lnTo>
                  <a:cubicBezTo>
                    <a:pt x="3752" y="4731"/>
                    <a:pt x="3628" y="4751"/>
                    <a:pt x="3508" y="4761"/>
                  </a:cubicBezTo>
                  <a:cubicBezTo>
                    <a:pt x="3478" y="4763"/>
                    <a:pt x="3449" y="4764"/>
                    <a:pt x="3420" y="4764"/>
                  </a:cubicBezTo>
                  <a:cubicBezTo>
                    <a:pt x="2297" y="4764"/>
                    <a:pt x="1965" y="3391"/>
                    <a:pt x="2047" y="2632"/>
                  </a:cubicBezTo>
                  <a:cubicBezTo>
                    <a:pt x="2131" y="1856"/>
                    <a:pt x="997" y="395"/>
                    <a:pt x="6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33"/>
            <p:cNvSpPr/>
            <p:nvPr/>
          </p:nvSpPr>
          <p:spPr>
            <a:xfrm>
              <a:off x="5492825" y="4591615"/>
              <a:ext cx="124567" cy="78073"/>
            </a:xfrm>
            <a:custGeom>
              <a:avLst/>
              <a:gdLst/>
              <a:ahLst/>
              <a:cxnLst/>
              <a:rect l="l" t="t" r="r" b="b"/>
              <a:pathLst>
                <a:path w="2639" h="1654" extrusionOk="0">
                  <a:moveTo>
                    <a:pt x="2077" y="1"/>
                  </a:moveTo>
                  <a:cubicBezTo>
                    <a:pt x="1798" y="1"/>
                    <a:pt x="1417" y="113"/>
                    <a:pt x="1037" y="328"/>
                  </a:cubicBezTo>
                  <a:cubicBezTo>
                    <a:pt x="391" y="692"/>
                    <a:pt x="0" y="1211"/>
                    <a:pt x="154" y="1485"/>
                  </a:cubicBezTo>
                  <a:cubicBezTo>
                    <a:pt x="218" y="1599"/>
                    <a:pt x="365" y="1654"/>
                    <a:pt x="560" y="1654"/>
                  </a:cubicBezTo>
                  <a:cubicBezTo>
                    <a:pt x="841" y="1654"/>
                    <a:pt x="1221" y="1541"/>
                    <a:pt x="1602" y="1328"/>
                  </a:cubicBezTo>
                  <a:cubicBezTo>
                    <a:pt x="2244" y="963"/>
                    <a:pt x="2638" y="445"/>
                    <a:pt x="2481" y="168"/>
                  </a:cubicBezTo>
                  <a:cubicBezTo>
                    <a:pt x="2418" y="55"/>
                    <a:pt x="2272" y="1"/>
                    <a:pt x="20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33"/>
            <p:cNvSpPr/>
            <p:nvPr/>
          </p:nvSpPr>
          <p:spPr>
            <a:xfrm>
              <a:off x="5269971" y="4189056"/>
              <a:ext cx="111917" cy="72456"/>
            </a:xfrm>
            <a:custGeom>
              <a:avLst/>
              <a:gdLst/>
              <a:ahLst/>
              <a:cxnLst/>
              <a:rect l="l" t="t" r="r" b="b"/>
              <a:pathLst>
                <a:path w="2371" h="1535" extrusionOk="0">
                  <a:moveTo>
                    <a:pt x="1792" y="1"/>
                  </a:moveTo>
                  <a:cubicBezTo>
                    <a:pt x="1543" y="1"/>
                    <a:pt x="1223" y="93"/>
                    <a:pt x="906" y="270"/>
                  </a:cubicBezTo>
                  <a:cubicBezTo>
                    <a:pt x="338" y="598"/>
                    <a:pt x="0" y="1079"/>
                    <a:pt x="154" y="1353"/>
                  </a:cubicBezTo>
                  <a:cubicBezTo>
                    <a:pt x="223" y="1475"/>
                    <a:pt x="379" y="1534"/>
                    <a:pt x="581" y="1534"/>
                  </a:cubicBezTo>
                  <a:cubicBezTo>
                    <a:pt x="831" y="1534"/>
                    <a:pt x="1151" y="1444"/>
                    <a:pt x="1465" y="1266"/>
                  </a:cubicBezTo>
                  <a:cubicBezTo>
                    <a:pt x="2033" y="939"/>
                    <a:pt x="2371" y="457"/>
                    <a:pt x="2217" y="183"/>
                  </a:cubicBezTo>
                  <a:cubicBezTo>
                    <a:pt x="2148" y="61"/>
                    <a:pt x="1993" y="1"/>
                    <a:pt x="1792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33"/>
            <p:cNvSpPr/>
            <p:nvPr/>
          </p:nvSpPr>
          <p:spPr>
            <a:xfrm>
              <a:off x="5358197" y="4377118"/>
              <a:ext cx="165256" cy="103279"/>
            </a:xfrm>
            <a:custGeom>
              <a:avLst/>
              <a:gdLst/>
              <a:ahLst/>
              <a:cxnLst/>
              <a:rect l="l" t="t" r="r" b="b"/>
              <a:pathLst>
                <a:path w="3501" h="2188" extrusionOk="0">
                  <a:moveTo>
                    <a:pt x="2759" y="0"/>
                  </a:moveTo>
                  <a:cubicBezTo>
                    <a:pt x="2387" y="0"/>
                    <a:pt x="1881" y="150"/>
                    <a:pt x="1378" y="432"/>
                  </a:cubicBezTo>
                  <a:cubicBezTo>
                    <a:pt x="525" y="913"/>
                    <a:pt x="0" y="1602"/>
                    <a:pt x="208" y="1967"/>
                  </a:cubicBezTo>
                  <a:cubicBezTo>
                    <a:pt x="291" y="2116"/>
                    <a:pt x="484" y="2187"/>
                    <a:pt x="742" y="2187"/>
                  </a:cubicBezTo>
                  <a:cubicBezTo>
                    <a:pt x="1115" y="2187"/>
                    <a:pt x="1623" y="2037"/>
                    <a:pt x="2127" y="1753"/>
                  </a:cubicBezTo>
                  <a:cubicBezTo>
                    <a:pt x="2979" y="1275"/>
                    <a:pt x="3501" y="582"/>
                    <a:pt x="3297" y="221"/>
                  </a:cubicBezTo>
                  <a:cubicBezTo>
                    <a:pt x="3212" y="72"/>
                    <a:pt x="3018" y="0"/>
                    <a:pt x="2759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33"/>
            <p:cNvSpPr/>
            <p:nvPr/>
          </p:nvSpPr>
          <p:spPr>
            <a:xfrm>
              <a:off x="5456807" y="4551492"/>
              <a:ext cx="165303" cy="103421"/>
            </a:xfrm>
            <a:custGeom>
              <a:avLst/>
              <a:gdLst/>
              <a:ahLst/>
              <a:cxnLst/>
              <a:rect l="l" t="t" r="r" b="b"/>
              <a:pathLst>
                <a:path w="3502" h="2191" extrusionOk="0">
                  <a:moveTo>
                    <a:pt x="2760" y="1"/>
                  </a:moveTo>
                  <a:cubicBezTo>
                    <a:pt x="2388" y="1"/>
                    <a:pt x="1882" y="150"/>
                    <a:pt x="1378" y="432"/>
                  </a:cubicBezTo>
                  <a:cubicBezTo>
                    <a:pt x="526" y="914"/>
                    <a:pt x="1" y="1603"/>
                    <a:pt x="208" y="1967"/>
                  </a:cubicBezTo>
                  <a:cubicBezTo>
                    <a:pt x="292" y="2118"/>
                    <a:pt x="486" y="2190"/>
                    <a:pt x="744" y="2190"/>
                  </a:cubicBezTo>
                  <a:cubicBezTo>
                    <a:pt x="1117" y="2190"/>
                    <a:pt x="1624" y="2039"/>
                    <a:pt x="2127" y="1753"/>
                  </a:cubicBezTo>
                  <a:cubicBezTo>
                    <a:pt x="2980" y="1275"/>
                    <a:pt x="3501" y="583"/>
                    <a:pt x="3297" y="222"/>
                  </a:cubicBezTo>
                  <a:cubicBezTo>
                    <a:pt x="3213" y="73"/>
                    <a:pt x="3018" y="1"/>
                    <a:pt x="2760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33"/>
            <p:cNvSpPr/>
            <p:nvPr/>
          </p:nvSpPr>
          <p:spPr>
            <a:xfrm>
              <a:off x="5274692" y="4212753"/>
              <a:ext cx="215951" cy="238797"/>
            </a:xfrm>
            <a:custGeom>
              <a:avLst/>
              <a:gdLst/>
              <a:ahLst/>
              <a:cxnLst/>
              <a:rect l="l" t="t" r="r" b="b"/>
              <a:pathLst>
                <a:path w="4575" h="5059" extrusionOk="0">
                  <a:moveTo>
                    <a:pt x="1990" y="1"/>
                  </a:moveTo>
                  <a:cubicBezTo>
                    <a:pt x="1809" y="1"/>
                    <a:pt x="1467" y="38"/>
                    <a:pt x="1087" y="270"/>
                  </a:cubicBezTo>
                  <a:cubicBezTo>
                    <a:pt x="505" y="571"/>
                    <a:pt x="325" y="1022"/>
                    <a:pt x="325" y="1022"/>
                  </a:cubicBezTo>
                  <a:cubicBezTo>
                    <a:pt x="1" y="1650"/>
                    <a:pt x="1321" y="2516"/>
                    <a:pt x="1582" y="2834"/>
                  </a:cubicBezTo>
                  <a:cubicBezTo>
                    <a:pt x="1846" y="3145"/>
                    <a:pt x="2194" y="5007"/>
                    <a:pt x="2194" y="5007"/>
                  </a:cubicBezTo>
                  <a:cubicBezTo>
                    <a:pt x="2279" y="5044"/>
                    <a:pt x="2375" y="5059"/>
                    <a:pt x="2476" y="5059"/>
                  </a:cubicBezTo>
                  <a:cubicBezTo>
                    <a:pt x="2989" y="5059"/>
                    <a:pt x="3632" y="4666"/>
                    <a:pt x="3632" y="4666"/>
                  </a:cubicBezTo>
                  <a:cubicBezTo>
                    <a:pt x="3632" y="4666"/>
                    <a:pt x="4497" y="4222"/>
                    <a:pt x="4574" y="3660"/>
                  </a:cubicBezTo>
                  <a:cubicBezTo>
                    <a:pt x="4574" y="3660"/>
                    <a:pt x="3163" y="2406"/>
                    <a:pt x="3026" y="2018"/>
                  </a:cubicBezTo>
                  <a:cubicBezTo>
                    <a:pt x="2886" y="1627"/>
                    <a:pt x="2829" y="49"/>
                    <a:pt x="2124" y="9"/>
                  </a:cubicBezTo>
                  <a:cubicBezTo>
                    <a:pt x="2124" y="9"/>
                    <a:pt x="2075" y="1"/>
                    <a:pt x="1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33"/>
            <p:cNvSpPr/>
            <p:nvPr/>
          </p:nvSpPr>
          <p:spPr>
            <a:xfrm>
              <a:off x="5274361" y="4216765"/>
              <a:ext cx="187064" cy="234785"/>
            </a:xfrm>
            <a:custGeom>
              <a:avLst/>
              <a:gdLst/>
              <a:ahLst/>
              <a:cxnLst/>
              <a:rect l="l" t="t" r="r" b="b"/>
              <a:pathLst>
                <a:path w="3963" h="4974" extrusionOk="0">
                  <a:moveTo>
                    <a:pt x="1455" y="1"/>
                  </a:moveTo>
                  <a:lnTo>
                    <a:pt x="1455" y="1"/>
                  </a:lnTo>
                  <a:cubicBezTo>
                    <a:pt x="1338" y="44"/>
                    <a:pt x="1218" y="98"/>
                    <a:pt x="1087" y="178"/>
                  </a:cubicBezTo>
                  <a:cubicBezTo>
                    <a:pt x="509" y="479"/>
                    <a:pt x="329" y="930"/>
                    <a:pt x="329" y="930"/>
                  </a:cubicBezTo>
                  <a:cubicBezTo>
                    <a:pt x="1" y="1555"/>
                    <a:pt x="1322" y="2421"/>
                    <a:pt x="1586" y="2739"/>
                  </a:cubicBezTo>
                  <a:cubicBezTo>
                    <a:pt x="1853" y="3060"/>
                    <a:pt x="2201" y="4922"/>
                    <a:pt x="2201" y="4922"/>
                  </a:cubicBezTo>
                  <a:cubicBezTo>
                    <a:pt x="2286" y="4959"/>
                    <a:pt x="2382" y="4974"/>
                    <a:pt x="2483" y="4974"/>
                  </a:cubicBezTo>
                  <a:cubicBezTo>
                    <a:pt x="2996" y="4974"/>
                    <a:pt x="3639" y="4581"/>
                    <a:pt x="3639" y="4581"/>
                  </a:cubicBezTo>
                  <a:cubicBezTo>
                    <a:pt x="3639" y="4581"/>
                    <a:pt x="3789" y="4504"/>
                    <a:pt x="3963" y="4374"/>
                  </a:cubicBezTo>
                  <a:lnTo>
                    <a:pt x="3963" y="4374"/>
                  </a:lnTo>
                  <a:cubicBezTo>
                    <a:pt x="3739" y="4473"/>
                    <a:pt x="3445" y="4571"/>
                    <a:pt x="3186" y="4571"/>
                  </a:cubicBezTo>
                  <a:cubicBezTo>
                    <a:pt x="3086" y="4571"/>
                    <a:pt x="2990" y="4557"/>
                    <a:pt x="2906" y="4521"/>
                  </a:cubicBezTo>
                  <a:cubicBezTo>
                    <a:pt x="2906" y="4521"/>
                    <a:pt x="2559" y="2659"/>
                    <a:pt x="2298" y="2341"/>
                  </a:cubicBezTo>
                  <a:cubicBezTo>
                    <a:pt x="2034" y="2024"/>
                    <a:pt x="713" y="1161"/>
                    <a:pt x="1037" y="532"/>
                  </a:cubicBezTo>
                  <a:cubicBezTo>
                    <a:pt x="1037" y="532"/>
                    <a:pt x="1144" y="265"/>
                    <a:pt x="1455" y="1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33"/>
            <p:cNvSpPr/>
            <p:nvPr/>
          </p:nvSpPr>
          <p:spPr>
            <a:xfrm>
              <a:off x="4939302" y="4681587"/>
              <a:ext cx="182815" cy="278259"/>
            </a:xfrm>
            <a:custGeom>
              <a:avLst/>
              <a:gdLst/>
              <a:ahLst/>
              <a:cxnLst/>
              <a:rect l="l" t="t" r="r" b="b"/>
              <a:pathLst>
                <a:path w="3873" h="5895" extrusionOk="0">
                  <a:moveTo>
                    <a:pt x="2264" y="0"/>
                  </a:moveTo>
                  <a:cubicBezTo>
                    <a:pt x="2264" y="0"/>
                    <a:pt x="2067" y="2387"/>
                    <a:pt x="1358" y="2959"/>
                  </a:cubicBezTo>
                  <a:cubicBezTo>
                    <a:pt x="760" y="3451"/>
                    <a:pt x="1" y="4704"/>
                    <a:pt x="893" y="5500"/>
                  </a:cubicBezTo>
                  <a:cubicBezTo>
                    <a:pt x="1180" y="5754"/>
                    <a:pt x="1553" y="5895"/>
                    <a:pt x="1933" y="5895"/>
                  </a:cubicBezTo>
                  <a:cubicBezTo>
                    <a:pt x="2028" y="5895"/>
                    <a:pt x="2123" y="5886"/>
                    <a:pt x="2217" y="5868"/>
                  </a:cubicBezTo>
                  <a:cubicBezTo>
                    <a:pt x="3398" y="5651"/>
                    <a:pt x="3391" y="4186"/>
                    <a:pt x="3124" y="3454"/>
                  </a:cubicBezTo>
                  <a:cubicBezTo>
                    <a:pt x="2816" y="2598"/>
                    <a:pt x="3872" y="448"/>
                    <a:pt x="3872" y="448"/>
                  </a:cubicBezTo>
                  <a:lnTo>
                    <a:pt x="3030" y="371"/>
                  </a:lnTo>
                  <a:lnTo>
                    <a:pt x="22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33"/>
            <p:cNvSpPr/>
            <p:nvPr/>
          </p:nvSpPr>
          <p:spPr>
            <a:xfrm>
              <a:off x="5098713" y="4700516"/>
              <a:ext cx="23743" cy="7930"/>
            </a:xfrm>
            <a:custGeom>
              <a:avLst/>
              <a:gdLst/>
              <a:ahLst/>
              <a:cxnLst/>
              <a:rect l="l" t="t" r="r" b="b"/>
              <a:pathLst>
                <a:path w="503" h="168" extrusionOk="0">
                  <a:moveTo>
                    <a:pt x="1" y="0"/>
                  </a:moveTo>
                  <a:lnTo>
                    <a:pt x="312" y="158"/>
                  </a:lnTo>
                  <a:lnTo>
                    <a:pt x="442" y="168"/>
                  </a:lnTo>
                  <a:cubicBezTo>
                    <a:pt x="475" y="94"/>
                    <a:pt x="502" y="47"/>
                    <a:pt x="502" y="4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33"/>
            <p:cNvSpPr/>
            <p:nvPr/>
          </p:nvSpPr>
          <p:spPr>
            <a:xfrm>
              <a:off x="4939302" y="4681870"/>
              <a:ext cx="137690" cy="277976"/>
            </a:xfrm>
            <a:custGeom>
              <a:avLst/>
              <a:gdLst/>
              <a:ahLst/>
              <a:cxnLst/>
              <a:rect l="l" t="t" r="r" b="b"/>
              <a:pathLst>
                <a:path w="2917" h="5889" extrusionOk="0">
                  <a:moveTo>
                    <a:pt x="2271" y="1"/>
                  </a:moveTo>
                  <a:cubicBezTo>
                    <a:pt x="2271" y="1"/>
                    <a:pt x="2077" y="2385"/>
                    <a:pt x="1365" y="2960"/>
                  </a:cubicBezTo>
                  <a:cubicBezTo>
                    <a:pt x="760" y="3445"/>
                    <a:pt x="1" y="4698"/>
                    <a:pt x="893" y="5494"/>
                  </a:cubicBezTo>
                  <a:cubicBezTo>
                    <a:pt x="1161" y="5728"/>
                    <a:pt x="1499" y="5869"/>
                    <a:pt x="1853" y="5889"/>
                  </a:cubicBezTo>
                  <a:cubicBezTo>
                    <a:pt x="1746" y="5828"/>
                    <a:pt x="1646" y="5762"/>
                    <a:pt x="1555" y="5678"/>
                  </a:cubicBezTo>
                  <a:cubicBezTo>
                    <a:pt x="656" y="4886"/>
                    <a:pt x="1415" y="3632"/>
                    <a:pt x="2020" y="3144"/>
                  </a:cubicBezTo>
                  <a:cubicBezTo>
                    <a:pt x="2632" y="2649"/>
                    <a:pt x="2863" y="823"/>
                    <a:pt x="2916" y="312"/>
                  </a:cubicBezTo>
                  <a:lnTo>
                    <a:pt x="2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33"/>
            <p:cNvSpPr/>
            <p:nvPr/>
          </p:nvSpPr>
          <p:spPr>
            <a:xfrm>
              <a:off x="5020731" y="4656994"/>
              <a:ext cx="129618" cy="62355"/>
            </a:xfrm>
            <a:custGeom>
              <a:avLst/>
              <a:gdLst/>
              <a:ahLst/>
              <a:cxnLst/>
              <a:rect l="l" t="t" r="r" b="b"/>
              <a:pathLst>
                <a:path w="2746" h="1321" extrusionOk="0">
                  <a:moveTo>
                    <a:pt x="799" y="0"/>
                  </a:moveTo>
                  <a:cubicBezTo>
                    <a:pt x="419" y="0"/>
                    <a:pt x="138" y="107"/>
                    <a:pt x="85" y="300"/>
                  </a:cubicBezTo>
                  <a:cubicBezTo>
                    <a:pt x="1" y="605"/>
                    <a:pt x="506" y="1009"/>
                    <a:pt x="1221" y="1213"/>
                  </a:cubicBezTo>
                  <a:cubicBezTo>
                    <a:pt x="1478" y="1286"/>
                    <a:pt x="1727" y="1320"/>
                    <a:pt x="1944" y="1320"/>
                  </a:cubicBezTo>
                  <a:cubicBezTo>
                    <a:pt x="2326" y="1320"/>
                    <a:pt x="2609" y="1213"/>
                    <a:pt x="2662" y="1019"/>
                  </a:cubicBezTo>
                  <a:cubicBezTo>
                    <a:pt x="2746" y="715"/>
                    <a:pt x="2238" y="311"/>
                    <a:pt x="1526" y="110"/>
                  </a:cubicBezTo>
                  <a:cubicBezTo>
                    <a:pt x="1267" y="36"/>
                    <a:pt x="1017" y="0"/>
                    <a:pt x="7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33"/>
            <p:cNvSpPr/>
            <p:nvPr/>
          </p:nvSpPr>
          <p:spPr>
            <a:xfrm>
              <a:off x="5152054" y="4209779"/>
              <a:ext cx="116071" cy="59806"/>
            </a:xfrm>
            <a:custGeom>
              <a:avLst/>
              <a:gdLst/>
              <a:ahLst/>
              <a:cxnLst/>
              <a:rect l="l" t="t" r="r" b="b"/>
              <a:pathLst>
                <a:path w="2459" h="1267" extrusionOk="0">
                  <a:moveTo>
                    <a:pt x="787" y="0"/>
                  </a:moveTo>
                  <a:cubicBezTo>
                    <a:pt x="421" y="0"/>
                    <a:pt x="144" y="112"/>
                    <a:pt x="88" y="316"/>
                  </a:cubicBezTo>
                  <a:cubicBezTo>
                    <a:pt x="1" y="617"/>
                    <a:pt x="445" y="1005"/>
                    <a:pt x="1077" y="1182"/>
                  </a:cubicBezTo>
                  <a:cubicBezTo>
                    <a:pt x="1285" y="1239"/>
                    <a:pt x="1487" y="1266"/>
                    <a:pt x="1668" y="1266"/>
                  </a:cubicBezTo>
                  <a:cubicBezTo>
                    <a:pt x="2036" y="1266"/>
                    <a:pt x="2316" y="1153"/>
                    <a:pt x="2375" y="951"/>
                  </a:cubicBezTo>
                  <a:cubicBezTo>
                    <a:pt x="2458" y="647"/>
                    <a:pt x="2013" y="259"/>
                    <a:pt x="1382" y="85"/>
                  </a:cubicBezTo>
                  <a:cubicBezTo>
                    <a:pt x="1172" y="28"/>
                    <a:pt x="969" y="0"/>
                    <a:pt x="787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33"/>
            <p:cNvSpPr/>
            <p:nvPr/>
          </p:nvSpPr>
          <p:spPr>
            <a:xfrm>
              <a:off x="5061468" y="4423473"/>
              <a:ext cx="172242" cy="82510"/>
            </a:xfrm>
            <a:custGeom>
              <a:avLst/>
              <a:gdLst/>
              <a:ahLst/>
              <a:cxnLst/>
              <a:rect l="l" t="t" r="r" b="b"/>
              <a:pathLst>
                <a:path w="3649" h="1748" extrusionOk="0">
                  <a:moveTo>
                    <a:pt x="1066" y="1"/>
                  </a:moveTo>
                  <a:cubicBezTo>
                    <a:pt x="559" y="1"/>
                    <a:pt x="185" y="142"/>
                    <a:pt x="114" y="400"/>
                  </a:cubicBezTo>
                  <a:cubicBezTo>
                    <a:pt x="1" y="804"/>
                    <a:pt x="676" y="1346"/>
                    <a:pt x="1619" y="1606"/>
                  </a:cubicBezTo>
                  <a:cubicBezTo>
                    <a:pt x="1962" y="1702"/>
                    <a:pt x="2294" y="1748"/>
                    <a:pt x="2582" y="1748"/>
                  </a:cubicBezTo>
                  <a:cubicBezTo>
                    <a:pt x="3090" y="1748"/>
                    <a:pt x="3464" y="1607"/>
                    <a:pt x="3535" y="1349"/>
                  </a:cubicBezTo>
                  <a:cubicBezTo>
                    <a:pt x="3648" y="944"/>
                    <a:pt x="2973" y="403"/>
                    <a:pt x="2027" y="142"/>
                  </a:cubicBezTo>
                  <a:cubicBezTo>
                    <a:pt x="1685" y="46"/>
                    <a:pt x="1354" y="1"/>
                    <a:pt x="1066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33"/>
            <p:cNvSpPr/>
            <p:nvPr/>
          </p:nvSpPr>
          <p:spPr>
            <a:xfrm>
              <a:off x="5007655" y="4616351"/>
              <a:ext cx="172242" cy="82510"/>
            </a:xfrm>
            <a:custGeom>
              <a:avLst/>
              <a:gdLst/>
              <a:ahLst/>
              <a:cxnLst/>
              <a:rect l="l" t="t" r="r" b="b"/>
              <a:pathLst>
                <a:path w="3649" h="1748" extrusionOk="0">
                  <a:moveTo>
                    <a:pt x="1067" y="0"/>
                  </a:moveTo>
                  <a:cubicBezTo>
                    <a:pt x="561" y="0"/>
                    <a:pt x="187" y="141"/>
                    <a:pt x="114" y="399"/>
                  </a:cubicBezTo>
                  <a:cubicBezTo>
                    <a:pt x="0" y="804"/>
                    <a:pt x="676" y="1345"/>
                    <a:pt x="1622" y="1606"/>
                  </a:cubicBezTo>
                  <a:cubicBezTo>
                    <a:pt x="1965" y="1702"/>
                    <a:pt x="2296" y="1748"/>
                    <a:pt x="2585" y="1748"/>
                  </a:cubicBezTo>
                  <a:cubicBezTo>
                    <a:pt x="3091" y="1748"/>
                    <a:pt x="3465" y="1607"/>
                    <a:pt x="3538" y="1349"/>
                  </a:cubicBezTo>
                  <a:cubicBezTo>
                    <a:pt x="3648" y="944"/>
                    <a:pt x="2973" y="403"/>
                    <a:pt x="2030" y="142"/>
                  </a:cubicBezTo>
                  <a:cubicBezTo>
                    <a:pt x="1687" y="46"/>
                    <a:pt x="1356" y="0"/>
                    <a:pt x="10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33"/>
            <p:cNvSpPr/>
            <p:nvPr/>
          </p:nvSpPr>
          <p:spPr>
            <a:xfrm>
              <a:off x="5088941" y="4235175"/>
              <a:ext cx="186733" cy="241866"/>
            </a:xfrm>
            <a:custGeom>
              <a:avLst/>
              <a:gdLst/>
              <a:ahLst/>
              <a:cxnLst/>
              <a:rect l="l" t="t" r="r" b="b"/>
              <a:pathLst>
                <a:path w="3956" h="5124" extrusionOk="0">
                  <a:moveTo>
                    <a:pt x="2006" y="0"/>
                  </a:moveTo>
                  <a:cubicBezTo>
                    <a:pt x="1692" y="0"/>
                    <a:pt x="1498" y="86"/>
                    <a:pt x="1498" y="86"/>
                  </a:cubicBezTo>
                  <a:cubicBezTo>
                    <a:pt x="826" y="296"/>
                    <a:pt x="1147" y="1844"/>
                    <a:pt x="1107" y="2252"/>
                  </a:cubicBezTo>
                  <a:cubicBezTo>
                    <a:pt x="1070" y="2667"/>
                    <a:pt x="0" y="4225"/>
                    <a:pt x="0" y="4225"/>
                  </a:cubicBezTo>
                  <a:cubicBezTo>
                    <a:pt x="211" y="4750"/>
                    <a:pt x="1254" y="5004"/>
                    <a:pt x="1254" y="5004"/>
                  </a:cubicBezTo>
                  <a:cubicBezTo>
                    <a:pt x="1254" y="5004"/>
                    <a:pt x="1628" y="5123"/>
                    <a:pt x="2017" y="5123"/>
                  </a:cubicBezTo>
                  <a:cubicBezTo>
                    <a:pt x="2241" y="5123"/>
                    <a:pt x="2471" y="5083"/>
                    <a:pt x="2635" y="4957"/>
                  </a:cubicBezTo>
                  <a:cubicBezTo>
                    <a:pt x="2635" y="4957"/>
                    <a:pt x="2521" y="3071"/>
                    <a:pt x="2702" y="2697"/>
                  </a:cubicBezTo>
                  <a:cubicBezTo>
                    <a:pt x="2876" y="2326"/>
                    <a:pt x="3956" y="1165"/>
                    <a:pt x="3488" y="637"/>
                  </a:cubicBezTo>
                  <a:cubicBezTo>
                    <a:pt x="3488" y="637"/>
                    <a:pt x="3207" y="239"/>
                    <a:pt x="2568" y="89"/>
                  </a:cubicBezTo>
                  <a:cubicBezTo>
                    <a:pt x="2356" y="22"/>
                    <a:pt x="2166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33"/>
            <p:cNvSpPr/>
            <p:nvPr/>
          </p:nvSpPr>
          <p:spPr>
            <a:xfrm>
              <a:off x="5088941" y="4235316"/>
              <a:ext cx="139059" cy="240025"/>
            </a:xfrm>
            <a:custGeom>
              <a:avLst/>
              <a:gdLst/>
              <a:ahLst/>
              <a:cxnLst/>
              <a:rect l="l" t="t" r="r" b="b"/>
              <a:pathLst>
                <a:path w="2946" h="5085" extrusionOk="0">
                  <a:moveTo>
                    <a:pt x="2003" y="1"/>
                  </a:moveTo>
                  <a:cubicBezTo>
                    <a:pt x="1689" y="1"/>
                    <a:pt x="1495" y="86"/>
                    <a:pt x="1495" y="86"/>
                  </a:cubicBezTo>
                  <a:cubicBezTo>
                    <a:pt x="819" y="297"/>
                    <a:pt x="1144" y="1845"/>
                    <a:pt x="1104" y="2252"/>
                  </a:cubicBezTo>
                  <a:cubicBezTo>
                    <a:pt x="1070" y="2664"/>
                    <a:pt x="0" y="4222"/>
                    <a:pt x="0" y="4222"/>
                  </a:cubicBezTo>
                  <a:cubicBezTo>
                    <a:pt x="211" y="4747"/>
                    <a:pt x="1254" y="5001"/>
                    <a:pt x="1254" y="5001"/>
                  </a:cubicBezTo>
                  <a:cubicBezTo>
                    <a:pt x="1254" y="5001"/>
                    <a:pt x="1415" y="5051"/>
                    <a:pt x="1635" y="5084"/>
                  </a:cubicBezTo>
                  <a:cubicBezTo>
                    <a:pt x="1318" y="4957"/>
                    <a:pt x="906" y="4747"/>
                    <a:pt x="783" y="4439"/>
                  </a:cubicBezTo>
                  <a:cubicBezTo>
                    <a:pt x="783" y="4439"/>
                    <a:pt x="1853" y="2881"/>
                    <a:pt x="1889" y="2473"/>
                  </a:cubicBezTo>
                  <a:cubicBezTo>
                    <a:pt x="1933" y="2062"/>
                    <a:pt x="1605" y="517"/>
                    <a:pt x="2277" y="303"/>
                  </a:cubicBezTo>
                  <a:cubicBezTo>
                    <a:pt x="2277" y="303"/>
                    <a:pt x="2473" y="219"/>
                    <a:pt x="2785" y="219"/>
                  </a:cubicBezTo>
                  <a:cubicBezTo>
                    <a:pt x="2836" y="219"/>
                    <a:pt x="2890" y="221"/>
                    <a:pt x="2946" y="226"/>
                  </a:cubicBezTo>
                  <a:cubicBezTo>
                    <a:pt x="2839" y="173"/>
                    <a:pt x="2709" y="126"/>
                    <a:pt x="2565" y="89"/>
                  </a:cubicBezTo>
                  <a:cubicBezTo>
                    <a:pt x="2353" y="23"/>
                    <a:pt x="2162" y="1"/>
                    <a:pt x="2003" y="1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33"/>
            <p:cNvSpPr/>
            <p:nvPr/>
          </p:nvSpPr>
          <p:spPr>
            <a:xfrm>
              <a:off x="4457154" y="4364656"/>
              <a:ext cx="271509" cy="204481"/>
            </a:xfrm>
            <a:custGeom>
              <a:avLst/>
              <a:gdLst/>
              <a:ahLst/>
              <a:cxnLst/>
              <a:rect l="l" t="t" r="r" b="b"/>
              <a:pathLst>
                <a:path w="5752" h="4332" extrusionOk="0">
                  <a:moveTo>
                    <a:pt x="4932" y="1"/>
                  </a:moveTo>
                  <a:cubicBezTo>
                    <a:pt x="4932" y="1"/>
                    <a:pt x="3213" y="1453"/>
                    <a:pt x="2282" y="1453"/>
                  </a:cubicBezTo>
                  <a:cubicBezTo>
                    <a:pt x="2253" y="1453"/>
                    <a:pt x="2225" y="1451"/>
                    <a:pt x="2197" y="1448"/>
                  </a:cubicBezTo>
                  <a:cubicBezTo>
                    <a:pt x="2126" y="1441"/>
                    <a:pt x="2049" y="1437"/>
                    <a:pt x="1968" y="1437"/>
                  </a:cubicBezTo>
                  <a:cubicBezTo>
                    <a:pt x="1171" y="1437"/>
                    <a:pt x="1" y="1826"/>
                    <a:pt x="71" y="2913"/>
                  </a:cubicBezTo>
                  <a:cubicBezTo>
                    <a:pt x="101" y="3394"/>
                    <a:pt x="352" y="3835"/>
                    <a:pt x="746" y="4110"/>
                  </a:cubicBezTo>
                  <a:cubicBezTo>
                    <a:pt x="973" y="4266"/>
                    <a:pt x="1201" y="4332"/>
                    <a:pt x="1424" y="4332"/>
                  </a:cubicBezTo>
                  <a:cubicBezTo>
                    <a:pt x="2170" y="4332"/>
                    <a:pt x="2842" y="3590"/>
                    <a:pt x="3097" y="3046"/>
                  </a:cubicBezTo>
                  <a:cubicBezTo>
                    <a:pt x="3481" y="2217"/>
                    <a:pt x="5751" y="1455"/>
                    <a:pt x="5751" y="1455"/>
                  </a:cubicBezTo>
                  <a:lnTo>
                    <a:pt x="5206" y="803"/>
                  </a:lnTo>
                  <a:lnTo>
                    <a:pt x="4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33"/>
            <p:cNvSpPr/>
            <p:nvPr/>
          </p:nvSpPr>
          <p:spPr>
            <a:xfrm>
              <a:off x="4713286" y="4414835"/>
              <a:ext cx="15388" cy="20439"/>
            </a:xfrm>
            <a:custGeom>
              <a:avLst/>
              <a:gdLst/>
              <a:ahLst/>
              <a:cxnLst/>
              <a:rect l="l" t="t" r="r" b="b"/>
              <a:pathLst>
                <a:path w="326" h="433" extrusionOk="0">
                  <a:moveTo>
                    <a:pt x="1" y="1"/>
                  </a:moveTo>
                  <a:lnTo>
                    <a:pt x="115" y="332"/>
                  </a:lnTo>
                  <a:lnTo>
                    <a:pt x="198" y="432"/>
                  </a:lnTo>
                  <a:cubicBezTo>
                    <a:pt x="278" y="402"/>
                    <a:pt x="325" y="385"/>
                    <a:pt x="325" y="3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33"/>
            <p:cNvSpPr/>
            <p:nvPr/>
          </p:nvSpPr>
          <p:spPr>
            <a:xfrm>
              <a:off x="4457154" y="4364656"/>
              <a:ext cx="243895" cy="182485"/>
            </a:xfrm>
            <a:custGeom>
              <a:avLst/>
              <a:gdLst/>
              <a:ahLst/>
              <a:cxnLst/>
              <a:rect l="l" t="t" r="r" b="b"/>
              <a:pathLst>
                <a:path w="5167" h="3866" extrusionOk="0">
                  <a:moveTo>
                    <a:pt x="4932" y="1"/>
                  </a:moveTo>
                  <a:cubicBezTo>
                    <a:pt x="4932" y="1"/>
                    <a:pt x="3213" y="1453"/>
                    <a:pt x="2282" y="1453"/>
                  </a:cubicBezTo>
                  <a:cubicBezTo>
                    <a:pt x="2253" y="1453"/>
                    <a:pt x="2225" y="1451"/>
                    <a:pt x="2197" y="1448"/>
                  </a:cubicBezTo>
                  <a:cubicBezTo>
                    <a:pt x="2126" y="1441"/>
                    <a:pt x="2049" y="1437"/>
                    <a:pt x="1968" y="1437"/>
                  </a:cubicBezTo>
                  <a:cubicBezTo>
                    <a:pt x="1171" y="1437"/>
                    <a:pt x="1" y="1826"/>
                    <a:pt x="71" y="2913"/>
                  </a:cubicBezTo>
                  <a:cubicBezTo>
                    <a:pt x="91" y="3267"/>
                    <a:pt x="238" y="3605"/>
                    <a:pt x="472" y="3866"/>
                  </a:cubicBezTo>
                  <a:cubicBezTo>
                    <a:pt x="432" y="3749"/>
                    <a:pt x="412" y="3628"/>
                    <a:pt x="405" y="3504"/>
                  </a:cubicBezTo>
                  <a:cubicBezTo>
                    <a:pt x="335" y="2421"/>
                    <a:pt x="1505" y="2032"/>
                    <a:pt x="2302" y="2032"/>
                  </a:cubicBezTo>
                  <a:cubicBezTo>
                    <a:pt x="2383" y="2032"/>
                    <a:pt x="2460" y="2036"/>
                    <a:pt x="2532" y="2043"/>
                  </a:cubicBezTo>
                  <a:cubicBezTo>
                    <a:pt x="2559" y="2046"/>
                    <a:pt x="2588" y="2048"/>
                    <a:pt x="2617" y="2048"/>
                  </a:cubicBezTo>
                  <a:cubicBezTo>
                    <a:pt x="3412" y="2048"/>
                    <a:pt x="4782" y="982"/>
                    <a:pt x="5166" y="676"/>
                  </a:cubicBezTo>
                  <a:lnTo>
                    <a:pt x="49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33"/>
            <p:cNvSpPr/>
            <p:nvPr/>
          </p:nvSpPr>
          <p:spPr>
            <a:xfrm>
              <a:off x="4668820" y="4339874"/>
              <a:ext cx="88080" cy="113192"/>
            </a:xfrm>
            <a:custGeom>
              <a:avLst/>
              <a:gdLst/>
              <a:ahLst/>
              <a:cxnLst/>
              <a:rect l="l" t="t" r="r" b="b"/>
              <a:pathLst>
                <a:path w="1866" h="2398" extrusionOk="0">
                  <a:moveTo>
                    <a:pt x="410" y="1"/>
                  </a:moveTo>
                  <a:cubicBezTo>
                    <a:pt x="360" y="1"/>
                    <a:pt x="315" y="12"/>
                    <a:pt x="274" y="34"/>
                  </a:cubicBezTo>
                  <a:cubicBezTo>
                    <a:pt x="0" y="191"/>
                    <a:pt x="70" y="840"/>
                    <a:pt x="435" y="1482"/>
                  </a:cubicBezTo>
                  <a:cubicBezTo>
                    <a:pt x="746" y="2030"/>
                    <a:pt x="1169" y="2398"/>
                    <a:pt x="1457" y="2398"/>
                  </a:cubicBezTo>
                  <a:cubicBezTo>
                    <a:pt x="1506" y="2398"/>
                    <a:pt x="1552" y="2387"/>
                    <a:pt x="1592" y="2364"/>
                  </a:cubicBezTo>
                  <a:cubicBezTo>
                    <a:pt x="1866" y="2207"/>
                    <a:pt x="1796" y="1562"/>
                    <a:pt x="1431" y="917"/>
                  </a:cubicBezTo>
                  <a:cubicBezTo>
                    <a:pt x="1120" y="369"/>
                    <a:pt x="699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33"/>
            <p:cNvSpPr/>
            <p:nvPr/>
          </p:nvSpPr>
          <p:spPr>
            <a:xfrm>
              <a:off x="5077707" y="4117022"/>
              <a:ext cx="81330" cy="101249"/>
            </a:xfrm>
            <a:custGeom>
              <a:avLst/>
              <a:gdLst/>
              <a:ahLst/>
              <a:cxnLst/>
              <a:rect l="l" t="t" r="r" b="b"/>
              <a:pathLst>
                <a:path w="1723" h="2145" extrusionOk="0">
                  <a:moveTo>
                    <a:pt x="428" y="0"/>
                  </a:moveTo>
                  <a:cubicBezTo>
                    <a:pt x="374" y="0"/>
                    <a:pt x="323" y="12"/>
                    <a:pt x="278" y="37"/>
                  </a:cubicBezTo>
                  <a:cubicBezTo>
                    <a:pt x="1" y="191"/>
                    <a:pt x="38" y="786"/>
                    <a:pt x="365" y="1355"/>
                  </a:cubicBezTo>
                  <a:cubicBezTo>
                    <a:pt x="637" y="1830"/>
                    <a:pt x="1018" y="2144"/>
                    <a:pt x="1298" y="2144"/>
                  </a:cubicBezTo>
                  <a:cubicBezTo>
                    <a:pt x="1352" y="2144"/>
                    <a:pt x="1403" y="2132"/>
                    <a:pt x="1449" y="2107"/>
                  </a:cubicBezTo>
                  <a:cubicBezTo>
                    <a:pt x="1723" y="1947"/>
                    <a:pt x="1679" y="1361"/>
                    <a:pt x="1358" y="790"/>
                  </a:cubicBezTo>
                  <a:cubicBezTo>
                    <a:pt x="1087" y="314"/>
                    <a:pt x="706" y="0"/>
                    <a:pt x="428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33"/>
            <p:cNvSpPr/>
            <p:nvPr/>
          </p:nvSpPr>
          <p:spPr>
            <a:xfrm>
              <a:off x="4856458" y="4207418"/>
              <a:ext cx="116826" cy="150057"/>
            </a:xfrm>
            <a:custGeom>
              <a:avLst/>
              <a:gdLst/>
              <a:ahLst/>
              <a:cxnLst/>
              <a:rect l="l" t="t" r="r" b="b"/>
              <a:pathLst>
                <a:path w="2475" h="3179" extrusionOk="0">
                  <a:moveTo>
                    <a:pt x="541" y="1"/>
                  </a:moveTo>
                  <a:cubicBezTo>
                    <a:pt x="475" y="1"/>
                    <a:pt x="415" y="15"/>
                    <a:pt x="362" y="45"/>
                  </a:cubicBezTo>
                  <a:cubicBezTo>
                    <a:pt x="0" y="249"/>
                    <a:pt x="94" y="1112"/>
                    <a:pt x="576" y="1964"/>
                  </a:cubicBezTo>
                  <a:cubicBezTo>
                    <a:pt x="986" y="2692"/>
                    <a:pt x="1549" y="3178"/>
                    <a:pt x="1931" y="3178"/>
                  </a:cubicBezTo>
                  <a:cubicBezTo>
                    <a:pt x="1997" y="3178"/>
                    <a:pt x="2057" y="3164"/>
                    <a:pt x="2110" y="3134"/>
                  </a:cubicBezTo>
                  <a:cubicBezTo>
                    <a:pt x="2475" y="2927"/>
                    <a:pt x="2381" y="2068"/>
                    <a:pt x="1896" y="1215"/>
                  </a:cubicBezTo>
                  <a:cubicBezTo>
                    <a:pt x="1485" y="487"/>
                    <a:pt x="923" y="1"/>
                    <a:pt x="541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33"/>
            <p:cNvSpPr/>
            <p:nvPr/>
          </p:nvSpPr>
          <p:spPr>
            <a:xfrm>
              <a:off x="4682037" y="4306076"/>
              <a:ext cx="116873" cy="150057"/>
            </a:xfrm>
            <a:custGeom>
              <a:avLst/>
              <a:gdLst/>
              <a:ahLst/>
              <a:cxnLst/>
              <a:rect l="l" t="t" r="r" b="b"/>
              <a:pathLst>
                <a:path w="2476" h="3179" extrusionOk="0">
                  <a:moveTo>
                    <a:pt x="541" y="0"/>
                  </a:moveTo>
                  <a:cubicBezTo>
                    <a:pt x="476" y="0"/>
                    <a:pt x="415" y="15"/>
                    <a:pt x="362" y="45"/>
                  </a:cubicBezTo>
                  <a:cubicBezTo>
                    <a:pt x="1" y="249"/>
                    <a:pt x="95" y="1111"/>
                    <a:pt x="576" y="1964"/>
                  </a:cubicBezTo>
                  <a:cubicBezTo>
                    <a:pt x="987" y="2692"/>
                    <a:pt x="1549" y="3178"/>
                    <a:pt x="1931" y="3178"/>
                  </a:cubicBezTo>
                  <a:cubicBezTo>
                    <a:pt x="1997" y="3178"/>
                    <a:pt x="2057" y="3164"/>
                    <a:pt x="2111" y="3134"/>
                  </a:cubicBezTo>
                  <a:cubicBezTo>
                    <a:pt x="2475" y="2927"/>
                    <a:pt x="2378" y="2067"/>
                    <a:pt x="1897" y="1215"/>
                  </a:cubicBezTo>
                  <a:cubicBezTo>
                    <a:pt x="1486" y="487"/>
                    <a:pt x="924" y="0"/>
                    <a:pt x="5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33"/>
            <p:cNvSpPr/>
            <p:nvPr/>
          </p:nvSpPr>
          <p:spPr>
            <a:xfrm>
              <a:off x="4883931" y="4129153"/>
              <a:ext cx="250315" cy="203207"/>
            </a:xfrm>
            <a:custGeom>
              <a:avLst/>
              <a:gdLst/>
              <a:ahLst/>
              <a:cxnLst/>
              <a:rect l="l" t="t" r="r" b="b"/>
              <a:pathLst>
                <a:path w="5303" h="4305" extrusionOk="0">
                  <a:moveTo>
                    <a:pt x="3995" y="0"/>
                  </a:moveTo>
                  <a:cubicBezTo>
                    <a:pt x="3397" y="0"/>
                    <a:pt x="2681" y="1076"/>
                    <a:pt x="2397" y="1312"/>
                  </a:cubicBezTo>
                  <a:cubicBezTo>
                    <a:pt x="2083" y="1573"/>
                    <a:pt x="224" y="1920"/>
                    <a:pt x="224" y="1920"/>
                  </a:cubicBezTo>
                  <a:cubicBezTo>
                    <a:pt x="0" y="2439"/>
                    <a:pt x="562" y="3358"/>
                    <a:pt x="562" y="3358"/>
                  </a:cubicBezTo>
                  <a:cubicBezTo>
                    <a:pt x="562" y="3358"/>
                    <a:pt x="1010" y="4224"/>
                    <a:pt x="1568" y="4304"/>
                  </a:cubicBezTo>
                  <a:cubicBezTo>
                    <a:pt x="1568" y="4304"/>
                    <a:pt x="2822" y="2890"/>
                    <a:pt x="3213" y="2753"/>
                  </a:cubicBezTo>
                  <a:cubicBezTo>
                    <a:pt x="3601" y="2616"/>
                    <a:pt x="5179" y="2556"/>
                    <a:pt x="5223" y="1850"/>
                  </a:cubicBezTo>
                  <a:cubicBezTo>
                    <a:pt x="5223" y="1850"/>
                    <a:pt x="5303" y="1372"/>
                    <a:pt x="4959" y="814"/>
                  </a:cubicBezTo>
                  <a:cubicBezTo>
                    <a:pt x="4658" y="232"/>
                    <a:pt x="4206" y="51"/>
                    <a:pt x="4206" y="51"/>
                  </a:cubicBezTo>
                  <a:cubicBezTo>
                    <a:pt x="4138" y="16"/>
                    <a:pt x="4067" y="0"/>
                    <a:pt x="39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33"/>
            <p:cNvSpPr/>
            <p:nvPr/>
          </p:nvSpPr>
          <p:spPr>
            <a:xfrm>
              <a:off x="4883931" y="4129012"/>
              <a:ext cx="242762" cy="174130"/>
            </a:xfrm>
            <a:custGeom>
              <a:avLst/>
              <a:gdLst/>
              <a:ahLst/>
              <a:cxnLst/>
              <a:rect l="l" t="t" r="r" b="b"/>
              <a:pathLst>
                <a:path w="5143" h="3689" extrusionOk="0">
                  <a:moveTo>
                    <a:pt x="4005" y="0"/>
                  </a:moveTo>
                  <a:cubicBezTo>
                    <a:pt x="3407" y="0"/>
                    <a:pt x="2687" y="1076"/>
                    <a:pt x="2404" y="1308"/>
                  </a:cubicBezTo>
                  <a:cubicBezTo>
                    <a:pt x="2083" y="1576"/>
                    <a:pt x="224" y="1923"/>
                    <a:pt x="224" y="1923"/>
                  </a:cubicBezTo>
                  <a:cubicBezTo>
                    <a:pt x="0" y="2442"/>
                    <a:pt x="562" y="3361"/>
                    <a:pt x="562" y="3361"/>
                  </a:cubicBezTo>
                  <a:cubicBezTo>
                    <a:pt x="562" y="3361"/>
                    <a:pt x="642" y="3511"/>
                    <a:pt x="769" y="3689"/>
                  </a:cubicBezTo>
                  <a:cubicBezTo>
                    <a:pt x="632" y="3374"/>
                    <a:pt x="495" y="2930"/>
                    <a:pt x="625" y="2629"/>
                  </a:cubicBezTo>
                  <a:cubicBezTo>
                    <a:pt x="625" y="2629"/>
                    <a:pt x="2484" y="2284"/>
                    <a:pt x="2802" y="2020"/>
                  </a:cubicBezTo>
                  <a:cubicBezTo>
                    <a:pt x="3085" y="1785"/>
                    <a:pt x="3803" y="711"/>
                    <a:pt x="4398" y="711"/>
                  </a:cubicBezTo>
                  <a:cubicBezTo>
                    <a:pt x="4471" y="711"/>
                    <a:pt x="4543" y="727"/>
                    <a:pt x="4611" y="763"/>
                  </a:cubicBezTo>
                  <a:cubicBezTo>
                    <a:pt x="4611" y="763"/>
                    <a:pt x="4878" y="867"/>
                    <a:pt x="5142" y="1181"/>
                  </a:cubicBezTo>
                  <a:cubicBezTo>
                    <a:pt x="5099" y="1064"/>
                    <a:pt x="5045" y="940"/>
                    <a:pt x="4969" y="813"/>
                  </a:cubicBezTo>
                  <a:cubicBezTo>
                    <a:pt x="4668" y="232"/>
                    <a:pt x="4216" y="51"/>
                    <a:pt x="4216" y="51"/>
                  </a:cubicBezTo>
                  <a:cubicBezTo>
                    <a:pt x="4148" y="16"/>
                    <a:pt x="4077" y="0"/>
                    <a:pt x="4005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33"/>
            <p:cNvSpPr/>
            <p:nvPr/>
          </p:nvSpPr>
          <p:spPr>
            <a:xfrm>
              <a:off x="4380918" y="3803679"/>
              <a:ext cx="281138" cy="160158"/>
            </a:xfrm>
            <a:custGeom>
              <a:avLst/>
              <a:gdLst/>
              <a:ahLst/>
              <a:cxnLst/>
              <a:rect l="l" t="t" r="r" b="b"/>
              <a:pathLst>
                <a:path w="5956" h="3393" extrusionOk="0">
                  <a:moveTo>
                    <a:pt x="1349" y="1"/>
                  </a:moveTo>
                  <a:cubicBezTo>
                    <a:pt x="1030" y="1"/>
                    <a:pt x="718" y="115"/>
                    <a:pt x="455" y="410"/>
                  </a:cubicBezTo>
                  <a:cubicBezTo>
                    <a:pt x="138" y="771"/>
                    <a:pt x="1" y="1262"/>
                    <a:pt x="88" y="1737"/>
                  </a:cubicBezTo>
                  <a:cubicBezTo>
                    <a:pt x="234" y="2533"/>
                    <a:pt x="953" y="2789"/>
                    <a:pt x="1629" y="2789"/>
                  </a:cubicBezTo>
                  <a:cubicBezTo>
                    <a:pt x="1953" y="2789"/>
                    <a:pt x="2268" y="2730"/>
                    <a:pt x="2505" y="2643"/>
                  </a:cubicBezTo>
                  <a:cubicBezTo>
                    <a:pt x="2614" y="2604"/>
                    <a:pt x="2745" y="2586"/>
                    <a:pt x="2890" y="2586"/>
                  </a:cubicBezTo>
                  <a:cubicBezTo>
                    <a:pt x="3876" y="2586"/>
                    <a:pt x="5511" y="3392"/>
                    <a:pt x="5511" y="3392"/>
                  </a:cubicBezTo>
                  <a:lnTo>
                    <a:pt x="5584" y="2546"/>
                  </a:lnTo>
                  <a:lnTo>
                    <a:pt x="5955" y="1781"/>
                  </a:lnTo>
                  <a:cubicBezTo>
                    <a:pt x="5955" y="1781"/>
                    <a:pt x="3571" y="1587"/>
                    <a:pt x="2996" y="875"/>
                  </a:cubicBezTo>
                  <a:cubicBezTo>
                    <a:pt x="2667" y="474"/>
                    <a:pt x="1996" y="1"/>
                    <a:pt x="1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33"/>
            <p:cNvSpPr/>
            <p:nvPr/>
          </p:nvSpPr>
          <p:spPr>
            <a:xfrm>
              <a:off x="4635021" y="3940288"/>
              <a:ext cx="7930" cy="23696"/>
            </a:xfrm>
            <a:custGeom>
              <a:avLst/>
              <a:gdLst/>
              <a:ahLst/>
              <a:cxnLst/>
              <a:rect l="l" t="t" r="r" b="b"/>
              <a:pathLst>
                <a:path w="168" h="502" extrusionOk="0">
                  <a:moveTo>
                    <a:pt x="168" y="0"/>
                  </a:moveTo>
                  <a:lnTo>
                    <a:pt x="14" y="311"/>
                  </a:lnTo>
                  <a:lnTo>
                    <a:pt x="1" y="441"/>
                  </a:lnTo>
                  <a:cubicBezTo>
                    <a:pt x="78" y="475"/>
                    <a:pt x="121" y="502"/>
                    <a:pt x="121" y="502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33"/>
            <p:cNvSpPr/>
            <p:nvPr/>
          </p:nvSpPr>
          <p:spPr>
            <a:xfrm>
              <a:off x="4383939" y="3803679"/>
              <a:ext cx="277928" cy="114844"/>
            </a:xfrm>
            <a:custGeom>
              <a:avLst/>
              <a:gdLst/>
              <a:ahLst/>
              <a:cxnLst/>
              <a:rect l="l" t="t" r="r" b="b"/>
              <a:pathLst>
                <a:path w="5888" h="2433" extrusionOk="0">
                  <a:moveTo>
                    <a:pt x="1284" y="1"/>
                  </a:moveTo>
                  <a:cubicBezTo>
                    <a:pt x="966" y="1"/>
                    <a:pt x="654" y="116"/>
                    <a:pt x="391" y="410"/>
                  </a:cubicBezTo>
                  <a:cubicBezTo>
                    <a:pt x="157" y="677"/>
                    <a:pt x="20" y="1018"/>
                    <a:pt x="0" y="1373"/>
                  </a:cubicBezTo>
                  <a:cubicBezTo>
                    <a:pt x="57" y="1262"/>
                    <a:pt x="124" y="1162"/>
                    <a:pt x="207" y="1072"/>
                  </a:cubicBezTo>
                  <a:cubicBezTo>
                    <a:pt x="470" y="775"/>
                    <a:pt x="783" y="659"/>
                    <a:pt x="1102" y="659"/>
                  </a:cubicBezTo>
                  <a:cubicBezTo>
                    <a:pt x="1748" y="659"/>
                    <a:pt x="2418" y="1135"/>
                    <a:pt x="2745" y="1540"/>
                  </a:cubicBezTo>
                  <a:cubicBezTo>
                    <a:pt x="3240" y="2148"/>
                    <a:pt x="5066" y="2379"/>
                    <a:pt x="5574" y="2433"/>
                  </a:cubicBezTo>
                  <a:lnTo>
                    <a:pt x="5888" y="1791"/>
                  </a:lnTo>
                  <a:cubicBezTo>
                    <a:pt x="5888" y="1791"/>
                    <a:pt x="3501" y="1593"/>
                    <a:pt x="2929" y="881"/>
                  </a:cubicBezTo>
                  <a:cubicBezTo>
                    <a:pt x="2602" y="476"/>
                    <a:pt x="1930" y="1"/>
                    <a:pt x="12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33"/>
            <p:cNvSpPr/>
            <p:nvPr/>
          </p:nvSpPr>
          <p:spPr>
            <a:xfrm>
              <a:off x="4619868" y="3865800"/>
              <a:ext cx="71087" cy="122585"/>
            </a:xfrm>
            <a:custGeom>
              <a:avLst/>
              <a:gdLst/>
              <a:ahLst/>
              <a:cxnLst/>
              <a:rect l="l" t="t" r="r" b="b"/>
              <a:pathLst>
                <a:path w="1506" h="2597" extrusionOk="0">
                  <a:moveTo>
                    <a:pt x="1043" y="1"/>
                  </a:moveTo>
                  <a:cubicBezTo>
                    <a:pt x="749" y="1"/>
                    <a:pt x="387" y="483"/>
                    <a:pt x="201" y="1147"/>
                  </a:cubicBezTo>
                  <a:cubicBezTo>
                    <a:pt x="1" y="1856"/>
                    <a:pt x="88" y="2504"/>
                    <a:pt x="392" y="2588"/>
                  </a:cubicBezTo>
                  <a:cubicBezTo>
                    <a:pt x="414" y="2594"/>
                    <a:pt x="437" y="2597"/>
                    <a:pt x="460" y="2597"/>
                  </a:cubicBezTo>
                  <a:cubicBezTo>
                    <a:pt x="758" y="2597"/>
                    <a:pt x="1122" y="2114"/>
                    <a:pt x="1305" y="1451"/>
                  </a:cubicBezTo>
                  <a:cubicBezTo>
                    <a:pt x="1505" y="742"/>
                    <a:pt x="1418" y="94"/>
                    <a:pt x="1111" y="10"/>
                  </a:cubicBezTo>
                  <a:cubicBezTo>
                    <a:pt x="1089" y="4"/>
                    <a:pt x="1066" y="1"/>
                    <a:pt x="10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33"/>
            <p:cNvSpPr/>
            <p:nvPr/>
          </p:nvSpPr>
          <p:spPr>
            <a:xfrm>
              <a:off x="5069682" y="3997217"/>
              <a:ext cx="68396" cy="108991"/>
            </a:xfrm>
            <a:custGeom>
              <a:avLst/>
              <a:gdLst/>
              <a:ahLst/>
              <a:cxnLst/>
              <a:rect l="l" t="t" r="r" b="b"/>
              <a:pathLst>
                <a:path w="1449" h="2309" extrusionOk="0">
                  <a:moveTo>
                    <a:pt x="968" y="1"/>
                  </a:moveTo>
                  <a:cubicBezTo>
                    <a:pt x="678" y="1"/>
                    <a:pt x="337" y="424"/>
                    <a:pt x="178" y="1004"/>
                  </a:cubicBezTo>
                  <a:cubicBezTo>
                    <a:pt x="0" y="1636"/>
                    <a:pt x="104" y="2214"/>
                    <a:pt x="408" y="2298"/>
                  </a:cubicBezTo>
                  <a:cubicBezTo>
                    <a:pt x="433" y="2305"/>
                    <a:pt x="458" y="2308"/>
                    <a:pt x="484" y="2308"/>
                  </a:cubicBezTo>
                  <a:cubicBezTo>
                    <a:pt x="771" y="2308"/>
                    <a:pt x="1111" y="1889"/>
                    <a:pt x="1271" y="1308"/>
                  </a:cubicBezTo>
                  <a:cubicBezTo>
                    <a:pt x="1448" y="676"/>
                    <a:pt x="1344" y="95"/>
                    <a:pt x="1044" y="11"/>
                  </a:cubicBezTo>
                  <a:cubicBezTo>
                    <a:pt x="1019" y="4"/>
                    <a:pt x="994" y="1"/>
                    <a:pt x="968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33"/>
            <p:cNvSpPr/>
            <p:nvPr/>
          </p:nvSpPr>
          <p:spPr>
            <a:xfrm>
              <a:off x="4831817" y="3907953"/>
              <a:ext cx="94122" cy="162660"/>
            </a:xfrm>
            <a:custGeom>
              <a:avLst/>
              <a:gdLst/>
              <a:ahLst/>
              <a:cxnLst/>
              <a:rect l="l" t="t" r="r" b="b"/>
              <a:pathLst>
                <a:path w="1994" h="3446" extrusionOk="0">
                  <a:moveTo>
                    <a:pt x="1384" y="1"/>
                  </a:moveTo>
                  <a:cubicBezTo>
                    <a:pt x="995" y="1"/>
                    <a:pt x="510" y="645"/>
                    <a:pt x="265" y="1521"/>
                  </a:cubicBezTo>
                  <a:cubicBezTo>
                    <a:pt x="1" y="2464"/>
                    <a:pt x="115" y="3320"/>
                    <a:pt x="519" y="3433"/>
                  </a:cubicBezTo>
                  <a:cubicBezTo>
                    <a:pt x="549" y="3442"/>
                    <a:pt x="580" y="3446"/>
                    <a:pt x="611" y="3446"/>
                  </a:cubicBezTo>
                  <a:cubicBezTo>
                    <a:pt x="1005" y="3446"/>
                    <a:pt x="1485" y="2802"/>
                    <a:pt x="1729" y="1925"/>
                  </a:cubicBezTo>
                  <a:cubicBezTo>
                    <a:pt x="1994" y="979"/>
                    <a:pt x="1880" y="123"/>
                    <a:pt x="1475" y="13"/>
                  </a:cubicBezTo>
                  <a:cubicBezTo>
                    <a:pt x="1446" y="5"/>
                    <a:pt x="1415" y="1"/>
                    <a:pt x="1384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33"/>
            <p:cNvSpPr/>
            <p:nvPr/>
          </p:nvSpPr>
          <p:spPr>
            <a:xfrm>
              <a:off x="4638656" y="3854282"/>
              <a:ext cx="94122" cy="162801"/>
            </a:xfrm>
            <a:custGeom>
              <a:avLst/>
              <a:gdLst/>
              <a:ahLst/>
              <a:cxnLst/>
              <a:rect l="l" t="t" r="r" b="b"/>
              <a:pathLst>
                <a:path w="1994" h="3449" extrusionOk="0">
                  <a:moveTo>
                    <a:pt x="1380" y="1"/>
                  </a:moveTo>
                  <a:cubicBezTo>
                    <a:pt x="989" y="1"/>
                    <a:pt x="506" y="645"/>
                    <a:pt x="265" y="1521"/>
                  </a:cubicBezTo>
                  <a:cubicBezTo>
                    <a:pt x="1" y="2464"/>
                    <a:pt x="118" y="3323"/>
                    <a:pt x="522" y="3437"/>
                  </a:cubicBezTo>
                  <a:cubicBezTo>
                    <a:pt x="551" y="3445"/>
                    <a:pt x="581" y="3449"/>
                    <a:pt x="611" y="3449"/>
                  </a:cubicBezTo>
                  <a:cubicBezTo>
                    <a:pt x="1003" y="3449"/>
                    <a:pt x="1487" y="2804"/>
                    <a:pt x="1729" y="1929"/>
                  </a:cubicBezTo>
                  <a:cubicBezTo>
                    <a:pt x="1993" y="983"/>
                    <a:pt x="1876" y="124"/>
                    <a:pt x="1472" y="13"/>
                  </a:cubicBezTo>
                  <a:cubicBezTo>
                    <a:pt x="1442" y="5"/>
                    <a:pt x="1411" y="1"/>
                    <a:pt x="1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33"/>
            <p:cNvSpPr/>
            <p:nvPr/>
          </p:nvSpPr>
          <p:spPr>
            <a:xfrm>
              <a:off x="4858205" y="3930659"/>
              <a:ext cx="255224" cy="169976"/>
            </a:xfrm>
            <a:custGeom>
              <a:avLst/>
              <a:gdLst/>
              <a:ahLst/>
              <a:cxnLst/>
              <a:rect l="l" t="t" r="r" b="b"/>
              <a:pathLst>
                <a:path w="5407" h="3601" extrusionOk="0">
                  <a:moveTo>
                    <a:pt x="1073" y="0"/>
                  </a:moveTo>
                  <a:cubicBezTo>
                    <a:pt x="552" y="207"/>
                    <a:pt x="298" y="1254"/>
                    <a:pt x="298" y="1254"/>
                  </a:cubicBezTo>
                  <a:cubicBezTo>
                    <a:pt x="298" y="1254"/>
                    <a:pt x="0" y="2183"/>
                    <a:pt x="341" y="2631"/>
                  </a:cubicBezTo>
                  <a:cubicBezTo>
                    <a:pt x="341" y="2631"/>
                    <a:pt x="927" y="2596"/>
                    <a:pt x="1511" y="2596"/>
                  </a:cubicBezTo>
                  <a:cubicBezTo>
                    <a:pt x="1975" y="2596"/>
                    <a:pt x="2438" y="2618"/>
                    <a:pt x="2605" y="2698"/>
                  </a:cubicBezTo>
                  <a:cubicBezTo>
                    <a:pt x="2911" y="2844"/>
                    <a:pt x="3750" y="3601"/>
                    <a:pt x="4333" y="3601"/>
                  </a:cubicBezTo>
                  <a:cubicBezTo>
                    <a:pt x="4458" y="3601"/>
                    <a:pt x="4571" y="3566"/>
                    <a:pt x="4664" y="3484"/>
                  </a:cubicBezTo>
                  <a:cubicBezTo>
                    <a:pt x="4664" y="3484"/>
                    <a:pt x="5062" y="3203"/>
                    <a:pt x="5213" y="2565"/>
                  </a:cubicBezTo>
                  <a:cubicBezTo>
                    <a:pt x="5407" y="1939"/>
                    <a:pt x="5216" y="1495"/>
                    <a:pt x="5216" y="1495"/>
                  </a:cubicBezTo>
                  <a:cubicBezTo>
                    <a:pt x="5103" y="1140"/>
                    <a:pt x="4619" y="1062"/>
                    <a:pt x="4127" y="1062"/>
                  </a:cubicBezTo>
                  <a:cubicBezTo>
                    <a:pt x="3741" y="1062"/>
                    <a:pt x="3349" y="1110"/>
                    <a:pt x="3128" y="1110"/>
                  </a:cubicBezTo>
                  <a:cubicBezTo>
                    <a:pt x="3097" y="1110"/>
                    <a:pt x="3070" y="1109"/>
                    <a:pt x="3046" y="1107"/>
                  </a:cubicBezTo>
                  <a:cubicBezTo>
                    <a:pt x="2632" y="1063"/>
                    <a:pt x="1073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33"/>
            <p:cNvSpPr/>
            <p:nvPr/>
          </p:nvSpPr>
          <p:spPr>
            <a:xfrm>
              <a:off x="4868307" y="3930659"/>
              <a:ext cx="244981" cy="139059"/>
            </a:xfrm>
            <a:custGeom>
              <a:avLst/>
              <a:gdLst/>
              <a:ahLst/>
              <a:cxnLst/>
              <a:rect l="l" t="t" r="r" b="b"/>
              <a:pathLst>
                <a:path w="5190" h="2946" extrusionOk="0">
                  <a:moveTo>
                    <a:pt x="859" y="0"/>
                  </a:moveTo>
                  <a:cubicBezTo>
                    <a:pt x="338" y="207"/>
                    <a:pt x="84" y="1254"/>
                    <a:pt x="84" y="1254"/>
                  </a:cubicBezTo>
                  <a:cubicBezTo>
                    <a:pt x="84" y="1254"/>
                    <a:pt x="34" y="1411"/>
                    <a:pt x="0" y="1632"/>
                  </a:cubicBezTo>
                  <a:cubicBezTo>
                    <a:pt x="124" y="1314"/>
                    <a:pt x="338" y="906"/>
                    <a:pt x="642" y="779"/>
                  </a:cubicBezTo>
                  <a:cubicBezTo>
                    <a:pt x="642" y="779"/>
                    <a:pt x="2200" y="1849"/>
                    <a:pt x="2611" y="1889"/>
                  </a:cubicBezTo>
                  <a:cubicBezTo>
                    <a:pt x="2637" y="1892"/>
                    <a:pt x="2666" y="1893"/>
                    <a:pt x="2699" y="1893"/>
                  </a:cubicBezTo>
                  <a:cubicBezTo>
                    <a:pt x="2922" y="1893"/>
                    <a:pt x="3314" y="1844"/>
                    <a:pt x="3699" y="1844"/>
                  </a:cubicBezTo>
                  <a:cubicBezTo>
                    <a:pt x="4189" y="1844"/>
                    <a:pt x="4669" y="1922"/>
                    <a:pt x="4781" y="2277"/>
                  </a:cubicBezTo>
                  <a:cubicBezTo>
                    <a:pt x="4781" y="2277"/>
                    <a:pt x="4892" y="2541"/>
                    <a:pt x="4855" y="2946"/>
                  </a:cubicBezTo>
                  <a:cubicBezTo>
                    <a:pt x="4908" y="2835"/>
                    <a:pt x="4955" y="2708"/>
                    <a:pt x="4992" y="2561"/>
                  </a:cubicBezTo>
                  <a:cubicBezTo>
                    <a:pt x="5189" y="1933"/>
                    <a:pt x="4999" y="1491"/>
                    <a:pt x="4999" y="1491"/>
                  </a:cubicBezTo>
                  <a:cubicBezTo>
                    <a:pt x="4886" y="1136"/>
                    <a:pt x="4401" y="1058"/>
                    <a:pt x="3908" y="1058"/>
                  </a:cubicBezTo>
                  <a:cubicBezTo>
                    <a:pt x="3522" y="1058"/>
                    <a:pt x="3130" y="1107"/>
                    <a:pt x="2910" y="1107"/>
                  </a:cubicBezTo>
                  <a:cubicBezTo>
                    <a:pt x="2880" y="1107"/>
                    <a:pt x="2852" y="1106"/>
                    <a:pt x="2829" y="1103"/>
                  </a:cubicBezTo>
                  <a:cubicBezTo>
                    <a:pt x="2418" y="1063"/>
                    <a:pt x="859" y="0"/>
                    <a:pt x="859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33"/>
            <p:cNvSpPr/>
            <p:nvPr/>
          </p:nvSpPr>
          <p:spPr>
            <a:xfrm>
              <a:off x="4752608" y="3301895"/>
              <a:ext cx="226336" cy="268299"/>
            </a:xfrm>
            <a:custGeom>
              <a:avLst/>
              <a:gdLst/>
              <a:ahLst/>
              <a:cxnLst/>
              <a:rect l="l" t="t" r="r" b="b"/>
              <a:pathLst>
                <a:path w="4795" h="5684" extrusionOk="0">
                  <a:moveTo>
                    <a:pt x="1968" y="0"/>
                  </a:moveTo>
                  <a:cubicBezTo>
                    <a:pt x="1939" y="0"/>
                    <a:pt x="1909" y="1"/>
                    <a:pt x="1879" y="3"/>
                  </a:cubicBezTo>
                  <a:cubicBezTo>
                    <a:pt x="1401" y="33"/>
                    <a:pt x="957" y="284"/>
                    <a:pt x="683" y="682"/>
                  </a:cubicBezTo>
                  <a:cubicBezTo>
                    <a:pt x="0" y="1668"/>
                    <a:pt x="1040" y="2698"/>
                    <a:pt x="1749" y="3029"/>
                  </a:cubicBezTo>
                  <a:cubicBezTo>
                    <a:pt x="2575" y="3414"/>
                    <a:pt x="3341" y="5684"/>
                    <a:pt x="3341" y="5684"/>
                  </a:cubicBezTo>
                  <a:lnTo>
                    <a:pt x="3993" y="5139"/>
                  </a:lnTo>
                  <a:lnTo>
                    <a:pt x="4795" y="4865"/>
                  </a:lnTo>
                  <a:cubicBezTo>
                    <a:pt x="4795" y="4865"/>
                    <a:pt x="3247" y="3039"/>
                    <a:pt x="3344" y="2130"/>
                  </a:cubicBezTo>
                  <a:cubicBezTo>
                    <a:pt x="3425" y="1373"/>
                    <a:pt x="3097" y="0"/>
                    <a:pt x="1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33"/>
            <p:cNvSpPr/>
            <p:nvPr/>
          </p:nvSpPr>
          <p:spPr>
            <a:xfrm>
              <a:off x="4908383" y="3555006"/>
              <a:ext cx="20391" cy="15199"/>
            </a:xfrm>
            <a:custGeom>
              <a:avLst/>
              <a:gdLst/>
              <a:ahLst/>
              <a:cxnLst/>
              <a:rect l="l" t="t" r="r" b="b"/>
              <a:pathLst>
                <a:path w="432" h="322" extrusionOk="0">
                  <a:moveTo>
                    <a:pt x="432" y="1"/>
                  </a:moveTo>
                  <a:lnTo>
                    <a:pt x="104" y="111"/>
                  </a:lnTo>
                  <a:lnTo>
                    <a:pt x="0" y="195"/>
                  </a:lnTo>
                  <a:cubicBezTo>
                    <a:pt x="31" y="275"/>
                    <a:pt x="47" y="322"/>
                    <a:pt x="47" y="322"/>
                  </a:cubicBezTo>
                  <a:lnTo>
                    <a:pt x="432" y="1"/>
                  </a:ln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33"/>
            <p:cNvSpPr/>
            <p:nvPr/>
          </p:nvSpPr>
          <p:spPr>
            <a:xfrm>
              <a:off x="4796320" y="3301895"/>
              <a:ext cx="182626" cy="240686"/>
            </a:xfrm>
            <a:custGeom>
              <a:avLst/>
              <a:gdLst/>
              <a:ahLst/>
              <a:cxnLst/>
              <a:rect l="l" t="t" r="r" b="b"/>
              <a:pathLst>
                <a:path w="3869" h="5099" extrusionOk="0">
                  <a:moveTo>
                    <a:pt x="1042" y="0"/>
                  </a:moveTo>
                  <a:cubicBezTo>
                    <a:pt x="1013" y="0"/>
                    <a:pt x="983" y="1"/>
                    <a:pt x="953" y="3"/>
                  </a:cubicBezTo>
                  <a:cubicBezTo>
                    <a:pt x="599" y="23"/>
                    <a:pt x="261" y="170"/>
                    <a:pt x="1" y="404"/>
                  </a:cubicBezTo>
                  <a:cubicBezTo>
                    <a:pt x="118" y="368"/>
                    <a:pt x="241" y="348"/>
                    <a:pt x="362" y="338"/>
                  </a:cubicBezTo>
                  <a:cubicBezTo>
                    <a:pt x="392" y="336"/>
                    <a:pt x="421" y="335"/>
                    <a:pt x="450" y="335"/>
                  </a:cubicBezTo>
                  <a:cubicBezTo>
                    <a:pt x="1573" y="335"/>
                    <a:pt x="1904" y="1708"/>
                    <a:pt x="1823" y="2464"/>
                  </a:cubicBezTo>
                  <a:cubicBezTo>
                    <a:pt x="1739" y="3243"/>
                    <a:pt x="2873" y="4701"/>
                    <a:pt x="3190" y="5099"/>
                  </a:cubicBezTo>
                  <a:lnTo>
                    <a:pt x="3869" y="4865"/>
                  </a:lnTo>
                  <a:cubicBezTo>
                    <a:pt x="3869" y="4865"/>
                    <a:pt x="2321" y="3039"/>
                    <a:pt x="2418" y="2130"/>
                  </a:cubicBezTo>
                  <a:cubicBezTo>
                    <a:pt x="2499" y="1373"/>
                    <a:pt x="2171" y="0"/>
                    <a:pt x="10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33"/>
            <p:cNvSpPr/>
            <p:nvPr/>
          </p:nvSpPr>
          <p:spPr>
            <a:xfrm>
              <a:off x="4884545" y="3515307"/>
              <a:ext cx="124567" cy="77931"/>
            </a:xfrm>
            <a:custGeom>
              <a:avLst/>
              <a:gdLst/>
              <a:ahLst/>
              <a:cxnLst/>
              <a:rect l="l" t="t" r="r" b="b"/>
              <a:pathLst>
                <a:path w="2639" h="1651" extrusionOk="0">
                  <a:moveTo>
                    <a:pt x="2080" y="0"/>
                  </a:moveTo>
                  <a:cubicBezTo>
                    <a:pt x="1799" y="0"/>
                    <a:pt x="1417" y="113"/>
                    <a:pt x="1037" y="327"/>
                  </a:cubicBezTo>
                  <a:cubicBezTo>
                    <a:pt x="395" y="691"/>
                    <a:pt x="1" y="1210"/>
                    <a:pt x="154" y="1484"/>
                  </a:cubicBezTo>
                  <a:cubicBezTo>
                    <a:pt x="219" y="1596"/>
                    <a:pt x="366" y="1651"/>
                    <a:pt x="561" y="1651"/>
                  </a:cubicBezTo>
                  <a:cubicBezTo>
                    <a:pt x="841" y="1651"/>
                    <a:pt x="1222" y="1538"/>
                    <a:pt x="1602" y="1323"/>
                  </a:cubicBezTo>
                  <a:cubicBezTo>
                    <a:pt x="2244" y="962"/>
                    <a:pt x="2639" y="444"/>
                    <a:pt x="2485" y="166"/>
                  </a:cubicBezTo>
                  <a:cubicBezTo>
                    <a:pt x="2421" y="54"/>
                    <a:pt x="2274" y="0"/>
                    <a:pt x="20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33"/>
            <p:cNvSpPr/>
            <p:nvPr/>
          </p:nvSpPr>
          <p:spPr>
            <a:xfrm>
              <a:off x="5120002" y="3923720"/>
              <a:ext cx="111964" cy="72550"/>
            </a:xfrm>
            <a:custGeom>
              <a:avLst/>
              <a:gdLst/>
              <a:ahLst/>
              <a:cxnLst/>
              <a:rect l="l" t="t" r="r" b="b"/>
              <a:pathLst>
                <a:path w="2372" h="1537" extrusionOk="0">
                  <a:moveTo>
                    <a:pt x="1793" y="0"/>
                  </a:moveTo>
                  <a:cubicBezTo>
                    <a:pt x="1543" y="0"/>
                    <a:pt x="1222" y="93"/>
                    <a:pt x="907" y="271"/>
                  </a:cubicBezTo>
                  <a:cubicBezTo>
                    <a:pt x="339" y="598"/>
                    <a:pt x="1" y="1077"/>
                    <a:pt x="155" y="1354"/>
                  </a:cubicBezTo>
                  <a:cubicBezTo>
                    <a:pt x="223" y="1477"/>
                    <a:pt x="378" y="1536"/>
                    <a:pt x="580" y="1536"/>
                  </a:cubicBezTo>
                  <a:cubicBezTo>
                    <a:pt x="829" y="1536"/>
                    <a:pt x="1149" y="1445"/>
                    <a:pt x="1465" y="1267"/>
                  </a:cubicBezTo>
                  <a:cubicBezTo>
                    <a:pt x="2034" y="940"/>
                    <a:pt x="2371" y="458"/>
                    <a:pt x="2218" y="184"/>
                  </a:cubicBezTo>
                  <a:cubicBezTo>
                    <a:pt x="2149" y="60"/>
                    <a:pt x="1994" y="0"/>
                    <a:pt x="1793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33"/>
            <p:cNvSpPr/>
            <p:nvPr/>
          </p:nvSpPr>
          <p:spPr>
            <a:xfrm>
              <a:off x="4978435" y="3704738"/>
              <a:ext cx="165303" cy="103326"/>
            </a:xfrm>
            <a:custGeom>
              <a:avLst/>
              <a:gdLst/>
              <a:ahLst/>
              <a:cxnLst/>
              <a:rect l="l" t="t" r="r" b="b"/>
              <a:pathLst>
                <a:path w="3502" h="2189" extrusionOk="0">
                  <a:moveTo>
                    <a:pt x="2757" y="0"/>
                  </a:moveTo>
                  <a:cubicBezTo>
                    <a:pt x="2386" y="0"/>
                    <a:pt x="1881" y="149"/>
                    <a:pt x="1378" y="433"/>
                  </a:cubicBezTo>
                  <a:cubicBezTo>
                    <a:pt x="522" y="914"/>
                    <a:pt x="1" y="1603"/>
                    <a:pt x="208" y="1968"/>
                  </a:cubicBezTo>
                  <a:cubicBezTo>
                    <a:pt x="292" y="2117"/>
                    <a:pt x="485" y="2188"/>
                    <a:pt x="742" y="2188"/>
                  </a:cubicBezTo>
                  <a:cubicBezTo>
                    <a:pt x="1114" y="2188"/>
                    <a:pt x="1620" y="2038"/>
                    <a:pt x="2124" y="1754"/>
                  </a:cubicBezTo>
                  <a:cubicBezTo>
                    <a:pt x="2977" y="1276"/>
                    <a:pt x="3501" y="583"/>
                    <a:pt x="3294" y="222"/>
                  </a:cubicBezTo>
                  <a:cubicBezTo>
                    <a:pt x="3210" y="73"/>
                    <a:pt x="3016" y="0"/>
                    <a:pt x="2757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33"/>
            <p:cNvSpPr/>
            <p:nvPr/>
          </p:nvSpPr>
          <p:spPr>
            <a:xfrm>
              <a:off x="4879825" y="3530271"/>
              <a:ext cx="165256" cy="103373"/>
            </a:xfrm>
            <a:custGeom>
              <a:avLst/>
              <a:gdLst/>
              <a:ahLst/>
              <a:cxnLst/>
              <a:rect l="l" t="t" r="r" b="b"/>
              <a:pathLst>
                <a:path w="3501" h="2190" extrusionOk="0">
                  <a:moveTo>
                    <a:pt x="2754" y="1"/>
                  </a:moveTo>
                  <a:cubicBezTo>
                    <a:pt x="2383" y="1"/>
                    <a:pt x="1879" y="149"/>
                    <a:pt x="1378" y="434"/>
                  </a:cubicBezTo>
                  <a:cubicBezTo>
                    <a:pt x="522" y="916"/>
                    <a:pt x="0" y="1605"/>
                    <a:pt x="208" y="1969"/>
                  </a:cubicBezTo>
                  <a:cubicBezTo>
                    <a:pt x="291" y="2118"/>
                    <a:pt x="484" y="2190"/>
                    <a:pt x="741" y="2190"/>
                  </a:cubicBezTo>
                  <a:cubicBezTo>
                    <a:pt x="1113" y="2190"/>
                    <a:pt x="1619" y="2040"/>
                    <a:pt x="2123" y="1755"/>
                  </a:cubicBezTo>
                  <a:cubicBezTo>
                    <a:pt x="2976" y="1277"/>
                    <a:pt x="3501" y="585"/>
                    <a:pt x="3294" y="224"/>
                  </a:cubicBezTo>
                  <a:cubicBezTo>
                    <a:pt x="3210" y="74"/>
                    <a:pt x="3014" y="1"/>
                    <a:pt x="2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33"/>
            <p:cNvSpPr/>
            <p:nvPr/>
          </p:nvSpPr>
          <p:spPr>
            <a:xfrm>
              <a:off x="5011290" y="3733627"/>
              <a:ext cx="216093" cy="238797"/>
            </a:xfrm>
            <a:custGeom>
              <a:avLst/>
              <a:gdLst/>
              <a:ahLst/>
              <a:cxnLst/>
              <a:rect l="l" t="t" r="r" b="b"/>
              <a:pathLst>
                <a:path w="4578" h="5059" extrusionOk="0">
                  <a:moveTo>
                    <a:pt x="2098" y="0"/>
                  </a:moveTo>
                  <a:cubicBezTo>
                    <a:pt x="1584" y="0"/>
                    <a:pt x="943" y="389"/>
                    <a:pt x="943" y="389"/>
                  </a:cubicBezTo>
                  <a:cubicBezTo>
                    <a:pt x="943" y="389"/>
                    <a:pt x="81" y="837"/>
                    <a:pt x="0" y="1399"/>
                  </a:cubicBezTo>
                  <a:cubicBezTo>
                    <a:pt x="0" y="1399"/>
                    <a:pt x="1411" y="2653"/>
                    <a:pt x="1552" y="3041"/>
                  </a:cubicBezTo>
                  <a:cubicBezTo>
                    <a:pt x="1689" y="3429"/>
                    <a:pt x="1746" y="5007"/>
                    <a:pt x="2454" y="5050"/>
                  </a:cubicBezTo>
                  <a:cubicBezTo>
                    <a:pt x="2454" y="5050"/>
                    <a:pt x="2502" y="5058"/>
                    <a:pt x="2586" y="5058"/>
                  </a:cubicBezTo>
                  <a:cubicBezTo>
                    <a:pt x="2765" y="5058"/>
                    <a:pt x="3108" y="5021"/>
                    <a:pt x="3491" y="4786"/>
                  </a:cubicBezTo>
                  <a:cubicBezTo>
                    <a:pt x="4069" y="4485"/>
                    <a:pt x="4250" y="4034"/>
                    <a:pt x="4250" y="4034"/>
                  </a:cubicBezTo>
                  <a:cubicBezTo>
                    <a:pt x="4578" y="3408"/>
                    <a:pt x="3254" y="2543"/>
                    <a:pt x="2993" y="2225"/>
                  </a:cubicBezTo>
                  <a:cubicBezTo>
                    <a:pt x="2729" y="1911"/>
                    <a:pt x="2381" y="52"/>
                    <a:pt x="2381" y="52"/>
                  </a:cubicBezTo>
                  <a:cubicBezTo>
                    <a:pt x="2295" y="15"/>
                    <a:pt x="2199" y="0"/>
                    <a:pt x="20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33"/>
            <p:cNvSpPr/>
            <p:nvPr/>
          </p:nvSpPr>
          <p:spPr>
            <a:xfrm>
              <a:off x="5040462" y="3733627"/>
              <a:ext cx="187064" cy="234596"/>
            </a:xfrm>
            <a:custGeom>
              <a:avLst/>
              <a:gdLst/>
              <a:ahLst/>
              <a:cxnLst/>
              <a:rect l="l" t="t" r="r" b="b"/>
              <a:pathLst>
                <a:path w="3963" h="4970" extrusionOk="0">
                  <a:moveTo>
                    <a:pt x="1480" y="0"/>
                  </a:moveTo>
                  <a:cubicBezTo>
                    <a:pt x="966" y="0"/>
                    <a:pt x="325" y="389"/>
                    <a:pt x="325" y="389"/>
                  </a:cubicBezTo>
                  <a:cubicBezTo>
                    <a:pt x="325" y="389"/>
                    <a:pt x="175" y="470"/>
                    <a:pt x="1" y="600"/>
                  </a:cubicBezTo>
                  <a:cubicBezTo>
                    <a:pt x="227" y="501"/>
                    <a:pt x="519" y="401"/>
                    <a:pt x="777" y="401"/>
                  </a:cubicBezTo>
                  <a:cubicBezTo>
                    <a:pt x="877" y="401"/>
                    <a:pt x="973" y="416"/>
                    <a:pt x="1057" y="453"/>
                  </a:cubicBezTo>
                  <a:cubicBezTo>
                    <a:pt x="1057" y="453"/>
                    <a:pt x="1405" y="2312"/>
                    <a:pt x="1669" y="2629"/>
                  </a:cubicBezTo>
                  <a:cubicBezTo>
                    <a:pt x="1930" y="2947"/>
                    <a:pt x="3251" y="3813"/>
                    <a:pt x="2926" y="4438"/>
                  </a:cubicBezTo>
                  <a:cubicBezTo>
                    <a:pt x="2926" y="4438"/>
                    <a:pt x="2823" y="4709"/>
                    <a:pt x="2508" y="4970"/>
                  </a:cubicBezTo>
                  <a:cubicBezTo>
                    <a:pt x="2625" y="4930"/>
                    <a:pt x="2746" y="4873"/>
                    <a:pt x="2876" y="4796"/>
                  </a:cubicBezTo>
                  <a:cubicBezTo>
                    <a:pt x="3458" y="4495"/>
                    <a:pt x="3635" y="4044"/>
                    <a:pt x="3635" y="4044"/>
                  </a:cubicBezTo>
                  <a:cubicBezTo>
                    <a:pt x="3963" y="3415"/>
                    <a:pt x="2642" y="2549"/>
                    <a:pt x="2378" y="2235"/>
                  </a:cubicBezTo>
                  <a:cubicBezTo>
                    <a:pt x="2111" y="1911"/>
                    <a:pt x="1763" y="52"/>
                    <a:pt x="1763" y="52"/>
                  </a:cubicBezTo>
                  <a:cubicBezTo>
                    <a:pt x="1677" y="15"/>
                    <a:pt x="1581" y="0"/>
                    <a:pt x="1480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33"/>
            <p:cNvSpPr/>
            <p:nvPr/>
          </p:nvSpPr>
          <p:spPr>
            <a:xfrm>
              <a:off x="4657113" y="3506196"/>
              <a:ext cx="1198519" cy="1173077"/>
            </a:xfrm>
            <a:custGeom>
              <a:avLst/>
              <a:gdLst/>
              <a:ahLst/>
              <a:cxnLst/>
              <a:rect l="l" t="t" r="r" b="b"/>
              <a:pathLst>
                <a:path w="25391" h="24852" extrusionOk="0">
                  <a:moveTo>
                    <a:pt x="12575" y="3907"/>
                  </a:moveTo>
                  <a:cubicBezTo>
                    <a:pt x="13049" y="3907"/>
                    <a:pt x="13528" y="3947"/>
                    <a:pt x="14006" y="4030"/>
                  </a:cubicBezTo>
                  <a:cubicBezTo>
                    <a:pt x="14287" y="4081"/>
                    <a:pt x="14571" y="4141"/>
                    <a:pt x="14849" y="4218"/>
                  </a:cubicBezTo>
                  <a:cubicBezTo>
                    <a:pt x="15360" y="4358"/>
                    <a:pt x="15849" y="4542"/>
                    <a:pt x="16310" y="4769"/>
                  </a:cubicBezTo>
                  <a:cubicBezTo>
                    <a:pt x="17497" y="5344"/>
                    <a:pt x="18507" y="6180"/>
                    <a:pt x="19289" y="7183"/>
                  </a:cubicBezTo>
                  <a:cubicBezTo>
                    <a:pt x="19647" y="7648"/>
                    <a:pt x="19961" y="8146"/>
                    <a:pt x="20215" y="8668"/>
                  </a:cubicBezTo>
                  <a:cubicBezTo>
                    <a:pt x="20299" y="8835"/>
                    <a:pt x="20379" y="9005"/>
                    <a:pt x="20449" y="9183"/>
                  </a:cubicBezTo>
                  <a:cubicBezTo>
                    <a:pt x="21145" y="10871"/>
                    <a:pt x="21302" y="12797"/>
                    <a:pt x="20777" y="14689"/>
                  </a:cubicBezTo>
                  <a:cubicBezTo>
                    <a:pt x="19734" y="18466"/>
                    <a:pt x="16313" y="20933"/>
                    <a:pt x="12585" y="20933"/>
                  </a:cubicBezTo>
                  <a:cubicBezTo>
                    <a:pt x="11831" y="20933"/>
                    <a:pt x="11064" y="20832"/>
                    <a:pt x="10302" y="20621"/>
                  </a:cubicBezTo>
                  <a:cubicBezTo>
                    <a:pt x="9710" y="20457"/>
                    <a:pt x="9148" y="20233"/>
                    <a:pt x="8627" y="19955"/>
                  </a:cubicBezTo>
                  <a:cubicBezTo>
                    <a:pt x="8460" y="19868"/>
                    <a:pt x="8296" y="19778"/>
                    <a:pt x="8135" y="19678"/>
                  </a:cubicBezTo>
                  <a:cubicBezTo>
                    <a:pt x="7650" y="19380"/>
                    <a:pt x="7202" y="19036"/>
                    <a:pt x="6791" y="18661"/>
                  </a:cubicBezTo>
                  <a:cubicBezTo>
                    <a:pt x="5755" y="17698"/>
                    <a:pt x="4979" y="16491"/>
                    <a:pt x="4524" y="15164"/>
                  </a:cubicBezTo>
                  <a:cubicBezTo>
                    <a:pt x="4260" y="14392"/>
                    <a:pt x="4106" y="13579"/>
                    <a:pt x="4070" y="12743"/>
                  </a:cubicBezTo>
                  <a:cubicBezTo>
                    <a:pt x="4046" y="12045"/>
                    <a:pt x="4106" y="11329"/>
                    <a:pt x="4260" y="10620"/>
                  </a:cubicBezTo>
                  <a:cubicBezTo>
                    <a:pt x="4294" y="10460"/>
                    <a:pt x="4334" y="10303"/>
                    <a:pt x="4377" y="10142"/>
                  </a:cubicBezTo>
                  <a:cubicBezTo>
                    <a:pt x="5360" y="6605"/>
                    <a:pt x="8443" y="4208"/>
                    <a:pt x="11903" y="3934"/>
                  </a:cubicBezTo>
                  <a:cubicBezTo>
                    <a:pt x="12125" y="3916"/>
                    <a:pt x="12350" y="3907"/>
                    <a:pt x="12575" y="3907"/>
                  </a:cubicBezTo>
                  <a:close/>
                  <a:moveTo>
                    <a:pt x="12572" y="0"/>
                  </a:moveTo>
                  <a:cubicBezTo>
                    <a:pt x="7130" y="0"/>
                    <a:pt x="2133" y="3604"/>
                    <a:pt x="606" y="9102"/>
                  </a:cubicBezTo>
                  <a:cubicBezTo>
                    <a:pt x="1" y="11289"/>
                    <a:pt x="17" y="13499"/>
                    <a:pt x="552" y="15545"/>
                  </a:cubicBezTo>
                  <a:cubicBezTo>
                    <a:pt x="686" y="16067"/>
                    <a:pt x="857" y="16572"/>
                    <a:pt x="1057" y="17070"/>
                  </a:cubicBezTo>
                  <a:cubicBezTo>
                    <a:pt x="1301" y="17672"/>
                    <a:pt x="1589" y="18257"/>
                    <a:pt x="1923" y="18812"/>
                  </a:cubicBezTo>
                  <a:cubicBezTo>
                    <a:pt x="2612" y="19965"/>
                    <a:pt x="3491" y="21008"/>
                    <a:pt x="4528" y="21888"/>
                  </a:cubicBezTo>
                  <a:cubicBezTo>
                    <a:pt x="4895" y="22205"/>
                    <a:pt x="5283" y="22496"/>
                    <a:pt x="5695" y="22770"/>
                  </a:cubicBezTo>
                  <a:cubicBezTo>
                    <a:pt x="5848" y="22874"/>
                    <a:pt x="6002" y="22974"/>
                    <a:pt x="6159" y="23065"/>
                  </a:cubicBezTo>
                  <a:cubicBezTo>
                    <a:pt x="7105" y="23633"/>
                    <a:pt x="8139" y="24084"/>
                    <a:pt x="9249" y="24395"/>
                  </a:cubicBezTo>
                  <a:cubicBezTo>
                    <a:pt x="10361" y="24704"/>
                    <a:pt x="11479" y="24851"/>
                    <a:pt x="12580" y="24851"/>
                  </a:cubicBezTo>
                  <a:cubicBezTo>
                    <a:pt x="18023" y="24851"/>
                    <a:pt x="23018" y="21248"/>
                    <a:pt x="24545" y="15749"/>
                  </a:cubicBezTo>
                  <a:cubicBezTo>
                    <a:pt x="25391" y="12727"/>
                    <a:pt x="25040" y="9654"/>
                    <a:pt x="23773" y="7036"/>
                  </a:cubicBezTo>
                  <a:cubicBezTo>
                    <a:pt x="23692" y="6869"/>
                    <a:pt x="23605" y="6702"/>
                    <a:pt x="23518" y="6538"/>
                  </a:cubicBezTo>
                  <a:cubicBezTo>
                    <a:pt x="23271" y="6077"/>
                    <a:pt x="22997" y="5635"/>
                    <a:pt x="22696" y="5214"/>
                  </a:cubicBezTo>
                  <a:cubicBezTo>
                    <a:pt x="22014" y="4254"/>
                    <a:pt x="21195" y="3392"/>
                    <a:pt x="20259" y="2653"/>
                  </a:cubicBezTo>
                  <a:cubicBezTo>
                    <a:pt x="19770" y="2268"/>
                    <a:pt x="19245" y="1921"/>
                    <a:pt x="18690" y="1606"/>
                  </a:cubicBezTo>
                  <a:cubicBezTo>
                    <a:pt x="18236" y="1346"/>
                    <a:pt x="17754" y="1118"/>
                    <a:pt x="17256" y="918"/>
                  </a:cubicBezTo>
                  <a:cubicBezTo>
                    <a:pt x="16818" y="741"/>
                    <a:pt x="16370" y="587"/>
                    <a:pt x="15902" y="456"/>
                  </a:cubicBezTo>
                  <a:cubicBezTo>
                    <a:pt x="14790" y="148"/>
                    <a:pt x="13672" y="0"/>
                    <a:pt x="125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33"/>
            <p:cNvSpPr/>
            <p:nvPr/>
          </p:nvSpPr>
          <p:spPr>
            <a:xfrm>
              <a:off x="4677789" y="3576673"/>
              <a:ext cx="1146454" cy="1031941"/>
            </a:xfrm>
            <a:custGeom>
              <a:avLst/>
              <a:gdLst/>
              <a:ahLst/>
              <a:cxnLst/>
              <a:rect l="l" t="t" r="r" b="b"/>
              <a:pathLst>
                <a:path w="24288" h="21862" extrusionOk="0">
                  <a:moveTo>
                    <a:pt x="12139" y="2416"/>
                  </a:moveTo>
                  <a:cubicBezTo>
                    <a:pt x="12893" y="2416"/>
                    <a:pt x="13659" y="2517"/>
                    <a:pt x="14421" y="2728"/>
                  </a:cubicBezTo>
                  <a:cubicBezTo>
                    <a:pt x="18951" y="3989"/>
                    <a:pt x="21599" y="8676"/>
                    <a:pt x="20342" y="13206"/>
                  </a:cubicBezTo>
                  <a:cubicBezTo>
                    <a:pt x="19297" y="16974"/>
                    <a:pt x="15876" y="19440"/>
                    <a:pt x="12148" y="19440"/>
                  </a:cubicBezTo>
                  <a:cubicBezTo>
                    <a:pt x="11393" y="19440"/>
                    <a:pt x="10626" y="19339"/>
                    <a:pt x="9864" y="19128"/>
                  </a:cubicBezTo>
                  <a:cubicBezTo>
                    <a:pt x="5333" y="17870"/>
                    <a:pt x="2685" y="13180"/>
                    <a:pt x="3943" y="8653"/>
                  </a:cubicBezTo>
                  <a:cubicBezTo>
                    <a:pt x="4988" y="4884"/>
                    <a:pt x="8410" y="2416"/>
                    <a:pt x="12139" y="2416"/>
                  </a:cubicBezTo>
                  <a:close/>
                  <a:moveTo>
                    <a:pt x="12141" y="1"/>
                  </a:moveTo>
                  <a:cubicBezTo>
                    <a:pt x="7354" y="1"/>
                    <a:pt x="2956" y="3168"/>
                    <a:pt x="1616" y="8007"/>
                  </a:cubicBezTo>
                  <a:cubicBezTo>
                    <a:pt x="1" y="13822"/>
                    <a:pt x="3404" y="19846"/>
                    <a:pt x="9222" y="21461"/>
                  </a:cubicBezTo>
                  <a:cubicBezTo>
                    <a:pt x="10200" y="21732"/>
                    <a:pt x="11183" y="21861"/>
                    <a:pt x="12151" y="21861"/>
                  </a:cubicBezTo>
                  <a:cubicBezTo>
                    <a:pt x="16939" y="21861"/>
                    <a:pt x="21332" y="18695"/>
                    <a:pt x="22676" y="13855"/>
                  </a:cubicBezTo>
                  <a:cubicBezTo>
                    <a:pt x="24287" y="8037"/>
                    <a:pt x="20880" y="2016"/>
                    <a:pt x="15070" y="401"/>
                  </a:cubicBezTo>
                  <a:cubicBezTo>
                    <a:pt x="14092" y="130"/>
                    <a:pt x="13109" y="1"/>
                    <a:pt x="121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33"/>
            <p:cNvSpPr/>
            <p:nvPr/>
          </p:nvSpPr>
          <p:spPr>
            <a:xfrm>
              <a:off x="4746943" y="3638746"/>
              <a:ext cx="1008340" cy="907657"/>
            </a:xfrm>
            <a:custGeom>
              <a:avLst/>
              <a:gdLst/>
              <a:ahLst/>
              <a:cxnLst/>
              <a:rect l="l" t="t" r="r" b="b"/>
              <a:pathLst>
                <a:path w="21362" h="19229" extrusionOk="0">
                  <a:moveTo>
                    <a:pt x="10674" y="1101"/>
                  </a:moveTo>
                  <a:cubicBezTo>
                    <a:pt x="11428" y="1101"/>
                    <a:pt x="12194" y="1202"/>
                    <a:pt x="12956" y="1413"/>
                  </a:cubicBezTo>
                  <a:cubicBezTo>
                    <a:pt x="17486" y="2674"/>
                    <a:pt x="20134" y="7361"/>
                    <a:pt x="18877" y="11891"/>
                  </a:cubicBezTo>
                  <a:cubicBezTo>
                    <a:pt x="17832" y="15659"/>
                    <a:pt x="14411" y="18125"/>
                    <a:pt x="10683" y="18125"/>
                  </a:cubicBezTo>
                  <a:cubicBezTo>
                    <a:pt x="9928" y="18125"/>
                    <a:pt x="9161" y="18024"/>
                    <a:pt x="8399" y="17813"/>
                  </a:cubicBezTo>
                  <a:cubicBezTo>
                    <a:pt x="3868" y="16555"/>
                    <a:pt x="1220" y="11865"/>
                    <a:pt x="2478" y="7338"/>
                  </a:cubicBezTo>
                  <a:cubicBezTo>
                    <a:pt x="3523" y="3569"/>
                    <a:pt x="6945" y="1101"/>
                    <a:pt x="10674" y="1101"/>
                  </a:cubicBezTo>
                  <a:close/>
                  <a:moveTo>
                    <a:pt x="10676" y="0"/>
                  </a:moveTo>
                  <a:cubicBezTo>
                    <a:pt x="6466" y="0"/>
                    <a:pt x="2603" y="2788"/>
                    <a:pt x="1421" y="7043"/>
                  </a:cubicBezTo>
                  <a:cubicBezTo>
                    <a:pt x="0" y="12159"/>
                    <a:pt x="2996" y="17455"/>
                    <a:pt x="8108" y="18876"/>
                  </a:cubicBezTo>
                  <a:cubicBezTo>
                    <a:pt x="8969" y="19115"/>
                    <a:pt x="9834" y="19229"/>
                    <a:pt x="10686" y="19229"/>
                  </a:cubicBezTo>
                  <a:cubicBezTo>
                    <a:pt x="14897" y="19229"/>
                    <a:pt x="18762" y="16441"/>
                    <a:pt x="19944" y="12189"/>
                  </a:cubicBezTo>
                  <a:cubicBezTo>
                    <a:pt x="21361" y="7073"/>
                    <a:pt x="18369" y="1774"/>
                    <a:pt x="13253" y="353"/>
                  </a:cubicBezTo>
                  <a:cubicBezTo>
                    <a:pt x="12393" y="114"/>
                    <a:pt x="11527" y="0"/>
                    <a:pt x="10676" y="0"/>
                  </a:cubicBezTo>
                  <a:close/>
                </a:path>
              </a:pathLst>
            </a:custGeom>
            <a:solidFill>
              <a:srgbClr val="002638">
                <a:alpha val="1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33"/>
            <p:cNvSpPr/>
            <p:nvPr/>
          </p:nvSpPr>
          <p:spPr>
            <a:xfrm>
              <a:off x="4748029" y="4222146"/>
              <a:ext cx="229687" cy="317248"/>
            </a:xfrm>
            <a:custGeom>
              <a:avLst/>
              <a:gdLst/>
              <a:ahLst/>
              <a:cxnLst/>
              <a:rect l="l" t="t" r="r" b="b"/>
              <a:pathLst>
                <a:path w="4866" h="6721" extrusionOk="0">
                  <a:moveTo>
                    <a:pt x="2602" y="0"/>
                  </a:moveTo>
                  <a:cubicBezTo>
                    <a:pt x="1672" y="1171"/>
                    <a:pt x="803" y="2388"/>
                    <a:pt x="1" y="3645"/>
                  </a:cubicBezTo>
                  <a:cubicBezTo>
                    <a:pt x="693" y="4798"/>
                    <a:pt x="1569" y="5838"/>
                    <a:pt x="2605" y="6721"/>
                  </a:cubicBezTo>
                  <a:cubicBezTo>
                    <a:pt x="3311" y="5617"/>
                    <a:pt x="4069" y="4541"/>
                    <a:pt x="4865" y="3498"/>
                  </a:cubicBezTo>
                  <a:cubicBezTo>
                    <a:pt x="3829" y="2531"/>
                    <a:pt x="3053" y="1331"/>
                    <a:pt x="2602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33"/>
            <p:cNvSpPr/>
            <p:nvPr/>
          </p:nvSpPr>
          <p:spPr>
            <a:xfrm>
              <a:off x="5427304" y="3631571"/>
              <a:ext cx="301341" cy="214205"/>
            </a:xfrm>
            <a:custGeom>
              <a:avLst/>
              <a:gdLst/>
              <a:ahLst/>
              <a:cxnLst/>
              <a:rect l="l" t="t" r="r" b="b"/>
              <a:pathLst>
                <a:path w="6384" h="4538" extrusionOk="0">
                  <a:moveTo>
                    <a:pt x="3943" y="0"/>
                  </a:moveTo>
                  <a:cubicBezTo>
                    <a:pt x="2592" y="639"/>
                    <a:pt x="1278" y="1348"/>
                    <a:pt x="1" y="2123"/>
                  </a:cubicBezTo>
                  <a:cubicBezTo>
                    <a:pt x="1191" y="2698"/>
                    <a:pt x="2201" y="3534"/>
                    <a:pt x="2980" y="4537"/>
                  </a:cubicBezTo>
                  <a:cubicBezTo>
                    <a:pt x="4090" y="3832"/>
                    <a:pt x="5220" y="3170"/>
                    <a:pt x="6383" y="2558"/>
                  </a:cubicBezTo>
                  <a:cubicBezTo>
                    <a:pt x="5698" y="1598"/>
                    <a:pt x="4882" y="736"/>
                    <a:pt x="3943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33"/>
            <p:cNvSpPr/>
            <p:nvPr/>
          </p:nvSpPr>
          <p:spPr>
            <a:xfrm>
              <a:off x="4683170" y="4007649"/>
              <a:ext cx="175216" cy="304173"/>
            </a:xfrm>
            <a:custGeom>
              <a:avLst/>
              <a:gdLst/>
              <a:ahLst/>
              <a:cxnLst/>
              <a:rect l="l" t="t" r="r" b="b"/>
              <a:pathLst>
                <a:path w="3712" h="6444" extrusionOk="0">
                  <a:moveTo>
                    <a:pt x="3712" y="1"/>
                  </a:moveTo>
                  <a:lnTo>
                    <a:pt x="3712" y="1"/>
                  </a:lnTo>
                  <a:cubicBezTo>
                    <a:pt x="3106" y="683"/>
                    <a:pt x="2525" y="1385"/>
                    <a:pt x="1966" y="2114"/>
                  </a:cubicBezTo>
                  <a:cubicBezTo>
                    <a:pt x="1268" y="3016"/>
                    <a:pt x="612" y="3953"/>
                    <a:pt x="0" y="4916"/>
                  </a:cubicBezTo>
                  <a:cubicBezTo>
                    <a:pt x="134" y="5434"/>
                    <a:pt x="305" y="5945"/>
                    <a:pt x="505" y="6444"/>
                  </a:cubicBezTo>
                  <a:cubicBezTo>
                    <a:pt x="1415" y="4932"/>
                    <a:pt x="2421" y="3491"/>
                    <a:pt x="3524" y="2124"/>
                  </a:cubicBezTo>
                  <a:cubicBezTo>
                    <a:pt x="3498" y="1428"/>
                    <a:pt x="3558" y="713"/>
                    <a:pt x="3712" y="1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33"/>
            <p:cNvSpPr/>
            <p:nvPr/>
          </p:nvSpPr>
          <p:spPr>
            <a:xfrm>
              <a:off x="5219273" y="3549200"/>
              <a:ext cx="320269" cy="147413"/>
            </a:xfrm>
            <a:custGeom>
              <a:avLst/>
              <a:gdLst/>
              <a:ahLst/>
              <a:cxnLst/>
              <a:rect l="l" t="t" r="r" b="b"/>
              <a:pathLst>
                <a:path w="6785" h="3123" extrusionOk="0">
                  <a:moveTo>
                    <a:pt x="5350" y="0"/>
                  </a:moveTo>
                  <a:cubicBezTo>
                    <a:pt x="3492" y="869"/>
                    <a:pt x="1703" y="1882"/>
                    <a:pt x="1" y="3026"/>
                  </a:cubicBezTo>
                  <a:cubicBezTo>
                    <a:pt x="220" y="3009"/>
                    <a:pt x="440" y="3000"/>
                    <a:pt x="661" y="3000"/>
                  </a:cubicBezTo>
                  <a:cubicBezTo>
                    <a:pt x="1139" y="3000"/>
                    <a:pt x="1621" y="3040"/>
                    <a:pt x="2104" y="3123"/>
                  </a:cubicBezTo>
                  <a:cubicBezTo>
                    <a:pt x="2702" y="2758"/>
                    <a:pt x="3308" y="2407"/>
                    <a:pt x="3926" y="2076"/>
                  </a:cubicBezTo>
                  <a:cubicBezTo>
                    <a:pt x="4862" y="1575"/>
                    <a:pt x="5815" y="1113"/>
                    <a:pt x="6785" y="695"/>
                  </a:cubicBezTo>
                  <a:cubicBezTo>
                    <a:pt x="6327" y="435"/>
                    <a:pt x="5849" y="201"/>
                    <a:pt x="5350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33"/>
            <p:cNvSpPr/>
            <p:nvPr/>
          </p:nvSpPr>
          <p:spPr>
            <a:xfrm>
              <a:off x="4926038" y="4435227"/>
              <a:ext cx="138303" cy="159875"/>
            </a:xfrm>
            <a:custGeom>
              <a:avLst/>
              <a:gdLst/>
              <a:ahLst/>
              <a:cxnLst/>
              <a:rect l="l" t="t" r="r" b="b"/>
              <a:pathLst>
                <a:path w="2930" h="3387" extrusionOk="0">
                  <a:moveTo>
                    <a:pt x="2438" y="0"/>
                  </a:moveTo>
                  <a:lnTo>
                    <a:pt x="2388" y="64"/>
                  </a:lnTo>
                  <a:cubicBezTo>
                    <a:pt x="1559" y="1047"/>
                    <a:pt x="767" y="2056"/>
                    <a:pt x="1" y="3089"/>
                  </a:cubicBezTo>
                  <a:cubicBezTo>
                    <a:pt x="151" y="3190"/>
                    <a:pt x="308" y="3290"/>
                    <a:pt x="469" y="3387"/>
                  </a:cubicBezTo>
                  <a:cubicBezTo>
                    <a:pt x="1077" y="2561"/>
                    <a:pt x="1706" y="1755"/>
                    <a:pt x="2358" y="966"/>
                  </a:cubicBezTo>
                  <a:cubicBezTo>
                    <a:pt x="2549" y="736"/>
                    <a:pt x="2739" y="505"/>
                    <a:pt x="2930" y="281"/>
                  </a:cubicBezTo>
                  <a:cubicBezTo>
                    <a:pt x="2763" y="187"/>
                    <a:pt x="2595" y="97"/>
                    <a:pt x="2438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33"/>
            <p:cNvSpPr/>
            <p:nvPr/>
          </p:nvSpPr>
          <p:spPr>
            <a:xfrm>
              <a:off x="5611639" y="3814489"/>
              <a:ext cx="167663" cy="125370"/>
            </a:xfrm>
            <a:custGeom>
              <a:avLst/>
              <a:gdLst/>
              <a:ahLst/>
              <a:cxnLst/>
              <a:rect l="l" t="t" r="r" b="b"/>
              <a:pathLst>
                <a:path w="3552" h="2656" extrusionOk="0">
                  <a:moveTo>
                    <a:pt x="3297" y="0"/>
                  </a:moveTo>
                  <a:cubicBezTo>
                    <a:pt x="2472" y="499"/>
                    <a:pt x="1659" y="1017"/>
                    <a:pt x="857" y="1555"/>
                  </a:cubicBezTo>
                  <a:cubicBezTo>
                    <a:pt x="566" y="1749"/>
                    <a:pt x="285" y="1946"/>
                    <a:pt x="1" y="2140"/>
                  </a:cubicBezTo>
                  <a:cubicBezTo>
                    <a:pt x="84" y="2314"/>
                    <a:pt x="161" y="2481"/>
                    <a:pt x="231" y="2655"/>
                  </a:cubicBezTo>
                  <a:cubicBezTo>
                    <a:pt x="352" y="2571"/>
                    <a:pt x="472" y="2495"/>
                    <a:pt x="589" y="2411"/>
                  </a:cubicBezTo>
                  <a:cubicBezTo>
                    <a:pt x="1559" y="1749"/>
                    <a:pt x="2545" y="1110"/>
                    <a:pt x="3552" y="505"/>
                  </a:cubicBezTo>
                  <a:cubicBezTo>
                    <a:pt x="3471" y="338"/>
                    <a:pt x="3388" y="171"/>
                    <a:pt x="3297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33"/>
            <p:cNvSpPr/>
            <p:nvPr/>
          </p:nvSpPr>
          <p:spPr>
            <a:xfrm>
              <a:off x="5081672" y="3940147"/>
              <a:ext cx="338725" cy="305023"/>
            </a:xfrm>
            <a:custGeom>
              <a:avLst/>
              <a:gdLst/>
              <a:ahLst/>
              <a:cxnLst/>
              <a:rect l="l" t="t" r="r" b="b"/>
              <a:pathLst>
                <a:path w="7176" h="6462" extrusionOk="0">
                  <a:moveTo>
                    <a:pt x="3587" y="2070"/>
                  </a:moveTo>
                  <a:cubicBezTo>
                    <a:pt x="3690" y="2070"/>
                    <a:pt x="3795" y="2084"/>
                    <a:pt x="3899" y="2113"/>
                  </a:cubicBezTo>
                  <a:cubicBezTo>
                    <a:pt x="4518" y="2283"/>
                    <a:pt x="4879" y="2925"/>
                    <a:pt x="4708" y="3540"/>
                  </a:cubicBezTo>
                  <a:cubicBezTo>
                    <a:pt x="4563" y="4052"/>
                    <a:pt x="4097" y="4388"/>
                    <a:pt x="3588" y="4388"/>
                  </a:cubicBezTo>
                  <a:cubicBezTo>
                    <a:pt x="3485" y="4388"/>
                    <a:pt x="3381" y="4375"/>
                    <a:pt x="3277" y="4346"/>
                  </a:cubicBezTo>
                  <a:cubicBezTo>
                    <a:pt x="2659" y="4172"/>
                    <a:pt x="2301" y="3534"/>
                    <a:pt x="2471" y="2919"/>
                  </a:cubicBezTo>
                  <a:cubicBezTo>
                    <a:pt x="2613" y="2404"/>
                    <a:pt x="3078" y="2070"/>
                    <a:pt x="3587" y="2070"/>
                  </a:cubicBezTo>
                  <a:close/>
                  <a:moveTo>
                    <a:pt x="3583" y="1"/>
                  </a:moveTo>
                  <a:cubicBezTo>
                    <a:pt x="2171" y="1"/>
                    <a:pt x="873" y="936"/>
                    <a:pt x="479" y="2367"/>
                  </a:cubicBezTo>
                  <a:cubicBezTo>
                    <a:pt x="1" y="4085"/>
                    <a:pt x="1007" y="5867"/>
                    <a:pt x="2725" y="6342"/>
                  </a:cubicBezTo>
                  <a:cubicBezTo>
                    <a:pt x="3015" y="6423"/>
                    <a:pt x="3307" y="6461"/>
                    <a:pt x="3594" y="6461"/>
                  </a:cubicBezTo>
                  <a:cubicBezTo>
                    <a:pt x="5007" y="6461"/>
                    <a:pt x="6303" y="5527"/>
                    <a:pt x="6701" y="4095"/>
                  </a:cubicBezTo>
                  <a:cubicBezTo>
                    <a:pt x="7176" y="2377"/>
                    <a:pt x="6169" y="595"/>
                    <a:pt x="4451" y="120"/>
                  </a:cubicBezTo>
                  <a:cubicBezTo>
                    <a:pt x="4161" y="39"/>
                    <a:pt x="3870" y="1"/>
                    <a:pt x="3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33"/>
            <p:cNvSpPr/>
            <p:nvPr/>
          </p:nvSpPr>
          <p:spPr>
            <a:xfrm>
              <a:off x="5125242" y="3979468"/>
              <a:ext cx="251448" cy="226194"/>
            </a:xfrm>
            <a:custGeom>
              <a:avLst/>
              <a:gdLst/>
              <a:ahLst/>
              <a:cxnLst/>
              <a:rect l="l" t="t" r="r" b="b"/>
              <a:pathLst>
                <a:path w="5327" h="4792" extrusionOk="0">
                  <a:moveTo>
                    <a:pt x="2664" y="1237"/>
                  </a:moveTo>
                  <a:cubicBezTo>
                    <a:pt x="2767" y="1237"/>
                    <a:pt x="2872" y="1251"/>
                    <a:pt x="2976" y="1280"/>
                  </a:cubicBezTo>
                  <a:cubicBezTo>
                    <a:pt x="3595" y="1450"/>
                    <a:pt x="3956" y="2092"/>
                    <a:pt x="3785" y="2707"/>
                  </a:cubicBezTo>
                  <a:cubicBezTo>
                    <a:pt x="3640" y="3219"/>
                    <a:pt x="3174" y="3555"/>
                    <a:pt x="2665" y="3555"/>
                  </a:cubicBezTo>
                  <a:cubicBezTo>
                    <a:pt x="2562" y="3555"/>
                    <a:pt x="2458" y="3542"/>
                    <a:pt x="2354" y="3513"/>
                  </a:cubicBezTo>
                  <a:cubicBezTo>
                    <a:pt x="1736" y="3339"/>
                    <a:pt x="1378" y="2701"/>
                    <a:pt x="1548" y="2086"/>
                  </a:cubicBezTo>
                  <a:cubicBezTo>
                    <a:pt x="1690" y="1571"/>
                    <a:pt x="2155" y="1237"/>
                    <a:pt x="2664" y="1237"/>
                  </a:cubicBezTo>
                  <a:close/>
                  <a:moveTo>
                    <a:pt x="2658" y="0"/>
                  </a:moveTo>
                  <a:cubicBezTo>
                    <a:pt x="1611" y="0"/>
                    <a:pt x="650" y="697"/>
                    <a:pt x="358" y="1758"/>
                  </a:cubicBezTo>
                  <a:cubicBezTo>
                    <a:pt x="0" y="3032"/>
                    <a:pt x="749" y="4349"/>
                    <a:pt x="2023" y="4703"/>
                  </a:cubicBezTo>
                  <a:cubicBezTo>
                    <a:pt x="2238" y="4763"/>
                    <a:pt x="2454" y="4791"/>
                    <a:pt x="2666" y="4791"/>
                  </a:cubicBezTo>
                  <a:cubicBezTo>
                    <a:pt x="3717" y="4791"/>
                    <a:pt x="4680" y="4095"/>
                    <a:pt x="4972" y="3038"/>
                  </a:cubicBezTo>
                  <a:cubicBezTo>
                    <a:pt x="5326" y="1765"/>
                    <a:pt x="4577" y="444"/>
                    <a:pt x="3304" y="90"/>
                  </a:cubicBezTo>
                  <a:cubicBezTo>
                    <a:pt x="3088" y="29"/>
                    <a:pt x="2871" y="0"/>
                    <a:pt x="2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33"/>
            <p:cNvSpPr/>
            <p:nvPr/>
          </p:nvSpPr>
          <p:spPr>
            <a:xfrm>
              <a:off x="5165791" y="4015957"/>
              <a:ext cx="170495" cy="153455"/>
            </a:xfrm>
            <a:custGeom>
              <a:avLst/>
              <a:gdLst/>
              <a:ahLst/>
              <a:cxnLst/>
              <a:rect l="l" t="t" r="r" b="b"/>
              <a:pathLst>
                <a:path w="3612" h="3251" extrusionOk="0">
                  <a:moveTo>
                    <a:pt x="1805" y="464"/>
                  </a:moveTo>
                  <a:cubicBezTo>
                    <a:pt x="1908" y="464"/>
                    <a:pt x="2013" y="478"/>
                    <a:pt x="2117" y="507"/>
                  </a:cubicBezTo>
                  <a:cubicBezTo>
                    <a:pt x="2736" y="677"/>
                    <a:pt x="3097" y="1319"/>
                    <a:pt x="2926" y="1934"/>
                  </a:cubicBezTo>
                  <a:cubicBezTo>
                    <a:pt x="2781" y="2446"/>
                    <a:pt x="2315" y="2782"/>
                    <a:pt x="1806" y="2782"/>
                  </a:cubicBezTo>
                  <a:cubicBezTo>
                    <a:pt x="1703" y="2782"/>
                    <a:pt x="1599" y="2769"/>
                    <a:pt x="1495" y="2740"/>
                  </a:cubicBezTo>
                  <a:cubicBezTo>
                    <a:pt x="877" y="2566"/>
                    <a:pt x="519" y="1928"/>
                    <a:pt x="689" y="1313"/>
                  </a:cubicBezTo>
                  <a:cubicBezTo>
                    <a:pt x="831" y="798"/>
                    <a:pt x="1296" y="464"/>
                    <a:pt x="1805" y="464"/>
                  </a:cubicBezTo>
                  <a:close/>
                  <a:moveTo>
                    <a:pt x="1805" y="0"/>
                  </a:moveTo>
                  <a:cubicBezTo>
                    <a:pt x="1094" y="0"/>
                    <a:pt x="438" y="471"/>
                    <a:pt x="238" y="1192"/>
                  </a:cubicBezTo>
                  <a:cubicBezTo>
                    <a:pt x="1" y="2058"/>
                    <a:pt x="505" y="2951"/>
                    <a:pt x="1368" y="3192"/>
                  </a:cubicBezTo>
                  <a:cubicBezTo>
                    <a:pt x="1513" y="3231"/>
                    <a:pt x="1658" y="3250"/>
                    <a:pt x="1802" y="3250"/>
                  </a:cubicBezTo>
                  <a:cubicBezTo>
                    <a:pt x="2515" y="3250"/>
                    <a:pt x="3170" y="2780"/>
                    <a:pt x="3371" y="2061"/>
                  </a:cubicBezTo>
                  <a:cubicBezTo>
                    <a:pt x="3611" y="1192"/>
                    <a:pt x="3103" y="296"/>
                    <a:pt x="2237" y="59"/>
                  </a:cubicBezTo>
                  <a:cubicBezTo>
                    <a:pt x="2093" y="19"/>
                    <a:pt x="1948" y="0"/>
                    <a:pt x="1805" y="0"/>
                  </a:cubicBezTo>
                  <a:close/>
                </a:path>
              </a:pathLst>
            </a:custGeom>
            <a:solidFill>
              <a:srgbClr val="002638">
                <a:alpha val="1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1" name="Google Shape;4531;p33"/>
          <p:cNvGrpSpPr/>
          <p:nvPr/>
        </p:nvGrpSpPr>
        <p:grpSpPr>
          <a:xfrm rot="-521955" flipH="1">
            <a:off x="1261020" y="4317439"/>
            <a:ext cx="1735791" cy="1129148"/>
            <a:chOff x="1771774" y="922414"/>
            <a:chExt cx="2032001" cy="1321836"/>
          </a:xfrm>
        </p:grpSpPr>
        <p:sp>
          <p:nvSpPr>
            <p:cNvPr id="4532" name="Google Shape;4532;p33"/>
            <p:cNvSpPr/>
            <p:nvPr/>
          </p:nvSpPr>
          <p:spPr>
            <a:xfrm>
              <a:off x="3375884" y="1484666"/>
              <a:ext cx="319655" cy="755382"/>
            </a:xfrm>
            <a:custGeom>
              <a:avLst/>
              <a:gdLst/>
              <a:ahLst/>
              <a:cxnLst/>
              <a:rect l="l" t="t" r="r" b="b"/>
              <a:pathLst>
                <a:path w="6772" h="16003" extrusionOk="0">
                  <a:moveTo>
                    <a:pt x="4177" y="1"/>
                  </a:moveTo>
                  <a:lnTo>
                    <a:pt x="1" y="15294"/>
                  </a:lnTo>
                  <a:lnTo>
                    <a:pt x="2592" y="16002"/>
                  </a:lnTo>
                  <a:lnTo>
                    <a:pt x="6771" y="709"/>
                  </a:lnTo>
                  <a:lnTo>
                    <a:pt x="41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33"/>
            <p:cNvSpPr/>
            <p:nvPr/>
          </p:nvSpPr>
          <p:spPr>
            <a:xfrm>
              <a:off x="3406047" y="1518039"/>
              <a:ext cx="397728" cy="726210"/>
            </a:xfrm>
            <a:custGeom>
              <a:avLst/>
              <a:gdLst/>
              <a:ahLst/>
              <a:cxnLst/>
              <a:rect l="l" t="t" r="r" b="b"/>
              <a:pathLst>
                <a:path w="8426" h="15385" extrusionOk="0">
                  <a:moveTo>
                    <a:pt x="5955" y="0"/>
                  </a:moveTo>
                  <a:cubicBezTo>
                    <a:pt x="4305" y="0"/>
                    <a:pt x="2227" y="2919"/>
                    <a:pt x="1150" y="6860"/>
                  </a:cubicBezTo>
                  <a:cubicBezTo>
                    <a:pt x="0" y="11079"/>
                    <a:pt x="432" y="14877"/>
                    <a:pt x="2123" y="15339"/>
                  </a:cubicBezTo>
                  <a:cubicBezTo>
                    <a:pt x="2236" y="15369"/>
                    <a:pt x="2352" y="15384"/>
                    <a:pt x="2470" y="15384"/>
                  </a:cubicBezTo>
                  <a:cubicBezTo>
                    <a:pt x="4118" y="15384"/>
                    <a:pt x="6196" y="12466"/>
                    <a:pt x="7272" y="8525"/>
                  </a:cubicBezTo>
                  <a:cubicBezTo>
                    <a:pt x="8426" y="4305"/>
                    <a:pt x="7991" y="507"/>
                    <a:pt x="6303" y="46"/>
                  </a:cubicBezTo>
                  <a:cubicBezTo>
                    <a:pt x="6189" y="15"/>
                    <a:pt x="6074" y="0"/>
                    <a:pt x="5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33"/>
            <p:cNvSpPr/>
            <p:nvPr/>
          </p:nvSpPr>
          <p:spPr>
            <a:xfrm>
              <a:off x="3275668" y="1482164"/>
              <a:ext cx="397917" cy="726446"/>
            </a:xfrm>
            <a:custGeom>
              <a:avLst/>
              <a:gdLst/>
              <a:ahLst/>
              <a:cxnLst/>
              <a:rect l="l" t="t" r="r" b="b"/>
              <a:pathLst>
                <a:path w="8430" h="15390" extrusionOk="0">
                  <a:moveTo>
                    <a:pt x="5958" y="1"/>
                  </a:moveTo>
                  <a:cubicBezTo>
                    <a:pt x="4310" y="1"/>
                    <a:pt x="2233" y="2922"/>
                    <a:pt x="1154" y="6861"/>
                  </a:cubicBezTo>
                  <a:cubicBezTo>
                    <a:pt x="1" y="11084"/>
                    <a:pt x="435" y="14882"/>
                    <a:pt x="2127" y="15343"/>
                  </a:cubicBezTo>
                  <a:cubicBezTo>
                    <a:pt x="2241" y="15375"/>
                    <a:pt x="2358" y="15390"/>
                    <a:pt x="2477" y="15390"/>
                  </a:cubicBezTo>
                  <a:cubicBezTo>
                    <a:pt x="4122" y="15390"/>
                    <a:pt x="6200" y="12470"/>
                    <a:pt x="7276" y="8533"/>
                  </a:cubicBezTo>
                  <a:cubicBezTo>
                    <a:pt x="8429" y="4310"/>
                    <a:pt x="7995" y="508"/>
                    <a:pt x="6306" y="47"/>
                  </a:cubicBezTo>
                  <a:cubicBezTo>
                    <a:pt x="6193" y="16"/>
                    <a:pt x="6076" y="1"/>
                    <a:pt x="59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33"/>
            <p:cNvSpPr/>
            <p:nvPr/>
          </p:nvSpPr>
          <p:spPr>
            <a:xfrm>
              <a:off x="3290962" y="1502037"/>
              <a:ext cx="355482" cy="679433"/>
            </a:xfrm>
            <a:custGeom>
              <a:avLst/>
              <a:gdLst/>
              <a:ahLst/>
              <a:cxnLst/>
              <a:rect l="l" t="t" r="r" b="b"/>
              <a:pathLst>
                <a:path w="7531" h="14394" extrusionOk="0">
                  <a:moveTo>
                    <a:pt x="5223" y="0"/>
                  </a:moveTo>
                  <a:cubicBezTo>
                    <a:pt x="3682" y="0"/>
                    <a:pt x="1738" y="2731"/>
                    <a:pt x="733" y="6416"/>
                  </a:cubicBezTo>
                  <a:cubicBezTo>
                    <a:pt x="409" y="7587"/>
                    <a:pt x="222" y="8723"/>
                    <a:pt x="155" y="9750"/>
                  </a:cubicBezTo>
                  <a:cubicBezTo>
                    <a:pt x="1" y="12080"/>
                    <a:pt x="476" y="13866"/>
                    <a:pt x="1479" y="14297"/>
                  </a:cubicBezTo>
                  <a:cubicBezTo>
                    <a:pt x="1529" y="14317"/>
                    <a:pt x="1586" y="14334"/>
                    <a:pt x="1639" y="14350"/>
                  </a:cubicBezTo>
                  <a:cubicBezTo>
                    <a:pt x="1745" y="14379"/>
                    <a:pt x="1853" y="14393"/>
                    <a:pt x="1964" y="14393"/>
                  </a:cubicBezTo>
                  <a:cubicBezTo>
                    <a:pt x="3080" y="14393"/>
                    <a:pt x="4416" y="12952"/>
                    <a:pt x="5447" y="10746"/>
                  </a:cubicBezTo>
                  <a:cubicBezTo>
                    <a:pt x="5835" y="9914"/>
                    <a:pt x="6176" y="8981"/>
                    <a:pt x="6454" y="7975"/>
                  </a:cubicBezTo>
                  <a:cubicBezTo>
                    <a:pt x="7530" y="4026"/>
                    <a:pt x="7122" y="469"/>
                    <a:pt x="5548" y="44"/>
                  </a:cubicBezTo>
                  <a:cubicBezTo>
                    <a:pt x="5491" y="27"/>
                    <a:pt x="5437" y="17"/>
                    <a:pt x="5384" y="10"/>
                  </a:cubicBezTo>
                  <a:cubicBezTo>
                    <a:pt x="5331" y="4"/>
                    <a:pt x="5277" y="0"/>
                    <a:pt x="5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33"/>
            <p:cNvSpPr/>
            <p:nvPr/>
          </p:nvSpPr>
          <p:spPr>
            <a:xfrm>
              <a:off x="2846389" y="1361273"/>
              <a:ext cx="698880" cy="816084"/>
            </a:xfrm>
            <a:custGeom>
              <a:avLst/>
              <a:gdLst/>
              <a:ahLst/>
              <a:cxnLst/>
              <a:rect l="l" t="t" r="r" b="b"/>
              <a:pathLst>
                <a:path w="14806" h="17289" extrusionOk="0">
                  <a:moveTo>
                    <a:pt x="3912" y="0"/>
                  </a:moveTo>
                  <a:lnTo>
                    <a:pt x="0" y="14313"/>
                  </a:lnTo>
                  <a:lnTo>
                    <a:pt x="10897" y="17289"/>
                  </a:lnTo>
                  <a:lnTo>
                    <a:pt x="14805" y="2976"/>
                  </a:lnTo>
                  <a:lnTo>
                    <a:pt x="39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33"/>
            <p:cNvSpPr/>
            <p:nvPr/>
          </p:nvSpPr>
          <p:spPr>
            <a:xfrm>
              <a:off x="2971528" y="1906201"/>
              <a:ext cx="576579" cy="275379"/>
            </a:xfrm>
            <a:custGeom>
              <a:avLst/>
              <a:gdLst/>
              <a:ahLst/>
              <a:cxnLst/>
              <a:rect l="l" t="t" r="r" b="b"/>
              <a:pathLst>
                <a:path w="12215" h="5834" extrusionOk="0">
                  <a:moveTo>
                    <a:pt x="3949" y="1"/>
                  </a:moveTo>
                  <a:cubicBezTo>
                    <a:pt x="2896" y="1"/>
                    <a:pt x="1951" y="485"/>
                    <a:pt x="1191" y="1218"/>
                  </a:cubicBezTo>
                  <a:cubicBezTo>
                    <a:pt x="566" y="1823"/>
                    <a:pt x="145" y="2639"/>
                    <a:pt x="1" y="3502"/>
                  </a:cubicBezTo>
                  <a:lnTo>
                    <a:pt x="8242" y="5748"/>
                  </a:lnTo>
                  <a:lnTo>
                    <a:pt x="8246" y="5735"/>
                  </a:lnTo>
                  <a:cubicBezTo>
                    <a:pt x="8296" y="5758"/>
                    <a:pt x="8353" y="5775"/>
                    <a:pt x="8406" y="5792"/>
                  </a:cubicBezTo>
                  <a:cubicBezTo>
                    <a:pt x="8511" y="5820"/>
                    <a:pt x="8618" y="5834"/>
                    <a:pt x="8728" y="5834"/>
                  </a:cubicBezTo>
                  <a:cubicBezTo>
                    <a:pt x="9845" y="5834"/>
                    <a:pt x="11182" y="4392"/>
                    <a:pt x="12214" y="2184"/>
                  </a:cubicBezTo>
                  <a:cubicBezTo>
                    <a:pt x="11238" y="2121"/>
                    <a:pt x="10268" y="1997"/>
                    <a:pt x="9316" y="1813"/>
                  </a:cubicBezTo>
                  <a:cubicBezTo>
                    <a:pt x="8506" y="1653"/>
                    <a:pt x="7704" y="1445"/>
                    <a:pt x="6918" y="1195"/>
                  </a:cubicBezTo>
                  <a:cubicBezTo>
                    <a:pt x="5905" y="867"/>
                    <a:pt x="4916" y="469"/>
                    <a:pt x="3959" y="1"/>
                  </a:cubicBezTo>
                  <a:cubicBezTo>
                    <a:pt x="3956" y="1"/>
                    <a:pt x="3952" y="1"/>
                    <a:pt x="3949" y="1"/>
                  </a:cubicBezTo>
                  <a:close/>
                </a:path>
              </a:pathLst>
            </a:custGeom>
            <a:solidFill>
              <a:srgbClr val="002638">
                <a:alpha val="1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33"/>
            <p:cNvSpPr/>
            <p:nvPr/>
          </p:nvSpPr>
          <p:spPr>
            <a:xfrm>
              <a:off x="2865979" y="1373405"/>
              <a:ext cx="514177" cy="775112"/>
            </a:xfrm>
            <a:custGeom>
              <a:avLst/>
              <a:gdLst/>
              <a:ahLst/>
              <a:cxnLst/>
              <a:rect l="l" t="t" r="r" b="b"/>
              <a:pathLst>
                <a:path w="10893" h="16421" extrusionOk="0">
                  <a:moveTo>
                    <a:pt x="4437" y="1"/>
                  </a:moveTo>
                  <a:cubicBezTo>
                    <a:pt x="4029" y="1749"/>
                    <a:pt x="3257" y="3384"/>
                    <a:pt x="2608" y="5062"/>
                  </a:cubicBezTo>
                  <a:cubicBezTo>
                    <a:pt x="1468" y="8011"/>
                    <a:pt x="712" y="11087"/>
                    <a:pt x="0" y="14167"/>
                  </a:cubicBezTo>
                  <a:lnTo>
                    <a:pt x="8252" y="16420"/>
                  </a:lnTo>
                  <a:cubicBezTo>
                    <a:pt x="10475" y="11773"/>
                    <a:pt x="10893" y="6286"/>
                    <a:pt x="9395" y="1355"/>
                  </a:cubicBezTo>
                  <a:lnTo>
                    <a:pt x="4437" y="1"/>
                  </a:lnTo>
                  <a:close/>
                </a:path>
              </a:pathLst>
            </a:custGeom>
            <a:solidFill>
              <a:srgbClr val="002638">
                <a:alpha val="1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33"/>
            <p:cNvSpPr/>
            <p:nvPr/>
          </p:nvSpPr>
          <p:spPr>
            <a:xfrm>
              <a:off x="2827460" y="1270594"/>
              <a:ext cx="497467" cy="928851"/>
            </a:xfrm>
            <a:custGeom>
              <a:avLst/>
              <a:gdLst/>
              <a:ahLst/>
              <a:cxnLst/>
              <a:rect l="l" t="t" r="r" b="b"/>
              <a:pathLst>
                <a:path w="10539" h="19678" extrusionOk="0">
                  <a:moveTo>
                    <a:pt x="7372" y="1"/>
                  </a:moveTo>
                  <a:cubicBezTo>
                    <a:pt x="5268" y="1"/>
                    <a:pt x="2609" y="3733"/>
                    <a:pt x="1234" y="8768"/>
                  </a:cubicBezTo>
                  <a:cubicBezTo>
                    <a:pt x="1000" y="9621"/>
                    <a:pt x="823" y="10457"/>
                    <a:pt x="689" y="11269"/>
                  </a:cubicBezTo>
                  <a:cubicBezTo>
                    <a:pt x="0" y="15419"/>
                    <a:pt x="599" y="18832"/>
                    <a:pt x="2257" y="19544"/>
                  </a:cubicBezTo>
                  <a:cubicBezTo>
                    <a:pt x="2331" y="19574"/>
                    <a:pt x="2401" y="19598"/>
                    <a:pt x="2474" y="19618"/>
                  </a:cubicBezTo>
                  <a:cubicBezTo>
                    <a:pt x="2621" y="19658"/>
                    <a:pt x="2770" y="19677"/>
                    <a:pt x="2923" y="19677"/>
                  </a:cubicBezTo>
                  <a:cubicBezTo>
                    <a:pt x="4809" y="19677"/>
                    <a:pt x="7132" y="16690"/>
                    <a:pt x="8586" y="12453"/>
                  </a:cubicBezTo>
                  <a:cubicBezTo>
                    <a:pt x="8757" y="11955"/>
                    <a:pt x="8917" y="11440"/>
                    <a:pt x="9064" y="10908"/>
                  </a:cubicBezTo>
                  <a:cubicBezTo>
                    <a:pt x="10539" y="5509"/>
                    <a:pt x="9984" y="651"/>
                    <a:pt x="7821" y="59"/>
                  </a:cubicBezTo>
                  <a:cubicBezTo>
                    <a:pt x="7747" y="39"/>
                    <a:pt x="7670" y="25"/>
                    <a:pt x="7597" y="15"/>
                  </a:cubicBezTo>
                  <a:cubicBezTo>
                    <a:pt x="7522" y="6"/>
                    <a:pt x="7448" y="1"/>
                    <a:pt x="7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33"/>
            <p:cNvSpPr/>
            <p:nvPr/>
          </p:nvSpPr>
          <p:spPr>
            <a:xfrm>
              <a:off x="2231170" y="1078755"/>
              <a:ext cx="955331" cy="1115348"/>
            </a:xfrm>
            <a:custGeom>
              <a:avLst/>
              <a:gdLst/>
              <a:ahLst/>
              <a:cxnLst/>
              <a:rect l="l" t="t" r="r" b="b"/>
              <a:pathLst>
                <a:path w="20239" h="23629" extrusionOk="0">
                  <a:moveTo>
                    <a:pt x="5344" y="0"/>
                  </a:moveTo>
                  <a:lnTo>
                    <a:pt x="1" y="19559"/>
                  </a:lnTo>
                  <a:lnTo>
                    <a:pt x="14896" y="23628"/>
                  </a:lnTo>
                  <a:lnTo>
                    <a:pt x="20239" y="4066"/>
                  </a:lnTo>
                  <a:lnTo>
                    <a:pt x="53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33"/>
            <p:cNvSpPr/>
            <p:nvPr/>
          </p:nvSpPr>
          <p:spPr>
            <a:xfrm>
              <a:off x="2738573" y="1240335"/>
              <a:ext cx="437520" cy="260558"/>
            </a:xfrm>
            <a:custGeom>
              <a:avLst/>
              <a:gdLst/>
              <a:ahLst/>
              <a:cxnLst/>
              <a:rect l="l" t="t" r="r" b="b"/>
              <a:pathLst>
                <a:path w="9269" h="5520" extrusionOk="0">
                  <a:moveTo>
                    <a:pt x="2553" y="0"/>
                  </a:moveTo>
                  <a:cubicBezTo>
                    <a:pt x="1494" y="0"/>
                    <a:pt x="582" y="360"/>
                    <a:pt x="225" y="1475"/>
                  </a:cubicBezTo>
                  <a:cubicBezTo>
                    <a:pt x="1" y="2184"/>
                    <a:pt x="208" y="3023"/>
                    <a:pt x="760" y="3522"/>
                  </a:cubicBezTo>
                  <a:cubicBezTo>
                    <a:pt x="1158" y="3876"/>
                    <a:pt x="1683" y="4043"/>
                    <a:pt x="2211" y="4120"/>
                  </a:cubicBezTo>
                  <a:cubicBezTo>
                    <a:pt x="2739" y="4194"/>
                    <a:pt x="3267" y="4190"/>
                    <a:pt x="3799" y="4244"/>
                  </a:cubicBezTo>
                  <a:cubicBezTo>
                    <a:pt x="4765" y="4344"/>
                    <a:pt x="5671" y="4662"/>
                    <a:pt x="6524" y="5116"/>
                  </a:cubicBezTo>
                  <a:cubicBezTo>
                    <a:pt x="6911" y="5326"/>
                    <a:pt x="7329" y="5520"/>
                    <a:pt x="7753" y="5520"/>
                  </a:cubicBezTo>
                  <a:cubicBezTo>
                    <a:pt x="7951" y="5520"/>
                    <a:pt x="8151" y="5477"/>
                    <a:pt x="8349" y="5374"/>
                  </a:cubicBezTo>
                  <a:cubicBezTo>
                    <a:pt x="9159" y="4946"/>
                    <a:pt x="9269" y="3926"/>
                    <a:pt x="9092" y="3120"/>
                  </a:cubicBezTo>
                  <a:cubicBezTo>
                    <a:pt x="8814" y="1867"/>
                    <a:pt x="7721" y="1382"/>
                    <a:pt x="6611" y="991"/>
                  </a:cubicBezTo>
                  <a:cubicBezTo>
                    <a:pt x="5919" y="743"/>
                    <a:pt x="4856" y="342"/>
                    <a:pt x="3786" y="131"/>
                  </a:cubicBezTo>
                  <a:cubicBezTo>
                    <a:pt x="3369" y="51"/>
                    <a:pt x="2950" y="0"/>
                    <a:pt x="2553" y="0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33"/>
            <p:cNvSpPr/>
            <p:nvPr/>
          </p:nvSpPr>
          <p:spPr>
            <a:xfrm>
              <a:off x="2231029" y="1635059"/>
              <a:ext cx="1001731" cy="564731"/>
            </a:xfrm>
            <a:custGeom>
              <a:avLst/>
              <a:gdLst/>
              <a:ahLst/>
              <a:cxnLst/>
              <a:rect l="l" t="t" r="r" b="b"/>
              <a:pathLst>
                <a:path w="21222" h="11964" extrusionOk="0">
                  <a:moveTo>
                    <a:pt x="2144" y="1"/>
                  </a:moveTo>
                  <a:cubicBezTo>
                    <a:pt x="2134" y="8"/>
                    <a:pt x="2127" y="11"/>
                    <a:pt x="2117" y="21"/>
                  </a:cubicBezTo>
                  <a:lnTo>
                    <a:pt x="0" y="7778"/>
                  </a:lnTo>
                  <a:lnTo>
                    <a:pt x="14889" y="11843"/>
                  </a:lnTo>
                  <a:lnTo>
                    <a:pt x="14892" y="11827"/>
                  </a:lnTo>
                  <a:cubicBezTo>
                    <a:pt x="14966" y="11857"/>
                    <a:pt x="15036" y="11880"/>
                    <a:pt x="15109" y="11904"/>
                  </a:cubicBezTo>
                  <a:cubicBezTo>
                    <a:pt x="15255" y="11944"/>
                    <a:pt x="15405" y="11963"/>
                    <a:pt x="15558" y="11963"/>
                  </a:cubicBezTo>
                  <a:cubicBezTo>
                    <a:pt x="17443" y="11963"/>
                    <a:pt x="19767" y="8973"/>
                    <a:pt x="21221" y="4735"/>
                  </a:cubicBezTo>
                  <a:cubicBezTo>
                    <a:pt x="19800" y="4615"/>
                    <a:pt x="18383" y="4448"/>
                    <a:pt x="16972" y="4230"/>
                  </a:cubicBezTo>
                  <a:cubicBezTo>
                    <a:pt x="15751" y="4040"/>
                    <a:pt x="14531" y="3812"/>
                    <a:pt x="13324" y="3552"/>
                  </a:cubicBezTo>
                  <a:cubicBezTo>
                    <a:pt x="9496" y="2726"/>
                    <a:pt x="5744" y="1532"/>
                    <a:pt x="2144" y="1"/>
                  </a:cubicBezTo>
                  <a:close/>
                </a:path>
              </a:pathLst>
            </a:custGeom>
            <a:solidFill>
              <a:srgbClr val="6F1420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33"/>
            <p:cNvSpPr/>
            <p:nvPr/>
          </p:nvSpPr>
          <p:spPr>
            <a:xfrm>
              <a:off x="2240186" y="1078755"/>
              <a:ext cx="462112" cy="986579"/>
            </a:xfrm>
            <a:custGeom>
              <a:avLst/>
              <a:gdLst/>
              <a:ahLst/>
              <a:cxnLst/>
              <a:rect l="l" t="t" r="r" b="b"/>
              <a:pathLst>
                <a:path w="9790" h="20901" extrusionOk="0">
                  <a:moveTo>
                    <a:pt x="5146" y="0"/>
                  </a:moveTo>
                  <a:lnTo>
                    <a:pt x="0" y="18834"/>
                  </a:lnTo>
                  <a:cubicBezTo>
                    <a:pt x="585" y="19165"/>
                    <a:pt x="1127" y="19573"/>
                    <a:pt x="1602" y="20051"/>
                  </a:cubicBezTo>
                  <a:lnTo>
                    <a:pt x="4721" y="20900"/>
                  </a:lnTo>
                  <a:cubicBezTo>
                    <a:pt x="8536" y="15049"/>
                    <a:pt x="9790" y="7580"/>
                    <a:pt x="8091" y="806"/>
                  </a:cubicBezTo>
                  <a:lnTo>
                    <a:pt x="5146" y="0"/>
                  </a:lnTo>
                  <a:close/>
                </a:path>
              </a:pathLst>
            </a:custGeom>
            <a:solidFill>
              <a:srgbClr val="6F1420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33"/>
            <p:cNvSpPr/>
            <p:nvPr/>
          </p:nvSpPr>
          <p:spPr>
            <a:xfrm>
              <a:off x="2090878" y="1004124"/>
              <a:ext cx="569923" cy="1077208"/>
            </a:xfrm>
            <a:custGeom>
              <a:avLst/>
              <a:gdLst/>
              <a:ahLst/>
              <a:cxnLst/>
              <a:rect l="l" t="t" r="r" b="b"/>
              <a:pathLst>
                <a:path w="12074" h="22821" extrusionOk="0">
                  <a:moveTo>
                    <a:pt x="8407" y="0"/>
                  </a:moveTo>
                  <a:cubicBezTo>
                    <a:pt x="5966" y="0"/>
                    <a:pt x="2886" y="4329"/>
                    <a:pt x="1291" y="10167"/>
                  </a:cubicBezTo>
                  <a:cubicBezTo>
                    <a:pt x="896" y="11615"/>
                    <a:pt x="629" y="13026"/>
                    <a:pt x="479" y="14353"/>
                  </a:cubicBezTo>
                  <a:cubicBezTo>
                    <a:pt x="0" y="18573"/>
                    <a:pt x="733" y="21916"/>
                    <a:pt x="2478" y="22665"/>
                  </a:cubicBezTo>
                  <a:cubicBezTo>
                    <a:pt x="2562" y="22698"/>
                    <a:pt x="2645" y="22729"/>
                    <a:pt x="2729" y="22752"/>
                  </a:cubicBezTo>
                  <a:cubicBezTo>
                    <a:pt x="2897" y="22798"/>
                    <a:pt x="3070" y="22821"/>
                    <a:pt x="3246" y="22821"/>
                  </a:cubicBezTo>
                  <a:cubicBezTo>
                    <a:pt x="5088" y="22821"/>
                    <a:pt x="7293" y="20357"/>
                    <a:pt x="8947" y="16644"/>
                  </a:cubicBezTo>
                  <a:cubicBezTo>
                    <a:pt x="9489" y="15430"/>
                    <a:pt x="9967" y="14089"/>
                    <a:pt x="10362" y="12651"/>
                  </a:cubicBezTo>
                  <a:cubicBezTo>
                    <a:pt x="12074" y="6386"/>
                    <a:pt x="11428" y="752"/>
                    <a:pt x="8924" y="67"/>
                  </a:cubicBezTo>
                  <a:cubicBezTo>
                    <a:pt x="8840" y="47"/>
                    <a:pt x="8754" y="30"/>
                    <a:pt x="8663" y="17"/>
                  </a:cubicBezTo>
                  <a:cubicBezTo>
                    <a:pt x="8579" y="6"/>
                    <a:pt x="8493" y="0"/>
                    <a:pt x="8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33"/>
            <p:cNvSpPr/>
            <p:nvPr/>
          </p:nvSpPr>
          <p:spPr>
            <a:xfrm>
              <a:off x="1920422" y="925671"/>
              <a:ext cx="579883" cy="1149286"/>
            </a:xfrm>
            <a:custGeom>
              <a:avLst/>
              <a:gdLst/>
              <a:ahLst/>
              <a:cxnLst/>
              <a:rect l="l" t="t" r="r" b="b"/>
              <a:pathLst>
                <a:path w="12285" h="24348" extrusionOk="0">
                  <a:moveTo>
                    <a:pt x="6196" y="0"/>
                  </a:moveTo>
                  <a:lnTo>
                    <a:pt x="1" y="22682"/>
                  </a:lnTo>
                  <a:lnTo>
                    <a:pt x="6086" y="24347"/>
                  </a:lnTo>
                  <a:lnTo>
                    <a:pt x="12284" y="1662"/>
                  </a:lnTo>
                  <a:lnTo>
                    <a:pt x="6196" y="0"/>
                  </a:lnTo>
                  <a:close/>
                </a:path>
              </a:pathLst>
            </a:custGeom>
            <a:solidFill>
              <a:srgbClr val="EC6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33"/>
            <p:cNvSpPr/>
            <p:nvPr/>
          </p:nvSpPr>
          <p:spPr>
            <a:xfrm>
              <a:off x="1920280" y="1680989"/>
              <a:ext cx="592958" cy="400372"/>
            </a:xfrm>
            <a:custGeom>
              <a:avLst/>
              <a:gdLst/>
              <a:ahLst/>
              <a:cxnLst/>
              <a:rect l="l" t="t" r="r" b="b"/>
              <a:pathLst>
                <a:path w="12562" h="8482" extrusionOk="0">
                  <a:moveTo>
                    <a:pt x="4126" y="1"/>
                  </a:moveTo>
                  <a:lnTo>
                    <a:pt x="4086" y="14"/>
                  </a:lnTo>
                  <a:cubicBezTo>
                    <a:pt x="3207" y="252"/>
                    <a:pt x="2391" y="623"/>
                    <a:pt x="1558" y="970"/>
                  </a:cubicBezTo>
                  <a:lnTo>
                    <a:pt x="0" y="6678"/>
                  </a:lnTo>
                  <a:lnTo>
                    <a:pt x="6089" y="8343"/>
                  </a:lnTo>
                  <a:lnTo>
                    <a:pt x="6092" y="8326"/>
                  </a:lnTo>
                  <a:cubicBezTo>
                    <a:pt x="6176" y="8359"/>
                    <a:pt x="6259" y="8390"/>
                    <a:pt x="6343" y="8413"/>
                  </a:cubicBezTo>
                  <a:cubicBezTo>
                    <a:pt x="6511" y="8459"/>
                    <a:pt x="6684" y="8482"/>
                    <a:pt x="6860" y="8482"/>
                  </a:cubicBezTo>
                  <a:cubicBezTo>
                    <a:pt x="8702" y="8482"/>
                    <a:pt x="10907" y="6018"/>
                    <a:pt x="12561" y="2305"/>
                  </a:cubicBezTo>
                  <a:cubicBezTo>
                    <a:pt x="11023" y="2080"/>
                    <a:pt x="9496" y="1763"/>
                    <a:pt x="7994" y="1338"/>
                  </a:cubicBezTo>
                  <a:cubicBezTo>
                    <a:pt x="6684" y="967"/>
                    <a:pt x="5386" y="522"/>
                    <a:pt x="4126" y="1"/>
                  </a:cubicBezTo>
                  <a:close/>
                </a:path>
              </a:pathLst>
            </a:custGeom>
            <a:solidFill>
              <a:srgbClr val="6F1420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33"/>
            <p:cNvSpPr/>
            <p:nvPr/>
          </p:nvSpPr>
          <p:spPr>
            <a:xfrm>
              <a:off x="1771774" y="922414"/>
              <a:ext cx="589795" cy="1077161"/>
            </a:xfrm>
            <a:custGeom>
              <a:avLst/>
              <a:gdLst/>
              <a:ahLst/>
              <a:cxnLst/>
              <a:rect l="l" t="t" r="r" b="b"/>
              <a:pathLst>
                <a:path w="12495" h="22820" extrusionOk="0">
                  <a:moveTo>
                    <a:pt x="8828" y="1"/>
                  </a:moveTo>
                  <a:cubicBezTo>
                    <a:pt x="6388" y="1"/>
                    <a:pt x="3305" y="4329"/>
                    <a:pt x="1712" y="10170"/>
                  </a:cubicBezTo>
                  <a:cubicBezTo>
                    <a:pt x="0" y="16435"/>
                    <a:pt x="642" y="22066"/>
                    <a:pt x="3150" y="22751"/>
                  </a:cubicBezTo>
                  <a:cubicBezTo>
                    <a:pt x="3318" y="22797"/>
                    <a:pt x="3491" y="22820"/>
                    <a:pt x="3667" y="22820"/>
                  </a:cubicBezTo>
                  <a:cubicBezTo>
                    <a:pt x="6106" y="22820"/>
                    <a:pt x="9186" y="18491"/>
                    <a:pt x="10783" y="12647"/>
                  </a:cubicBezTo>
                  <a:cubicBezTo>
                    <a:pt x="12494" y="6385"/>
                    <a:pt x="11849" y="751"/>
                    <a:pt x="9345" y="69"/>
                  </a:cubicBezTo>
                  <a:cubicBezTo>
                    <a:pt x="9176" y="23"/>
                    <a:pt x="9004" y="1"/>
                    <a:pt x="8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33"/>
            <p:cNvSpPr/>
            <p:nvPr/>
          </p:nvSpPr>
          <p:spPr>
            <a:xfrm>
              <a:off x="1850181" y="989491"/>
              <a:ext cx="429165" cy="943012"/>
            </a:xfrm>
            <a:custGeom>
              <a:avLst/>
              <a:gdLst/>
              <a:ahLst/>
              <a:cxnLst/>
              <a:rect l="l" t="t" r="r" b="b"/>
              <a:pathLst>
                <a:path w="9092" h="19978" extrusionOk="0">
                  <a:moveTo>
                    <a:pt x="6938" y="1"/>
                  </a:moveTo>
                  <a:cubicBezTo>
                    <a:pt x="5097" y="1"/>
                    <a:pt x="2688" y="3474"/>
                    <a:pt x="1241" y="8237"/>
                  </a:cubicBezTo>
                  <a:cubicBezTo>
                    <a:pt x="1164" y="8491"/>
                    <a:pt x="1087" y="8752"/>
                    <a:pt x="1017" y="9016"/>
                  </a:cubicBezTo>
                  <a:cubicBezTo>
                    <a:pt x="770" y="9926"/>
                    <a:pt x="572" y="10815"/>
                    <a:pt x="429" y="11678"/>
                  </a:cubicBezTo>
                  <a:cubicBezTo>
                    <a:pt x="285" y="12507"/>
                    <a:pt x="188" y="13299"/>
                    <a:pt x="144" y="14048"/>
                  </a:cubicBezTo>
                  <a:cubicBezTo>
                    <a:pt x="131" y="14222"/>
                    <a:pt x="118" y="14402"/>
                    <a:pt x="114" y="14573"/>
                  </a:cubicBezTo>
                  <a:cubicBezTo>
                    <a:pt x="1" y="17475"/>
                    <a:pt x="616" y="19585"/>
                    <a:pt x="1870" y="19929"/>
                  </a:cubicBezTo>
                  <a:cubicBezTo>
                    <a:pt x="1988" y="19962"/>
                    <a:pt x="2110" y="19978"/>
                    <a:pt x="2235" y="19978"/>
                  </a:cubicBezTo>
                  <a:cubicBezTo>
                    <a:pt x="4173" y="19978"/>
                    <a:pt x="6741" y="16118"/>
                    <a:pt x="8152" y="10962"/>
                  </a:cubicBezTo>
                  <a:cubicBezTo>
                    <a:pt x="8369" y="10160"/>
                    <a:pt x="8547" y="9374"/>
                    <a:pt x="8690" y="8608"/>
                  </a:cubicBezTo>
                  <a:cubicBezTo>
                    <a:pt x="8724" y="8431"/>
                    <a:pt x="8754" y="8251"/>
                    <a:pt x="8781" y="8073"/>
                  </a:cubicBezTo>
                  <a:cubicBezTo>
                    <a:pt x="8874" y="7505"/>
                    <a:pt x="8944" y="6953"/>
                    <a:pt x="8991" y="6418"/>
                  </a:cubicBezTo>
                  <a:cubicBezTo>
                    <a:pt x="9075" y="5462"/>
                    <a:pt x="9091" y="4576"/>
                    <a:pt x="9038" y="3784"/>
                  </a:cubicBezTo>
                  <a:cubicBezTo>
                    <a:pt x="8904" y="1734"/>
                    <a:pt x="8309" y="327"/>
                    <a:pt x="7303" y="49"/>
                  </a:cubicBezTo>
                  <a:cubicBezTo>
                    <a:pt x="7184" y="17"/>
                    <a:pt x="7062" y="1"/>
                    <a:pt x="6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33"/>
            <p:cNvSpPr/>
            <p:nvPr/>
          </p:nvSpPr>
          <p:spPr>
            <a:xfrm>
              <a:off x="1827476" y="989349"/>
              <a:ext cx="426758" cy="942870"/>
            </a:xfrm>
            <a:custGeom>
              <a:avLst/>
              <a:gdLst/>
              <a:ahLst/>
              <a:cxnLst/>
              <a:rect l="l" t="t" r="r" b="b"/>
              <a:pathLst>
                <a:path w="9041" h="19975" extrusionOk="0">
                  <a:moveTo>
                    <a:pt x="7415" y="0"/>
                  </a:moveTo>
                  <a:cubicBezTo>
                    <a:pt x="5473" y="0"/>
                    <a:pt x="2902" y="3857"/>
                    <a:pt x="1498" y="9016"/>
                  </a:cubicBezTo>
                  <a:cubicBezTo>
                    <a:pt x="0" y="14502"/>
                    <a:pt x="381" y="19391"/>
                    <a:pt x="2351" y="19925"/>
                  </a:cubicBezTo>
                  <a:cubicBezTo>
                    <a:pt x="2469" y="19958"/>
                    <a:pt x="2592" y="19975"/>
                    <a:pt x="2717" y="19975"/>
                  </a:cubicBezTo>
                  <a:cubicBezTo>
                    <a:pt x="3161" y="19975"/>
                    <a:pt x="3641" y="19770"/>
                    <a:pt x="4129" y="19397"/>
                  </a:cubicBezTo>
                  <a:cubicBezTo>
                    <a:pt x="3354" y="17478"/>
                    <a:pt x="3454" y="13820"/>
                    <a:pt x="4541" y="9845"/>
                  </a:cubicBezTo>
                  <a:cubicBezTo>
                    <a:pt x="5627" y="5873"/>
                    <a:pt x="7399" y="2673"/>
                    <a:pt x="9041" y="1413"/>
                  </a:cubicBezTo>
                  <a:cubicBezTo>
                    <a:pt x="8743" y="677"/>
                    <a:pt x="8322" y="196"/>
                    <a:pt x="7780" y="49"/>
                  </a:cubicBezTo>
                  <a:cubicBezTo>
                    <a:pt x="7661" y="16"/>
                    <a:pt x="7539" y="0"/>
                    <a:pt x="7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33"/>
            <p:cNvSpPr/>
            <p:nvPr/>
          </p:nvSpPr>
          <p:spPr>
            <a:xfrm>
              <a:off x="1855421" y="1370714"/>
              <a:ext cx="409104" cy="306675"/>
            </a:xfrm>
            <a:custGeom>
              <a:avLst/>
              <a:gdLst/>
              <a:ahLst/>
              <a:cxnLst/>
              <a:rect l="l" t="t" r="r" b="b"/>
              <a:pathLst>
                <a:path w="8667" h="6497" extrusionOk="0">
                  <a:moveTo>
                    <a:pt x="8666" y="1"/>
                  </a:moveTo>
                  <a:lnTo>
                    <a:pt x="8666" y="1"/>
                  </a:lnTo>
                  <a:cubicBezTo>
                    <a:pt x="7994" y="419"/>
                    <a:pt x="7329" y="843"/>
                    <a:pt x="6663" y="1278"/>
                  </a:cubicBezTo>
                  <a:cubicBezTo>
                    <a:pt x="5467" y="2064"/>
                    <a:pt x="4283" y="2869"/>
                    <a:pt x="3116" y="3699"/>
                  </a:cubicBezTo>
                  <a:cubicBezTo>
                    <a:pt x="2076" y="4437"/>
                    <a:pt x="1043" y="5193"/>
                    <a:pt x="27" y="5972"/>
                  </a:cubicBezTo>
                  <a:cubicBezTo>
                    <a:pt x="17" y="6146"/>
                    <a:pt x="3" y="6326"/>
                    <a:pt x="0" y="6497"/>
                  </a:cubicBezTo>
                  <a:cubicBezTo>
                    <a:pt x="963" y="5758"/>
                    <a:pt x="1939" y="5036"/>
                    <a:pt x="2926" y="4330"/>
                  </a:cubicBezTo>
                  <a:cubicBezTo>
                    <a:pt x="4082" y="3498"/>
                    <a:pt x="5256" y="2689"/>
                    <a:pt x="6446" y="1906"/>
                  </a:cubicBezTo>
                  <a:cubicBezTo>
                    <a:pt x="7155" y="1442"/>
                    <a:pt x="7860" y="980"/>
                    <a:pt x="8576" y="536"/>
                  </a:cubicBezTo>
                  <a:cubicBezTo>
                    <a:pt x="8609" y="355"/>
                    <a:pt x="8636" y="175"/>
                    <a:pt x="8666" y="1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33"/>
            <p:cNvSpPr/>
            <p:nvPr/>
          </p:nvSpPr>
          <p:spPr>
            <a:xfrm>
              <a:off x="1870054" y="1167782"/>
              <a:ext cx="409151" cy="372805"/>
            </a:xfrm>
            <a:custGeom>
              <a:avLst/>
              <a:gdLst/>
              <a:ahLst/>
              <a:cxnLst/>
              <a:rect l="l" t="t" r="r" b="b"/>
              <a:pathLst>
                <a:path w="8668" h="7898" extrusionOk="0">
                  <a:moveTo>
                    <a:pt x="8610" y="0"/>
                  </a:moveTo>
                  <a:lnTo>
                    <a:pt x="8610" y="0"/>
                  </a:lnTo>
                  <a:cubicBezTo>
                    <a:pt x="5916" y="1301"/>
                    <a:pt x="3308" y="2788"/>
                    <a:pt x="817" y="4457"/>
                  </a:cubicBezTo>
                  <a:cubicBezTo>
                    <a:pt x="737" y="4711"/>
                    <a:pt x="663" y="4972"/>
                    <a:pt x="593" y="5233"/>
                  </a:cubicBezTo>
                  <a:cubicBezTo>
                    <a:pt x="345" y="6145"/>
                    <a:pt x="148" y="7035"/>
                    <a:pt x="1" y="7897"/>
                  </a:cubicBezTo>
                  <a:cubicBezTo>
                    <a:pt x="2702" y="5921"/>
                    <a:pt x="5564" y="4166"/>
                    <a:pt x="8567" y="2645"/>
                  </a:cubicBezTo>
                  <a:cubicBezTo>
                    <a:pt x="8654" y="1685"/>
                    <a:pt x="8667" y="799"/>
                    <a:pt x="8610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2" name="Google Shape;4552;p33"/>
          <p:cNvGrpSpPr/>
          <p:nvPr/>
        </p:nvGrpSpPr>
        <p:grpSpPr>
          <a:xfrm>
            <a:off x="8228998" y="2476640"/>
            <a:ext cx="822675" cy="917704"/>
            <a:chOff x="1769084" y="2621207"/>
            <a:chExt cx="682265" cy="761075"/>
          </a:xfrm>
        </p:grpSpPr>
        <p:sp>
          <p:nvSpPr>
            <p:cNvPr id="4553" name="Google Shape;4553;p33"/>
            <p:cNvSpPr/>
            <p:nvPr/>
          </p:nvSpPr>
          <p:spPr>
            <a:xfrm>
              <a:off x="1976454" y="3320022"/>
              <a:ext cx="80858" cy="62260"/>
            </a:xfrm>
            <a:custGeom>
              <a:avLst/>
              <a:gdLst/>
              <a:ahLst/>
              <a:cxnLst/>
              <a:rect l="l" t="t" r="r" b="b"/>
              <a:pathLst>
                <a:path w="1713" h="1319" extrusionOk="0">
                  <a:moveTo>
                    <a:pt x="636" y="0"/>
                  </a:moveTo>
                  <a:cubicBezTo>
                    <a:pt x="352" y="248"/>
                    <a:pt x="134" y="565"/>
                    <a:pt x="0" y="916"/>
                  </a:cubicBezTo>
                  <a:cubicBezTo>
                    <a:pt x="439" y="1167"/>
                    <a:pt x="946" y="1318"/>
                    <a:pt x="1450" y="1318"/>
                  </a:cubicBezTo>
                  <a:cubicBezTo>
                    <a:pt x="1538" y="1318"/>
                    <a:pt x="1625" y="1314"/>
                    <a:pt x="1712" y="1304"/>
                  </a:cubicBezTo>
                  <a:cubicBezTo>
                    <a:pt x="1632" y="826"/>
                    <a:pt x="1401" y="392"/>
                    <a:pt x="1064" y="57"/>
                  </a:cubicBezTo>
                  <a:lnTo>
                    <a:pt x="6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33"/>
            <p:cNvSpPr/>
            <p:nvPr/>
          </p:nvSpPr>
          <p:spPr>
            <a:xfrm>
              <a:off x="1769084" y="2621207"/>
              <a:ext cx="682265" cy="718328"/>
            </a:xfrm>
            <a:custGeom>
              <a:avLst/>
              <a:gdLst/>
              <a:ahLst/>
              <a:cxnLst/>
              <a:rect l="l" t="t" r="r" b="b"/>
              <a:pathLst>
                <a:path w="14454" h="15218" extrusionOk="0">
                  <a:moveTo>
                    <a:pt x="7126" y="0"/>
                  </a:moveTo>
                  <a:cubicBezTo>
                    <a:pt x="4252" y="0"/>
                    <a:pt x="1704" y="1824"/>
                    <a:pt x="926" y="5215"/>
                  </a:cubicBezTo>
                  <a:cubicBezTo>
                    <a:pt x="0" y="9224"/>
                    <a:pt x="1802" y="14306"/>
                    <a:pt x="5283" y="15109"/>
                  </a:cubicBezTo>
                  <a:cubicBezTo>
                    <a:pt x="5601" y="15182"/>
                    <a:pt x="5923" y="15217"/>
                    <a:pt x="6245" y="15217"/>
                  </a:cubicBezTo>
                  <a:cubicBezTo>
                    <a:pt x="9445" y="15217"/>
                    <a:pt x="12696" y="11760"/>
                    <a:pt x="13531" y="8118"/>
                  </a:cubicBezTo>
                  <a:cubicBezTo>
                    <a:pt x="14454" y="4109"/>
                    <a:pt x="12200" y="986"/>
                    <a:pt x="8720" y="184"/>
                  </a:cubicBezTo>
                  <a:cubicBezTo>
                    <a:pt x="8183" y="61"/>
                    <a:pt x="7649" y="0"/>
                    <a:pt x="7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33"/>
            <p:cNvSpPr/>
            <p:nvPr/>
          </p:nvSpPr>
          <p:spPr>
            <a:xfrm>
              <a:off x="1805667" y="2761971"/>
              <a:ext cx="623781" cy="577523"/>
            </a:xfrm>
            <a:custGeom>
              <a:avLst/>
              <a:gdLst/>
              <a:ahLst/>
              <a:cxnLst/>
              <a:rect l="l" t="t" r="r" b="b"/>
              <a:pathLst>
                <a:path w="13215" h="12235" extrusionOk="0">
                  <a:moveTo>
                    <a:pt x="12020" y="0"/>
                  </a:moveTo>
                  <a:lnTo>
                    <a:pt x="12020" y="0"/>
                  </a:lnTo>
                  <a:cubicBezTo>
                    <a:pt x="12037" y="622"/>
                    <a:pt x="11974" y="1274"/>
                    <a:pt x="11820" y="1956"/>
                  </a:cubicBezTo>
                  <a:cubicBezTo>
                    <a:pt x="10984" y="5595"/>
                    <a:pt x="7734" y="9055"/>
                    <a:pt x="4533" y="9055"/>
                  </a:cubicBezTo>
                  <a:cubicBezTo>
                    <a:pt x="4211" y="9055"/>
                    <a:pt x="3890" y="9020"/>
                    <a:pt x="3572" y="8947"/>
                  </a:cubicBezTo>
                  <a:cubicBezTo>
                    <a:pt x="2010" y="8586"/>
                    <a:pt x="790" y="7366"/>
                    <a:pt x="1" y="5767"/>
                  </a:cubicBezTo>
                  <a:lnTo>
                    <a:pt x="1" y="5767"/>
                  </a:lnTo>
                  <a:cubicBezTo>
                    <a:pt x="385" y="8770"/>
                    <a:pt x="2014" y="11552"/>
                    <a:pt x="4514" y="12127"/>
                  </a:cubicBezTo>
                  <a:cubicBezTo>
                    <a:pt x="4832" y="12200"/>
                    <a:pt x="5153" y="12235"/>
                    <a:pt x="5474" y="12235"/>
                  </a:cubicBezTo>
                  <a:cubicBezTo>
                    <a:pt x="8672" y="12235"/>
                    <a:pt x="11921" y="8772"/>
                    <a:pt x="12759" y="5136"/>
                  </a:cubicBezTo>
                  <a:cubicBezTo>
                    <a:pt x="13214" y="3146"/>
                    <a:pt x="12890" y="1378"/>
                    <a:pt x="12020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33"/>
            <p:cNvSpPr/>
            <p:nvPr/>
          </p:nvSpPr>
          <p:spPr>
            <a:xfrm>
              <a:off x="1843573" y="2672802"/>
              <a:ext cx="265325" cy="303654"/>
            </a:xfrm>
            <a:custGeom>
              <a:avLst/>
              <a:gdLst/>
              <a:ahLst/>
              <a:cxnLst/>
              <a:rect l="l" t="t" r="r" b="b"/>
              <a:pathLst>
                <a:path w="5621" h="6433" extrusionOk="0">
                  <a:moveTo>
                    <a:pt x="3535" y="0"/>
                  </a:moveTo>
                  <a:cubicBezTo>
                    <a:pt x="2516" y="0"/>
                    <a:pt x="1373" y="907"/>
                    <a:pt x="753" y="2307"/>
                  </a:cubicBezTo>
                  <a:cubicBezTo>
                    <a:pt x="0" y="4009"/>
                    <a:pt x="308" y="5797"/>
                    <a:pt x="1445" y="6299"/>
                  </a:cubicBezTo>
                  <a:cubicBezTo>
                    <a:pt x="1647" y="6389"/>
                    <a:pt x="1863" y="6432"/>
                    <a:pt x="2085" y="6432"/>
                  </a:cubicBezTo>
                  <a:cubicBezTo>
                    <a:pt x="3102" y="6432"/>
                    <a:pt x="4247" y="5526"/>
                    <a:pt x="4865" y="4126"/>
                  </a:cubicBezTo>
                  <a:cubicBezTo>
                    <a:pt x="5621" y="2424"/>
                    <a:pt x="5310" y="635"/>
                    <a:pt x="4176" y="134"/>
                  </a:cubicBezTo>
                  <a:cubicBezTo>
                    <a:pt x="3973" y="43"/>
                    <a:pt x="3757" y="0"/>
                    <a:pt x="35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33"/>
            <p:cNvSpPr/>
            <p:nvPr/>
          </p:nvSpPr>
          <p:spPr>
            <a:xfrm>
              <a:off x="1972489" y="2894238"/>
              <a:ext cx="128674" cy="147083"/>
            </a:xfrm>
            <a:custGeom>
              <a:avLst/>
              <a:gdLst/>
              <a:ahLst/>
              <a:cxnLst/>
              <a:rect l="l" t="t" r="r" b="b"/>
              <a:pathLst>
                <a:path w="2726" h="3116" extrusionOk="0">
                  <a:moveTo>
                    <a:pt x="1716" y="0"/>
                  </a:moveTo>
                  <a:cubicBezTo>
                    <a:pt x="1221" y="0"/>
                    <a:pt x="665" y="440"/>
                    <a:pt x="365" y="1117"/>
                  </a:cubicBezTo>
                  <a:cubicBezTo>
                    <a:pt x="1" y="1939"/>
                    <a:pt x="148" y="2808"/>
                    <a:pt x="700" y="3052"/>
                  </a:cubicBezTo>
                  <a:cubicBezTo>
                    <a:pt x="797" y="3095"/>
                    <a:pt x="901" y="3115"/>
                    <a:pt x="1007" y="3115"/>
                  </a:cubicBezTo>
                  <a:cubicBezTo>
                    <a:pt x="1502" y="3115"/>
                    <a:pt x="2058" y="2676"/>
                    <a:pt x="2358" y="1999"/>
                  </a:cubicBezTo>
                  <a:cubicBezTo>
                    <a:pt x="2726" y="1177"/>
                    <a:pt x="2575" y="307"/>
                    <a:pt x="2024" y="63"/>
                  </a:cubicBezTo>
                  <a:cubicBezTo>
                    <a:pt x="1926" y="21"/>
                    <a:pt x="1822" y="0"/>
                    <a:pt x="1716" y="0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8" name="Google Shape;4558;p33"/>
          <p:cNvGrpSpPr/>
          <p:nvPr/>
        </p:nvGrpSpPr>
        <p:grpSpPr>
          <a:xfrm>
            <a:off x="7838643" y="3280681"/>
            <a:ext cx="671765" cy="727440"/>
            <a:chOff x="1597825" y="3611509"/>
            <a:chExt cx="443849" cy="480634"/>
          </a:xfrm>
        </p:grpSpPr>
        <p:sp>
          <p:nvSpPr>
            <p:cNvPr id="4559" name="Google Shape;4559;p33"/>
            <p:cNvSpPr/>
            <p:nvPr/>
          </p:nvSpPr>
          <p:spPr>
            <a:xfrm>
              <a:off x="1877041" y="4054051"/>
              <a:ext cx="52584" cy="38092"/>
            </a:xfrm>
            <a:custGeom>
              <a:avLst/>
              <a:gdLst/>
              <a:ahLst/>
              <a:cxnLst/>
              <a:rect l="l" t="t" r="r" b="b"/>
              <a:pathLst>
                <a:path w="1114" h="807" extrusionOk="0">
                  <a:moveTo>
                    <a:pt x="361" y="1"/>
                  </a:moveTo>
                  <a:lnTo>
                    <a:pt x="104" y="101"/>
                  </a:lnTo>
                  <a:cubicBezTo>
                    <a:pt x="27" y="328"/>
                    <a:pt x="0" y="572"/>
                    <a:pt x="37" y="806"/>
                  </a:cubicBezTo>
                  <a:cubicBezTo>
                    <a:pt x="48" y="807"/>
                    <a:pt x="59" y="807"/>
                    <a:pt x="71" y="807"/>
                  </a:cubicBezTo>
                  <a:cubicBezTo>
                    <a:pt x="441" y="807"/>
                    <a:pt x="815" y="700"/>
                    <a:pt x="1113" y="485"/>
                  </a:cubicBezTo>
                  <a:cubicBezTo>
                    <a:pt x="916" y="251"/>
                    <a:pt x="652" y="84"/>
                    <a:pt x="361" y="1"/>
                  </a:cubicBezTo>
                  <a:close/>
                </a:path>
              </a:pathLst>
            </a:custGeom>
            <a:solidFill>
              <a:srgbClr val="BC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33"/>
            <p:cNvSpPr/>
            <p:nvPr/>
          </p:nvSpPr>
          <p:spPr>
            <a:xfrm>
              <a:off x="1597825" y="3611509"/>
              <a:ext cx="443845" cy="456920"/>
            </a:xfrm>
            <a:custGeom>
              <a:avLst/>
              <a:gdLst/>
              <a:ahLst/>
              <a:cxnLst/>
              <a:rect l="l" t="t" r="r" b="b"/>
              <a:pathLst>
                <a:path w="9403" h="9680" extrusionOk="0">
                  <a:moveTo>
                    <a:pt x="4768" y="0"/>
                  </a:moveTo>
                  <a:cubicBezTo>
                    <a:pt x="4354" y="0"/>
                    <a:pt x="3930" y="61"/>
                    <a:pt x="3508" y="185"/>
                  </a:cubicBezTo>
                  <a:cubicBezTo>
                    <a:pt x="1318" y="830"/>
                    <a:pt x="1" y="2906"/>
                    <a:pt x="739" y="5424"/>
                  </a:cubicBezTo>
                  <a:cubicBezTo>
                    <a:pt x="1392" y="7648"/>
                    <a:pt x="3494" y="9680"/>
                    <a:pt x="5480" y="9680"/>
                  </a:cubicBezTo>
                  <a:cubicBezTo>
                    <a:pt x="5742" y="9680"/>
                    <a:pt x="6002" y="9644"/>
                    <a:pt x="6256" y="9570"/>
                  </a:cubicBezTo>
                  <a:cubicBezTo>
                    <a:pt x="8443" y="8924"/>
                    <a:pt x="9402" y="5614"/>
                    <a:pt x="8660" y="3100"/>
                  </a:cubicBezTo>
                  <a:cubicBezTo>
                    <a:pt x="8066" y="1066"/>
                    <a:pt x="6500" y="0"/>
                    <a:pt x="4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33"/>
            <p:cNvSpPr/>
            <p:nvPr/>
          </p:nvSpPr>
          <p:spPr>
            <a:xfrm>
              <a:off x="1680669" y="3633601"/>
              <a:ext cx="361005" cy="434971"/>
            </a:xfrm>
            <a:custGeom>
              <a:avLst/>
              <a:gdLst/>
              <a:ahLst/>
              <a:cxnLst/>
              <a:rect l="l" t="t" r="r" b="b"/>
              <a:pathLst>
                <a:path w="7648" h="9215" extrusionOk="0">
                  <a:moveTo>
                    <a:pt x="4892" y="1"/>
                  </a:moveTo>
                  <a:lnTo>
                    <a:pt x="4892" y="1"/>
                  </a:lnTo>
                  <a:cubicBezTo>
                    <a:pt x="5096" y="345"/>
                    <a:pt x="5263" y="726"/>
                    <a:pt x="5390" y="1154"/>
                  </a:cubicBezTo>
                  <a:cubicBezTo>
                    <a:pt x="6129" y="3672"/>
                    <a:pt x="5170" y="6982"/>
                    <a:pt x="2987" y="7624"/>
                  </a:cubicBezTo>
                  <a:cubicBezTo>
                    <a:pt x="2732" y="7699"/>
                    <a:pt x="2472" y="7735"/>
                    <a:pt x="2210" y="7735"/>
                  </a:cubicBezTo>
                  <a:cubicBezTo>
                    <a:pt x="1462" y="7735"/>
                    <a:pt x="699" y="7445"/>
                    <a:pt x="1" y="6972"/>
                  </a:cubicBezTo>
                  <a:lnTo>
                    <a:pt x="1" y="6972"/>
                  </a:lnTo>
                  <a:cubicBezTo>
                    <a:pt x="968" y="8275"/>
                    <a:pt x="2374" y="9214"/>
                    <a:pt x="3729" y="9214"/>
                  </a:cubicBezTo>
                  <a:cubicBezTo>
                    <a:pt x="3991" y="9214"/>
                    <a:pt x="4250" y="9179"/>
                    <a:pt x="4504" y="9105"/>
                  </a:cubicBezTo>
                  <a:cubicBezTo>
                    <a:pt x="6688" y="8460"/>
                    <a:pt x="7647" y="5156"/>
                    <a:pt x="6905" y="2635"/>
                  </a:cubicBezTo>
                  <a:cubicBezTo>
                    <a:pt x="6544" y="1382"/>
                    <a:pt x="5808" y="496"/>
                    <a:pt x="48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33"/>
            <p:cNvSpPr/>
            <p:nvPr/>
          </p:nvSpPr>
          <p:spPr>
            <a:xfrm>
              <a:off x="1637619" y="3691002"/>
              <a:ext cx="145384" cy="202640"/>
            </a:xfrm>
            <a:custGeom>
              <a:avLst/>
              <a:gdLst/>
              <a:ahLst/>
              <a:cxnLst/>
              <a:rect l="l" t="t" r="r" b="b"/>
              <a:pathLst>
                <a:path w="3080" h="4293" extrusionOk="0">
                  <a:moveTo>
                    <a:pt x="1431" y="1"/>
                  </a:moveTo>
                  <a:cubicBezTo>
                    <a:pt x="1400" y="1"/>
                    <a:pt x="1369" y="2"/>
                    <a:pt x="1337" y="5"/>
                  </a:cubicBezTo>
                  <a:cubicBezTo>
                    <a:pt x="548" y="79"/>
                    <a:pt x="0" y="1098"/>
                    <a:pt x="114" y="2282"/>
                  </a:cubicBezTo>
                  <a:cubicBezTo>
                    <a:pt x="220" y="3418"/>
                    <a:pt x="896" y="4293"/>
                    <a:pt x="1648" y="4293"/>
                  </a:cubicBezTo>
                  <a:cubicBezTo>
                    <a:pt x="1679" y="4293"/>
                    <a:pt x="1710" y="4291"/>
                    <a:pt x="1742" y="4288"/>
                  </a:cubicBezTo>
                  <a:cubicBezTo>
                    <a:pt x="2531" y="4215"/>
                    <a:pt x="3079" y="3195"/>
                    <a:pt x="2966" y="2011"/>
                  </a:cubicBezTo>
                  <a:cubicBezTo>
                    <a:pt x="2860" y="875"/>
                    <a:pt x="2181" y="1"/>
                    <a:pt x="14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33"/>
            <p:cNvSpPr/>
            <p:nvPr/>
          </p:nvSpPr>
          <p:spPr>
            <a:xfrm>
              <a:off x="1753742" y="3803962"/>
              <a:ext cx="70473" cy="98417"/>
            </a:xfrm>
            <a:custGeom>
              <a:avLst/>
              <a:gdLst/>
              <a:ahLst/>
              <a:cxnLst/>
              <a:rect l="l" t="t" r="r" b="b"/>
              <a:pathLst>
                <a:path w="1493" h="2085" extrusionOk="0">
                  <a:moveTo>
                    <a:pt x="690" y="1"/>
                  </a:moveTo>
                  <a:cubicBezTo>
                    <a:pt x="677" y="1"/>
                    <a:pt x="663" y="1"/>
                    <a:pt x="649" y="3"/>
                  </a:cubicBezTo>
                  <a:cubicBezTo>
                    <a:pt x="268" y="43"/>
                    <a:pt x="1" y="534"/>
                    <a:pt x="54" y="1106"/>
                  </a:cubicBezTo>
                  <a:cubicBezTo>
                    <a:pt x="106" y="1659"/>
                    <a:pt x="435" y="2084"/>
                    <a:pt x="799" y="2084"/>
                  </a:cubicBezTo>
                  <a:cubicBezTo>
                    <a:pt x="813" y="2084"/>
                    <a:pt x="828" y="2084"/>
                    <a:pt x="843" y="2082"/>
                  </a:cubicBezTo>
                  <a:cubicBezTo>
                    <a:pt x="1225" y="2042"/>
                    <a:pt x="1492" y="1551"/>
                    <a:pt x="1439" y="979"/>
                  </a:cubicBezTo>
                  <a:cubicBezTo>
                    <a:pt x="1387" y="425"/>
                    <a:pt x="1053" y="1"/>
                    <a:pt x="690" y="1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4" name="Google Shape;4564;p33"/>
          <p:cNvGrpSpPr/>
          <p:nvPr/>
        </p:nvGrpSpPr>
        <p:grpSpPr>
          <a:xfrm rot="-5400000">
            <a:off x="24112" y="-212057"/>
            <a:ext cx="989496" cy="971747"/>
            <a:chOff x="4550900" y="2534168"/>
            <a:chExt cx="1228272" cy="1206240"/>
          </a:xfrm>
        </p:grpSpPr>
        <p:sp>
          <p:nvSpPr>
            <p:cNvPr id="4565" name="Google Shape;4565;p33"/>
            <p:cNvSpPr/>
            <p:nvPr/>
          </p:nvSpPr>
          <p:spPr>
            <a:xfrm>
              <a:off x="4550900" y="2534168"/>
              <a:ext cx="1228272" cy="1206240"/>
            </a:xfrm>
            <a:custGeom>
              <a:avLst/>
              <a:gdLst/>
              <a:ahLst/>
              <a:cxnLst/>
              <a:rect l="l" t="t" r="r" b="b"/>
              <a:pathLst>
                <a:path w="33282" h="32685" extrusionOk="0">
                  <a:moveTo>
                    <a:pt x="30844" y="0"/>
                  </a:moveTo>
                  <a:cubicBezTo>
                    <a:pt x="30773" y="0"/>
                    <a:pt x="30702" y="8"/>
                    <a:pt x="30632" y="25"/>
                  </a:cubicBezTo>
                  <a:cubicBezTo>
                    <a:pt x="29683" y="247"/>
                    <a:pt x="28957" y="1955"/>
                    <a:pt x="28277" y="2602"/>
                  </a:cubicBezTo>
                  <a:cubicBezTo>
                    <a:pt x="26744" y="3962"/>
                    <a:pt x="25020" y="4380"/>
                    <a:pt x="23207" y="4380"/>
                  </a:cubicBezTo>
                  <a:cubicBezTo>
                    <a:pt x="20313" y="4380"/>
                    <a:pt x="17190" y="3315"/>
                    <a:pt x="14253" y="3315"/>
                  </a:cubicBezTo>
                  <a:cubicBezTo>
                    <a:pt x="12981" y="3315"/>
                    <a:pt x="11743" y="3515"/>
                    <a:pt x="10573" y="4087"/>
                  </a:cubicBezTo>
                  <a:cubicBezTo>
                    <a:pt x="7898" y="5193"/>
                    <a:pt x="7361" y="8929"/>
                    <a:pt x="10737" y="9321"/>
                  </a:cubicBezTo>
                  <a:cubicBezTo>
                    <a:pt x="10765" y="9322"/>
                    <a:pt x="10793" y="9322"/>
                    <a:pt x="10821" y="9322"/>
                  </a:cubicBezTo>
                  <a:cubicBezTo>
                    <a:pt x="13271" y="9322"/>
                    <a:pt x="15624" y="8206"/>
                    <a:pt x="17888" y="7365"/>
                  </a:cubicBezTo>
                  <a:cubicBezTo>
                    <a:pt x="18172" y="7242"/>
                    <a:pt x="18531" y="7153"/>
                    <a:pt x="18853" y="7153"/>
                  </a:cubicBezTo>
                  <a:cubicBezTo>
                    <a:pt x="19249" y="7153"/>
                    <a:pt x="19588" y="7288"/>
                    <a:pt x="19661" y="7660"/>
                  </a:cubicBezTo>
                  <a:cubicBezTo>
                    <a:pt x="19641" y="10747"/>
                    <a:pt x="1" y="10558"/>
                    <a:pt x="2422" y="18049"/>
                  </a:cubicBezTo>
                  <a:cubicBezTo>
                    <a:pt x="3042" y="18932"/>
                    <a:pt x="3900" y="19282"/>
                    <a:pt x="4869" y="19282"/>
                  </a:cubicBezTo>
                  <a:cubicBezTo>
                    <a:pt x="7641" y="19282"/>
                    <a:pt x="11319" y="16418"/>
                    <a:pt x="12929" y="14974"/>
                  </a:cubicBezTo>
                  <a:cubicBezTo>
                    <a:pt x="13345" y="14511"/>
                    <a:pt x="14048" y="14002"/>
                    <a:pt x="14662" y="14002"/>
                  </a:cubicBezTo>
                  <a:cubicBezTo>
                    <a:pt x="15003" y="14002"/>
                    <a:pt x="15317" y="14159"/>
                    <a:pt x="15539" y="14568"/>
                  </a:cubicBezTo>
                  <a:cubicBezTo>
                    <a:pt x="15774" y="15183"/>
                    <a:pt x="15179" y="15785"/>
                    <a:pt x="14636" y="16171"/>
                  </a:cubicBezTo>
                  <a:cubicBezTo>
                    <a:pt x="10148" y="19828"/>
                    <a:pt x="2860" y="23086"/>
                    <a:pt x="1054" y="28843"/>
                  </a:cubicBezTo>
                  <a:cubicBezTo>
                    <a:pt x="917" y="29772"/>
                    <a:pt x="1146" y="30787"/>
                    <a:pt x="1682" y="31552"/>
                  </a:cubicBezTo>
                  <a:cubicBezTo>
                    <a:pt x="2215" y="32364"/>
                    <a:pt x="2948" y="32684"/>
                    <a:pt x="3726" y="32684"/>
                  </a:cubicBezTo>
                  <a:cubicBezTo>
                    <a:pt x="4843" y="32684"/>
                    <a:pt x="6052" y="32025"/>
                    <a:pt x="6897" y="31212"/>
                  </a:cubicBezTo>
                  <a:cubicBezTo>
                    <a:pt x="11169" y="27607"/>
                    <a:pt x="14558" y="22955"/>
                    <a:pt x="16651" y="17767"/>
                  </a:cubicBezTo>
                  <a:cubicBezTo>
                    <a:pt x="16841" y="17303"/>
                    <a:pt x="17044" y="16806"/>
                    <a:pt x="17443" y="16511"/>
                  </a:cubicBezTo>
                  <a:cubicBezTo>
                    <a:pt x="17617" y="16382"/>
                    <a:pt x="17847" y="16312"/>
                    <a:pt x="18069" y="16312"/>
                  </a:cubicBezTo>
                  <a:cubicBezTo>
                    <a:pt x="18354" y="16312"/>
                    <a:pt x="18626" y="16428"/>
                    <a:pt x="18751" y="16681"/>
                  </a:cubicBezTo>
                  <a:cubicBezTo>
                    <a:pt x="18954" y="17094"/>
                    <a:pt x="18692" y="17571"/>
                    <a:pt x="18444" y="17957"/>
                  </a:cubicBezTo>
                  <a:cubicBezTo>
                    <a:pt x="16959" y="20496"/>
                    <a:pt x="11888" y="28431"/>
                    <a:pt x="15670" y="30387"/>
                  </a:cubicBezTo>
                  <a:cubicBezTo>
                    <a:pt x="15943" y="30508"/>
                    <a:pt x="16221" y="30562"/>
                    <a:pt x="16497" y="30562"/>
                  </a:cubicBezTo>
                  <a:cubicBezTo>
                    <a:pt x="17633" y="30562"/>
                    <a:pt x="18734" y="29642"/>
                    <a:pt x="19366" y="28621"/>
                  </a:cubicBezTo>
                  <a:cubicBezTo>
                    <a:pt x="22015" y="25529"/>
                    <a:pt x="19497" y="12369"/>
                    <a:pt x="24232" y="12369"/>
                  </a:cubicBezTo>
                  <a:cubicBezTo>
                    <a:pt x="24256" y="12369"/>
                    <a:pt x="24281" y="12369"/>
                    <a:pt x="24306" y="12370"/>
                  </a:cubicBezTo>
                  <a:cubicBezTo>
                    <a:pt x="25621" y="13306"/>
                    <a:pt x="23259" y="16910"/>
                    <a:pt x="23049" y="18304"/>
                  </a:cubicBezTo>
                  <a:cubicBezTo>
                    <a:pt x="22219" y="20692"/>
                    <a:pt x="22644" y="24087"/>
                    <a:pt x="25424" y="24846"/>
                  </a:cubicBezTo>
                  <a:cubicBezTo>
                    <a:pt x="25653" y="24912"/>
                    <a:pt x="25879" y="24942"/>
                    <a:pt x="26100" y="24942"/>
                  </a:cubicBezTo>
                  <a:cubicBezTo>
                    <a:pt x="27449" y="24942"/>
                    <a:pt x="28619" y="23807"/>
                    <a:pt x="29108" y="22537"/>
                  </a:cubicBezTo>
                  <a:cubicBezTo>
                    <a:pt x="30095" y="20083"/>
                    <a:pt x="29291" y="17303"/>
                    <a:pt x="28493" y="14784"/>
                  </a:cubicBezTo>
                  <a:cubicBezTo>
                    <a:pt x="26988" y="10630"/>
                    <a:pt x="26864" y="6894"/>
                    <a:pt x="30357" y="3832"/>
                  </a:cubicBezTo>
                  <a:cubicBezTo>
                    <a:pt x="31345" y="2916"/>
                    <a:pt x="33282" y="1202"/>
                    <a:pt x="31384" y="136"/>
                  </a:cubicBezTo>
                  <a:cubicBezTo>
                    <a:pt x="31210" y="51"/>
                    <a:pt x="31026" y="0"/>
                    <a:pt x="30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33"/>
            <p:cNvSpPr/>
            <p:nvPr/>
          </p:nvSpPr>
          <p:spPr>
            <a:xfrm>
              <a:off x="4608139" y="2539150"/>
              <a:ext cx="1107519" cy="1159703"/>
            </a:xfrm>
            <a:custGeom>
              <a:avLst/>
              <a:gdLst/>
              <a:ahLst/>
              <a:cxnLst/>
              <a:rect l="l" t="t" r="r" b="b"/>
              <a:pathLst>
                <a:path w="30010" h="31424" extrusionOk="0">
                  <a:moveTo>
                    <a:pt x="29833" y="1"/>
                  </a:moveTo>
                  <a:cubicBezTo>
                    <a:pt x="28145" y="1983"/>
                    <a:pt x="26431" y="3939"/>
                    <a:pt x="24698" y="5882"/>
                  </a:cubicBezTo>
                  <a:cubicBezTo>
                    <a:pt x="24685" y="5869"/>
                    <a:pt x="24665" y="5850"/>
                    <a:pt x="24645" y="5850"/>
                  </a:cubicBezTo>
                  <a:cubicBezTo>
                    <a:pt x="22701" y="5425"/>
                    <a:pt x="20708" y="5216"/>
                    <a:pt x="18712" y="5216"/>
                  </a:cubicBezTo>
                  <a:cubicBezTo>
                    <a:pt x="14681" y="5216"/>
                    <a:pt x="10637" y="6067"/>
                    <a:pt x="6961" y="7708"/>
                  </a:cubicBezTo>
                  <a:cubicBezTo>
                    <a:pt x="6988" y="7773"/>
                    <a:pt x="7014" y="7839"/>
                    <a:pt x="7047" y="7897"/>
                  </a:cubicBezTo>
                  <a:cubicBezTo>
                    <a:pt x="10688" y="6265"/>
                    <a:pt x="14702" y="5425"/>
                    <a:pt x="18706" y="5425"/>
                  </a:cubicBezTo>
                  <a:cubicBezTo>
                    <a:pt x="20673" y="5425"/>
                    <a:pt x="22638" y="5628"/>
                    <a:pt x="24554" y="6039"/>
                  </a:cubicBezTo>
                  <a:cubicBezTo>
                    <a:pt x="23278" y="7459"/>
                    <a:pt x="21996" y="8885"/>
                    <a:pt x="20700" y="10298"/>
                  </a:cubicBezTo>
                  <a:cubicBezTo>
                    <a:pt x="13569" y="11090"/>
                    <a:pt x="6739" y="13857"/>
                    <a:pt x="936" y="18051"/>
                  </a:cubicBezTo>
                  <a:cubicBezTo>
                    <a:pt x="975" y="18110"/>
                    <a:pt x="1015" y="18169"/>
                    <a:pt x="1060" y="18215"/>
                  </a:cubicBezTo>
                  <a:cubicBezTo>
                    <a:pt x="6772" y="14054"/>
                    <a:pt x="13478" y="11404"/>
                    <a:pt x="20504" y="10514"/>
                  </a:cubicBezTo>
                  <a:lnTo>
                    <a:pt x="20504" y="10514"/>
                  </a:lnTo>
                  <a:cubicBezTo>
                    <a:pt x="13922" y="17685"/>
                    <a:pt x="7066" y="24620"/>
                    <a:pt x="1" y="31253"/>
                  </a:cubicBezTo>
                  <a:cubicBezTo>
                    <a:pt x="46" y="31306"/>
                    <a:pt x="79" y="31365"/>
                    <a:pt x="118" y="31424"/>
                  </a:cubicBezTo>
                  <a:cubicBezTo>
                    <a:pt x="6458" y="25470"/>
                    <a:pt x="12621" y="19281"/>
                    <a:pt x="18574" y="12902"/>
                  </a:cubicBezTo>
                  <a:lnTo>
                    <a:pt x="18574" y="12902"/>
                  </a:lnTo>
                  <a:cubicBezTo>
                    <a:pt x="18613" y="18960"/>
                    <a:pt x="17220" y="24979"/>
                    <a:pt x="14511" y="30390"/>
                  </a:cubicBezTo>
                  <a:cubicBezTo>
                    <a:pt x="14583" y="30403"/>
                    <a:pt x="14649" y="30416"/>
                    <a:pt x="14721" y="30423"/>
                  </a:cubicBezTo>
                  <a:cubicBezTo>
                    <a:pt x="17423" y="24953"/>
                    <a:pt x="18921" y="18810"/>
                    <a:pt x="18757" y="12713"/>
                  </a:cubicBezTo>
                  <a:cubicBezTo>
                    <a:pt x="20412" y="10926"/>
                    <a:pt x="22061" y="9127"/>
                    <a:pt x="23684" y="7315"/>
                  </a:cubicBezTo>
                  <a:lnTo>
                    <a:pt x="23684" y="7315"/>
                  </a:lnTo>
                  <a:cubicBezTo>
                    <a:pt x="25071" y="13007"/>
                    <a:pt x="25071" y="18974"/>
                    <a:pt x="23670" y="24652"/>
                  </a:cubicBezTo>
                  <a:cubicBezTo>
                    <a:pt x="23736" y="24678"/>
                    <a:pt x="23801" y="24692"/>
                    <a:pt x="23867" y="24711"/>
                  </a:cubicBezTo>
                  <a:cubicBezTo>
                    <a:pt x="25286" y="18954"/>
                    <a:pt x="25286" y="12902"/>
                    <a:pt x="23860" y="7132"/>
                  </a:cubicBezTo>
                  <a:cubicBezTo>
                    <a:pt x="25934" y="4809"/>
                    <a:pt x="27988" y="2474"/>
                    <a:pt x="30010" y="112"/>
                  </a:cubicBezTo>
                  <a:cubicBezTo>
                    <a:pt x="29958" y="66"/>
                    <a:pt x="29892" y="34"/>
                    <a:pt x="29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7" name="Google Shape;4567;p33"/>
          <p:cNvGrpSpPr/>
          <p:nvPr/>
        </p:nvGrpSpPr>
        <p:grpSpPr>
          <a:xfrm rot="-2305772">
            <a:off x="6147806" y="3810291"/>
            <a:ext cx="1729065" cy="2143455"/>
            <a:chOff x="6188125" y="2359975"/>
            <a:chExt cx="986600" cy="1223050"/>
          </a:xfrm>
        </p:grpSpPr>
        <p:sp>
          <p:nvSpPr>
            <p:cNvPr id="4568" name="Google Shape;4568;p33"/>
            <p:cNvSpPr/>
            <p:nvPr/>
          </p:nvSpPr>
          <p:spPr>
            <a:xfrm>
              <a:off x="6647375" y="2753875"/>
              <a:ext cx="527350" cy="724875"/>
            </a:xfrm>
            <a:custGeom>
              <a:avLst/>
              <a:gdLst/>
              <a:ahLst/>
              <a:cxnLst/>
              <a:rect l="l" t="t" r="r" b="b"/>
              <a:pathLst>
                <a:path w="21094" h="28995" extrusionOk="0">
                  <a:moveTo>
                    <a:pt x="11484" y="1"/>
                  </a:moveTo>
                  <a:cubicBezTo>
                    <a:pt x="11256" y="1"/>
                    <a:pt x="11028" y="47"/>
                    <a:pt x="10809" y="149"/>
                  </a:cubicBezTo>
                  <a:cubicBezTo>
                    <a:pt x="8002" y="2275"/>
                    <a:pt x="8310" y="10290"/>
                    <a:pt x="9023" y="13522"/>
                  </a:cubicBezTo>
                  <a:cubicBezTo>
                    <a:pt x="9204" y="14064"/>
                    <a:pt x="9119" y="14971"/>
                    <a:pt x="8505" y="14971"/>
                  </a:cubicBezTo>
                  <a:cubicBezTo>
                    <a:pt x="8431" y="14971"/>
                    <a:pt x="8348" y="14957"/>
                    <a:pt x="8257" y="14928"/>
                  </a:cubicBezTo>
                  <a:cubicBezTo>
                    <a:pt x="7983" y="14784"/>
                    <a:pt x="7950" y="14405"/>
                    <a:pt x="7943" y="14097"/>
                  </a:cubicBezTo>
                  <a:cubicBezTo>
                    <a:pt x="7816" y="12166"/>
                    <a:pt x="7651" y="6070"/>
                    <a:pt x="5006" y="6070"/>
                  </a:cubicBezTo>
                  <a:cubicBezTo>
                    <a:pt x="4936" y="6070"/>
                    <a:pt x="4864" y="6074"/>
                    <a:pt x="4790" y="6083"/>
                  </a:cubicBezTo>
                  <a:cubicBezTo>
                    <a:pt x="3776" y="6266"/>
                    <a:pt x="3351" y="7463"/>
                    <a:pt x="3390" y="8471"/>
                  </a:cubicBezTo>
                  <a:cubicBezTo>
                    <a:pt x="3076" y="11219"/>
                    <a:pt x="9546" y="17696"/>
                    <a:pt x="6785" y="19442"/>
                  </a:cubicBezTo>
                  <a:cubicBezTo>
                    <a:pt x="5693" y="19416"/>
                    <a:pt x="5647" y="16505"/>
                    <a:pt x="5235" y="15648"/>
                  </a:cubicBezTo>
                  <a:cubicBezTo>
                    <a:pt x="4865" y="14237"/>
                    <a:pt x="3690" y="12754"/>
                    <a:pt x="2207" y="12754"/>
                  </a:cubicBezTo>
                  <a:cubicBezTo>
                    <a:pt x="1957" y="12754"/>
                    <a:pt x="1699" y="12796"/>
                    <a:pt x="1434" y="12887"/>
                  </a:cubicBezTo>
                  <a:cubicBezTo>
                    <a:pt x="354" y="13247"/>
                    <a:pt x="1" y="14529"/>
                    <a:pt x="250" y="15576"/>
                  </a:cubicBezTo>
                  <a:cubicBezTo>
                    <a:pt x="622" y="17323"/>
                    <a:pt x="2121" y="18566"/>
                    <a:pt x="3527" y="19678"/>
                  </a:cubicBezTo>
                  <a:cubicBezTo>
                    <a:pt x="5941" y="21438"/>
                    <a:pt x="7426" y="23492"/>
                    <a:pt x="6628" y="26528"/>
                  </a:cubicBezTo>
                  <a:cubicBezTo>
                    <a:pt x="6433" y="27386"/>
                    <a:pt x="6018" y="28994"/>
                    <a:pt x="7305" y="28994"/>
                  </a:cubicBezTo>
                  <a:cubicBezTo>
                    <a:pt x="7352" y="28994"/>
                    <a:pt x="7401" y="28992"/>
                    <a:pt x="7453" y="28988"/>
                  </a:cubicBezTo>
                  <a:cubicBezTo>
                    <a:pt x="8539" y="28850"/>
                    <a:pt x="8074" y="27188"/>
                    <a:pt x="8264" y="26436"/>
                  </a:cubicBezTo>
                  <a:cubicBezTo>
                    <a:pt x="9389" y="22020"/>
                    <a:pt x="15532" y="22537"/>
                    <a:pt x="17619" y="18893"/>
                  </a:cubicBezTo>
                  <a:cubicBezTo>
                    <a:pt x="18507" y="17559"/>
                    <a:pt x="17913" y="15765"/>
                    <a:pt x="16536" y="15765"/>
                  </a:cubicBezTo>
                  <a:cubicBezTo>
                    <a:pt x="16238" y="15765"/>
                    <a:pt x="15903" y="15849"/>
                    <a:pt x="15539" y="16040"/>
                  </a:cubicBezTo>
                  <a:cubicBezTo>
                    <a:pt x="14145" y="16963"/>
                    <a:pt x="13243" y="18500"/>
                    <a:pt x="12281" y="19841"/>
                  </a:cubicBezTo>
                  <a:cubicBezTo>
                    <a:pt x="12088" y="20138"/>
                    <a:pt x="11746" y="20468"/>
                    <a:pt x="11446" y="20468"/>
                  </a:cubicBezTo>
                  <a:cubicBezTo>
                    <a:pt x="11349" y="20468"/>
                    <a:pt x="11257" y="20433"/>
                    <a:pt x="11175" y="20352"/>
                  </a:cubicBezTo>
                  <a:cubicBezTo>
                    <a:pt x="10076" y="18526"/>
                    <a:pt x="21093" y="11284"/>
                    <a:pt x="16900" y="7993"/>
                  </a:cubicBezTo>
                  <a:cubicBezTo>
                    <a:pt x="16653" y="7899"/>
                    <a:pt x="16415" y="7856"/>
                    <a:pt x="16186" y="7856"/>
                  </a:cubicBezTo>
                  <a:cubicBezTo>
                    <a:pt x="13967" y="7856"/>
                    <a:pt x="12608" y="11954"/>
                    <a:pt x="12170" y="13692"/>
                  </a:cubicBezTo>
                  <a:cubicBezTo>
                    <a:pt x="12115" y="14221"/>
                    <a:pt x="11764" y="15002"/>
                    <a:pt x="11212" y="15002"/>
                  </a:cubicBezTo>
                  <a:cubicBezTo>
                    <a:pt x="11103" y="15002"/>
                    <a:pt x="10985" y="14971"/>
                    <a:pt x="10861" y="14902"/>
                  </a:cubicBezTo>
                  <a:cubicBezTo>
                    <a:pt x="10495" y="14640"/>
                    <a:pt x="10599" y="14084"/>
                    <a:pt x="10756" y="13659"/>
                  </a:cubicBezTo>
                  <a:cubicBezTo>
                    <a:pt x="11823" y="10708"/>
                    <a:pt x="13118" y="7817"/>
                    <a:pt x="13720" y="4729"/>
                  </a:cubicBezTo>
                  <a:cubicBezTo>
                    <a:pt x="14080" y="3100"/>
                    <a:pt x="14047" y="967"/>
                    <a:pt x="12320" y="195"/>
                  </a:cubicBezTo>
                  <a:cubicBezTo>
                    <a:pt x="12052" y="72"/>
                    <a:pt x="11768" y="1"/>
                    <a:pt x="1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33"/>
            <p:cNvSpPr/>
            <p:nvPr/>
          </p:nvSpPr>
          <p:spPr>
            <a:xfrm>
              <a:off x="6683200" y="2757600"/>
              <a:ext cx="397975" cy="721300"/>
            </a:xfrm>
            <a:custGeom>
              <a:avLst/>
              <a:gdLst/>
              <a:ahLst/>
              <a:cxnLst/>
              <a:rect l="l" t="t" r="r" b="b"/>
              <a:pathLst>
                <a:path w="15919" h="28852" extrusionOk="0">
                  <a:moveTo>
                    <a:pt x="10756" y="0"/>
                  </a:moveTo>
                  <a:cubicBezTo>
                    <a:pt x="9461" y="5738"/>
                    <a:pt x="8349" y="11541"/>
                    <a:pt x="7433" y="17370"/>
                  </a:cubicBezTo>
                  <a:cubicBezTo>
                    <a:pt x="5110" y="13994"/>
                    <a:pt x="3625" y="10095"/>
                    <a:pt x="3082" y="6032"/>
                  </a:cubicBezTo>
                  <a:cubicBezTo>
                    <a:pt x="3043" y="6045"/>
                    <a:pt x="2997" y="6065"/>
                    <a:pt x="2951" y="6084"/>
                  </a:cubicBezTo>
                  <a:cubicBezTo>
                    <a:pt x="3520" y="10167"/>
                    <a:pt x="5006" y="14184"/>
                    <a:pt x="7413" y="17534"/>
                  </a:cubicBezTo>
                  <a:cubicBezTo>
                    <a:pt x="7158" y="19163"/>
                    <a:pt x="6909" y="20792"/>
                    <a:pt x="6693" y="22427"/>
                  </a:cubicBezTo>
                  <a:cubicBezTo>
                    <a:pt x="3756" y="19758"/>
                    <a:pt x="1499" y="16415"/>
                    <a:pt x="132" y="12705"/>
                  </a:cubicBezTo>
                  <a:cubicBezTo>
                    <a:pt x="86" y="12712"/>
                    <a:pt x="40" y="12725"/>
                    <a:pt x="1" y="12745"/>
                  </a:cubicBezTo>
                  <a:cubicBezTo>
                    <a:pt x="1394" y="16506"/>
                    <a:pt x="3684" y="19902"/>
                    <a:pt x="6667" y="22591"/>
                  </a:cubicBezTo>
                  <a:cubicBezTo>
                    <a:pt x="6379" y="24678"/>
                    <a:pt x="6118" y="26758"/>
                    <a:pt x="5882" y="28852"/>
                  </a:cubicBezTo>
                  <a:cubicBezTo>
                    <a:pt x="5928" y="28852"/>
                    <a:pt x="5967" y="28852"/>
                    <a:pt x="6020" y="28845"/>
                  </a:cubicBezTo>
                  <a:cubicBezTo>
                    <a:pt x="6222" y="27098"/>
                    <a:pt x="6438" y="25352"/>
                    <a:pt x="6674" y="23605"/>
                  </a:cubicBezTo>
                  <a:cubicBezTo>
                    <a:pt x="6677" y="23608"/>
                    <a:pt x="6684" y="23610"/>
                    <a:pt x="6691" y="23610"/>
                  </a:cubicBezTo>
                  <a:cubicBezTo>
                    <a:pt x="6698" y="23610"/>
                    <a:pt x="6707" y="23608"/>
                    <a:pt x="6713" y="23605"/>
                  </a:cubicBezTo>
                  <a:cubicBezTo>
                    <a:pt x="10488" y="22100"/>
                    <a:pt x="13772" y="19320"/>
                    <a:pt x="15918" y="15885"/>
                  </a:cubicBezTo>
                  <a:cubicBezTo>
                    <a:pt x="15872" y="15859"/>
                    <a:pt x="15840" y="15833"/>
                    <a:pt x="15800" y="15806"/>
                  </a:cubicBezTo>
                  <a:cubicBezTo>
                    <a:pt x="13674" y="19235"/>
                    <a:pt x="10429" y="21982"/>
                    <a:pt x="6693" y="23487"/>
                  </a:cubicBezTo>
                  <a:cubicBezTo>
                    <a:pt x="6864" y="22205"/>
                    <a:pt x="7040" y="20922"/>
                    <a:pt x="7230" y="19634"/>
                  </a:cubicBezTo>
                  <a:cubicBezTo>
                    <a:pt x="10926" y="16487"/>
                    <a:pt x="13707" y="12352"/>
                    <a:pt x="15369" y="7805"/>
                  </a:cubicBezTo>
                  <a:cubicBezTo>
                    <a:pt x="15329" y="7785"/>
                    <a:pt x="15277" y="7772"/>
                    <a:pt x="15238" y="7753"/>
                  </a:cubicBezTo>
                  <a:cubicBezTo>
                    <a:pt x="13602" y="12254"/>
                    <a:pt x="10854" y="16277"/>
                    <a:pt x="7256" y="19437"/>
                  </a:cubicBezTo>
                  <a:cubicBezTo>
                    <a:pt x="8231" y="12934"/>
                    <a:pt x="9441" y="6444"/>
                    <a:pt x="10887" y="52"/>
                  </a:cubicBezTo>
                  <a:cubicBezTo>
                    <a:pt x="10848" y="33"/>
                    <a:pt x="10795" y="20"/>
                    <a:pt x="10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33"/>
            <p:cNvSpPr/>
            <p:nvPr/>
          </p:nvSpPr>
          <p:spPr>
            <a:xfrm>
              <a:off x="6317500" y="2359975"/>
              <a:ext cx="153600" cy="361650"/>
            </a:xfrm>
            <a:custGeom>
              <a:avLst/>
              <a:gdLst/>
              <a:ahLst/>
              <a:cxnLst/>
              <a:rect l="l" t="t" r="r" b="b"/>
              <a:pathLst>
                <a:path w="6144" h="14466" extrusionOk="0">
                  <a:moveTo>
                    <a:pt x="5214" y="1"/>
                  </a:moveTo>
                  <a:cubicBezTo>
                    <a:pt x="877" y="3442"/>
                    <a:pt x="0" y="9978"/>
                    <a:pt x="3239" y="14466"/>
                  </a:cubicBezTo>
                  <a:cubicBezTo>
                    <a:pt x="5443" y="10161"/>
                    <a:pt x="6143" y="4770"/>
                    <a:pt x="5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33"/>
            <p:cNvSpPr/>
            <p:nvPr/>
          </p:nvSpPr>
          <p:spPr>
            <a:xfrm>
              <a:off x="6258125" y="2360150"/>
              <a:ext cx="709700" cy="1222875"/>
            </a:xfrm>
            <a:custGeom>
              <a:avLst/>
              <a:gdLst/>
              <a:ahLst/>
              <a:cxnLst/>
              <a:rect l="l" t="t" r="r" b="b"/>
              <a:pathLst>
                <a:path w="28388" h="48915" extrusionOk="0">
                  <a:moveTo>
                    <a:pt x="7589" y="0"/>
                  </a:moveTo>
                  <a:lnTo>
                    <a:pt x="7589" y="0"/>
                  </a:lnTo>
                  <a:cubicBezTo>
                    <a:pt x="0" y="18855"/>
                    <a:pt x="12705" y="36919"/>
                    <a:pt x="28256" y="48891"/>
                  </a:cubicBezTo>
                  <a:cubicBezTo>
                    <a:pt x="28267" y="48907"/>
                    <a:pt x="28285" y="48914"/>
                    <a:pt x="28305" y="48914"/>
                  </a:cubicBezTo>
                  <a:cubicBezTo>
                    <a:pt x="28335" y="48914"/>
                    <a:pt x="28368" y="48899"/>
                    <a:pt x="28387" y="48871"/>
                  </a:cubicBezTo>
                  <a:cubicBezTo>
                    <a:pt x="13111" y="36781"/>
                    <a:pt x="314" y="19235"/>
                    <a:pt x="7635" y="249"/>
                  </a:cubicBezTo>
                  <a:cubicBezTo>
                    <a:pt x="7622" y="164"/>
                    <a:pt x="7609" y="85"/>
                    <a:pt x="75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33"/>
            <p:cNvSpPr/>
            <p:nvPr/>
          </p:nvSpPr>
          <p:spPr>
            <a:xfrm>
              <a:off x="6392075" y="2526000"/>
              <a:ext cx="226375" cy="303575"/>
            </a:xfrm>
            <a:custGeom>
              <a:avLst/>
              <a:gdLst/>
              <a:ahLst/>
              <a:cxnLst/>
              <a:rect l="l" t="t" r="r" b="b"/>
              <a:pathLst>
                <a:path w="9055" h="12143" extrusionOk="0">
                  <a:moveTo>
                    <a:pt x="9055" y="0"/>
                  </a:moveTo>
                  <a:lnTo>
                    <a:pt x="9055" y="0"/>
                  </a:lnTo>
                  <a:cubicBezTo>
                    <a:pt x="3658" y="1204"/>
                    <a:pt x="0" y="6693"/>
                    <a:pt x="949" y="12143"/>
                  </a:cubicBezTo>
                  <a:cubicBezTo>
                    <a:pt x="4822" y="9225"/>
                    <a:pt x="7812" y="4685"/>
                    <a:pt x="90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33"/>
            <p:cNvSpPr/>
            <p:nvPr/>
          </p:nvSpPr>
          <p:spPr>
            <a:xfrm>
              <a:off x="6415800" y="2526000"/>
              <a:ext cx="202650" cy="303575"/>
            </a:xfrm>
            <a:custGeom>
              <a:avLst/>
              <a:gdLst/>
              <a:ahLst/>
              <a:cxnLst/>
              <a:rect l="l" t="t" r="r" b="b"/>
              <a:pathLst>
                <a:path w="8106" h="12143" extrusionOk="0">
                  <a:moveTo>
                    <a:pt x="8106" y="0"/>
                  </a:moveTo>
                  <a:cubicBezTo>
                    <a:pt x="4547" y="2990"/>
                    <a:pt x="1492" y="7347"/>
                    <a:pt x="0" y="12143"/>
                  </a:cubicBezTo>
                  <a:cubicBezTo>
                    <a:pt x="52" y="12104"/>
                    <a:pt x="98" y="12071"/>
                    <a:pt x="151" y="12038"/>
                  </a:cubicBezTo>
                  <a:cubicBezTo>
                    <a:pt x="1871" y="7360"/>
                    <a:pt x="4599" y="3304"/>
                    <a:pt x="8041" y="249"/>
                  </a:cubicBezTo>
                  <a:cubicBezTo>
                    <a:pt x="8067" y="164"/>
                    <a:pt x="8080" y="85"/>
                    <a:pt x="8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33"/>
            <p:cNvSpPr/>
            <p:nvPr/>
          </p:nvSpPr>
          <p:spPr>
            <a:xfrm>
              <a:off x="6188125" y="2596150"/>
              <a:ext cx="241425" cy="283150"/>
            </a:xfrm>
            <a:custGeom>
              <a:avLst/>
              <a:gdLst/>
              <a:ahLst/>
              <a:cxnLst/>
              <a:rect l="l" t="t" r="r" b="b"/>
              <a:pathLst>
                <a:path w="9657" h="11326" extrusionOk="0">
                  <a:moveTo>
                    <a:pt x="445" y="1"/>
                  </a:moveTo>
                  <a:lnTo>
                    <a:pt x="445" y="1"/>
                  </a:lnTo>
                  <a:cubicBezTo>
                    <a:pt x="0" y="5510"/>
                    <a:pt x="4161" y="10626"/>
                    <a:pt x="9657" y="11326"/>
                  </a:cubicBezTo>
                  <a:cubicBezTo>
                    <a:pt x="8015" y="6766"/>
                    <a:pt x="4560" y="2565"/>
                    <a:pt x="4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33"/>
            <p:cNvSpPr/>
            <p:nvPr/>
          </p:nvSpPr>
          <p:spPr>
            <a:xfrm>
              <a:off x="6199250" y="2596150"/>
              <a:ext cx="230300" cy="283150"/>
            </a:xfrm>
            <a:custGeom>
              <a:avLst/>
              <a:gdLst/>
              <a:ahLst/>
              <a:cxnLst/>
              <a:rect l="l" t="t" r="r" b="b"/>
              <a:pathLst>
                <a:path w="9212" h="11326" extrusionOk="0">
                  <a:moveTo>
                    <a:pt x="0" y="1"/>
                  </a:moveTo>
                  <a:lnTo>
                    <a:pt x="0" y="1"/>
                  </a:lnTo>
                  <a:cubicBezTo>
                    <a:pt x="1812" y="4286"/>
                    <a:pt x="5064" y="8486"/>
                    <a:pt x="9212" y="11326"/>
                  </a:cubicBezTo>
                  <a:cubicBezTo>
                    <a:pt x="9192" y="11267"/>
                    <a:pt x="9172" y="11214"/>
                    <a:pt x="9146" y="11162"/>
                  </a:cubicBezTo>
                  <a:cubicBezTo>
                    <a:pt x="5188" y="8126"/>
                    <a:pt x="2120" y="4332"/>
                    <a:pt x="216" y="138"/>
                  </a:cubicBezTo>
                  <a:cubicBezTo>
                    <a:pt x="151" y="86"/>
                    <a:pt x="79" y="47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33"/>
            <p:cNvSpPr/>
            <p:nvPr/>
          </p:nvSpPr>
          <p:spPr>
            <a:xfrm>
              <a:off x="6259425" y="2822525"/>
              <a:ext cx="256325" cy="259750"/>
            </a:xfrm>
            <a:custGeom>
              <a:avLst/>
              <a:gdLst/>
              <a:ahLst/>
              <a:cxnLst/>
              <a:rect l="l" t="t" r="r" b="b"/>
              <a:pathLst>
                <a:path w="10253" h="10390" extrusionOk="0">
                  <a:moveTo>
                    <a:pt x="1" y="0"/>
                  </a:moveTo>
                  <a:lnTo>
                    <a:pt x="1" y="0"/>
                  </a:lnTo>
                  <a:cubicBezTo>
                    <a:pt x="86" y="5535"/>
                    <a:pt x="4718" y="10213"/>
                    <a:pt x="10252" y="10390"/>
                  </a:cubicBezTo>
                  <a:cubicBezTo>
                    <a:pt x="8185" y="6006"/>
                    <a:pt x="4345" y="216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33"/>
            <p:cNvSpPr/>
            <p:nvPr/>
          </p:nvSpPr>
          <p:spPr>
            <a:xfrm>
              <a:off x="6259425" y="2822525"/>
              <a:ext cx="256325" cy="259750"/>
            </a:xfrm>
            <a:custGeom>
              <a:avLst/>
              <a:gdLst/>
              <a:ahLst/>
              <a:cxnLst/>
              <a:rect l="l" t="t" r="r" b="b"/>
              <a:pathLst>
                <a:path w="10253" h="10390" extrusionOk="0">
                  <a:moveTo>
                    <a:pt x="1" y="0"/>
                  </a:moveTo>
                  <a:lnTo>
                    <a:pt x="1" y="0"/>
                  </a:lnTo>
                  <a:cubicBezTo>
                    <a:pt x="2205" y="4089"/>
                    <a:pt x="5856" y="7962"/>
                    <a:pt x="10252" y="10390"/>
                  </a:cubicBezTo>
                  <a:cubicBezTo>
                    <a:pt x="10233" y="10337"/>
                    <a:pt x="10207" y="10285"/>
                    <a:pt x="10180" y="10226"/>
                  </a:cubicBezTo>
                  <a:cubicBezTo>
                    <a:pt x="5948" y="7590"/>
                    <a:pt x="2526" y="4102"/>
                    <a:pt x="230" y="112"/>
                  </a:cubicBezTo>
                  <a:cubicBezTo>
                    <a:pt x="151" y="72"/>
                    <a:pt x="73" y="4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33"/>
            <p:cNvSpPr/>
            <p:nvPr/>
          </p:nvSpPr>
          <p:spPr>
            <a:xfrm>
              <a:off x="6335650" y="3038425"/>
              <a:ext cx="293775" cy="218425"/>
            </a:xfrm>
            <a:custGeom>
              <a:avLst/>
              <a:gdLst/>
              <a:ahLst/>
              <a:cxnLst/>
              <a:rect l="l" t="t" r="r" b="b"/>
              <a:pathLst>
                <a:path w="11751" h="8737" extrusionOk="0">
                  <a:moveTo>
                    <a:pt x="0" y="0"/>
                  </a:moveTo>
                  <a:lnTo>
                    <a:pt x="0" y="0"/>
                  </a:lnTo>
                  <a:cubicBezTo>
                    <a:pt x="875" y="5025"/>
                    <a:pt x="5453" y="8737"/>
                    <a:pt x="10469" y="8737"/>
                  </a:cubicBezTo>
                  <a:cubicBezTo>
                    <a:pt x="10894" y="8737"/>
                    <a:pt x="11322" y="8710"/>
                    <a:pt x="11750" y="8656"/>
                  </a:cubicBezTo>
                  <a:cubicBezTo>
                    <a:pt x="9022" y="4652"/>
                    <a:pt x="4619" y="145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33"/>
            <p:cNvSpPr/>
            <p:nvPr/>
          </p:nvSpPr>
          <p:spPr>
            <a:xfrm>
              <a:off x="6335650" y="3038425"/>
              <a:ext cx="293775" cy="216400"/>
            </a:xfrm>
            <a:custGeom>
              <a:avLst/>
              <a:gdLst/>
              <a:ahLst/>
              <a:cxnLst/>
              <a:rect l="l" t="t" r="r" b="b"/>
              <a:pathLst>
                <a:path w="11751" h="8656" extrusionOk="0">
                  <a:moveTo>
                    <a:pt x="0" y="0"/>
                  </a:moveTo>
                  <a:cubicBezTo>
                    <a:pt x="2820" y="3697"/>
                    <a:pt x="7027" y="6948"/>
                    <a:pt x="11750" y="8656"/>
                  </a:cubicBezTo>
                  <a:cubicBezTo>
                    <a:pt x="11718" y="8610"/>
                    <a:pt x="11685" y="8558"/>
                    <a:pt x="11646" y="8512"/>
                  </a:cubicBezTo>
                  <a:cubicBezTo>
                    <a:pt x="7059" y="6575"/>
                    <a:pt x="3134" y="3664"/>
                    <a:pt x="236" y="79"/>
                  </a:cubicBezTo>
                  <a:cubicBezTo>
                    <a:pt x="164" y="46"/>
                    <a:pt x="85" y="2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33"/>
            <p:cNvSpPr/>
            <p:nvPr/>
          </p:nvSpPr>
          <p:spPr>
            <a:xfrm>
              <a:off x="6445550" y="2681375"/>
              <a:ext cx="226400" cy="303575"/>
            </a:xfrm>
            <a:custGeom>
              <a:avLst/>
              <a:gdLst/>
              <a:ahLst/>
              <a:cxnLst/>
              <a:rect l="l" t="t" r="r" b="b"/>
              <a:pathLst>
                <a:path w="9056" h="12143" extrusionOk="0">
                  <a:moveTo>
                    <a:pt x="9055" y="0"/>
                  </a:moveTo>
                  <a:lnTo>
                    <a:pt x="9055" y="0"/>
                  </a:lnTo>
                  <a:cubicBezTo>
                    <a:pt x="3658" y="1204"/>
                    <a:pt x="1" y="6693"/>
                    <a:pt x="956" y="12143"/>
                  </a:cubicBezTo>
                  <a:cubicBezTo>
                    <a:pt x="4829" y="9232"/>
                    <a:pt x="7812" y="4698"/>
                    <a:pt x="90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33"/>
            <p:cNvSpPr/>
            <p:nvPr/>
          </p:nvSpPr>
          <p:spPr>
            <a:xfrm>
              <a:off x="6469425" y="2681375"/>
              <a:ext cx="202525" cy="303575"/>
            </a:xfrm>
            <a:custGeom>
              <a:avLst/>
              <a:gdLst/>
              <a:ahLst/>
              <a:cxnLst/>
              <a:rect l="l" t="t" r="r" b="b"/>
              <a:pathLst>
                <a:path w="8101" h="12143" extrusionOk="0">
                  <a:moveTo>
                    <a:pt x="8100" y="0"/>
                  </a:moveTo>
                  <a:lnTo>
                    <a:pt x="8100" y="0"/>
                  </a:lnTo>
                  <a:cubicBezTo>
                    <a:pt x="4548" y="2990"/>
                    <a:pt x="1486" y="7347"/>
                    <a:pt x="1" y="12143"/>
                  </a:cubicBezTo>
                  <a:cubicBezTo>
                    <a:pt x="47" y="12110"/>
                    <a:pt x="86" y="12078"/>
                    <a:pt x="145" y="12038"/>
                  </a:cubicBezTo>
                  <a:cubicBezTo>
                    <a:pt x="1872" y="7361"/>
                    <a:pt x="4594" y="3304"/>
                    <a:pt x="8035" y="249"/>
                  </a:cubicBezTo>
                  <a:cubicBezTo>
                    <a:pt x="8061" y="164"/>
                    <a:pt x="8074" y="85"/>
                    <a:pt x="8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33"/>
            <p:cNvSpPr/>
            <p:nvPr/>
          </p:nvSpPr>
          <p:spPr>
            <a:xfrm>
              <a:off x="6509675" y="2808950"/>
              <a:ext cx="220650" cy="309975"/>
            </a:xfrm>
            <a:custGeom>
              <a:avLst/>
              <a:gdLst/>
              <a:ahLst/>
              <a:cxnLst/>
              <a:rect l="l" t="t" r="r" b="b"/>
              <a:pathLst>
                <a:path w="8826" h="12399" extrusionOk="0">
                  <a:moveTo>
                    <a:pt x="8826" y="0"/>
                  </a:moveTo>
                  <a:lnTo>
                    <a:pt x="8826" y="0"/>
                  </a:lnTo>
                  <a:cubicBezTo>
                    <a:pt x="3468" y="1374"/>
                    <a:pt x="0" y="6975"/>
                    <a:pt x="1119" y="12398"/>
                  </a:cubicBezTo>
                  <a:cubicBezTo>
                    <a:pt x="4887" y="9356"/>
                    <a:pt x="7727" y="4717"/>
                    <a:pt x="8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33"/>
            <p:cNvSpPr/>
            <p:nvPr/>
          </p:nvSpPr>
          <p:spPr>
            <a:xfrm>
              <a:off x="6537650" y="2808950"/>
              <a:ext cx="192675" cy="309975"/>
            </a:xfrm>
            <a:custGeom>
              <a:avLst/>
              <a:gdLst/>
              <a:ahLst/>
              <a:cxnLst/>
              <a:rect l="l" t="t" r="r" b="b"/>
              <a:pathLst>
                <a:path w="7707" h="12399" extrusionOk="0">
                  <a:moveTo>
                    <a:pt x="7707" y="0"/>
                  </a:moveTo>
                  <a:lnTo>
                    <a:pt x="7707" y="0"/>
                  </a:lnTo>
                  <a:cubicBezTo>
                    <a:pt x="4246" y="3101"/>
                    <a:pt x="1335" y="7557"/>
                    <a:pt x="0" y="12398"/>
                  </a:cubicBezTo>
                  <a:cubicBezTo>
                    <a:pt x="39" y="12359"/>
                    <a:pt x="92" y="12320"/>
                    <a:pt x="137" y="12287"/>
                  </a:cubicBezTo>
                  <a:cubicBezTo>
                    <a:pt x="1721" y="7557"/>
                    <a:pt x="4305" y="3409"/>
                    <a:pt x="7648" y="249"/>
                  </a:cubicBezTo>
                  <a:cubicBezTo>
                    <a:pt x="7661" y="164"/>
                    <a:pt x="7687" y="85"/>
                    <a:pt x="7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33"/>
            <p:cNvSpPr/>
            <p:nvPr/>
          </p:nvSpPr>
          <p:spPr>
            <a:xfrm>
              <a:off x="6588500" y="2928175"/>
              <a:ext cx="193850" cy="334025"/>
            </a:xfrm>
            <a:custGeom>
              <a:avLst/>
              <a:gdLst/>
              <a:ahLst/>
              <a:cxnLst/>
              <a:rect l="l" t="t" r="r" b="b"/>
              <a:pathLst>
                <a:path w="7754" h="13361" extrusionOk="0">
                  <a:moveTo>
                    <a:pt x="7753" y="1"/>
                  </a:moveTo>
                  <a:cubicBezTo>
                    <a:pt x="2644" y="2120"/>
                    <a:pt x="1" y="8152"/>
                    <a:pt x="1885" y="13360"/>
                  </a:cubicBezTo>
                  <a:cubicBezTo>
                    <a:pt x="5195" y="9821"/>
                    <a:pt x="7348" y="4836"/>
                    <a:pt x="7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33"/>
            <p:cNvSpPr/>
            <p:nvPr/>
          </p:nvSpPr>
          <p:spPr>
            <a:xfrm>
              <a:off x="6635600" y="2928175"/>
              <a:ext cx="146750" cy="334025"/>
            </a:xfrm>
            <a:custGeom>
              <a:avLst/>
              <a:gdLst/>
              <a:ahLst/>
              <a:cxnLst/>
              <a:rect l="l" t="t" r="r" b="b"/>
              <a:pathLst>
                <a:path w="5870" h="13361" extrusionOk="0">
                  <a:moveTo>
                    <a:pt x="5869" y="1"/>
                  </a:moveTo>
                  <a:lnTo>
                    <a:pt x="5869" y="1"/>
                  </a:lnTo>
                  <a:cubicBezTo>
                    <a:pt x="2886" y="3553"/>
                    <a:pt x="629" y="8375"/>
                    <a:pt x="1" y="13360"/>
                  </a:cubicBezTo>
                  <a:cubicBezTo>
                    <a:pt x="40" y="13321"/>
                    <a:pt x="79" y="13282"/>
                    <a:pt x="125" y="13229"/>
                  </a:cubicBezTo>
                  <a:cubicBezTo>
                    <a:pt x="1015" y="8323"/>
                    <a:pt x="2984" y="3861"/>
                    <a:pt x="5850" y="249"/>
                  </a:cubicBezTo>
                  <a:cubicBezTo>
                    <a:pt x="5856" y="171"/>
                    <a:pt x="5863" y="79"/>
                    <a:pt x="58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_1">
    <p:spTree>
      <p:nvGrpSpPr>
        <p:cNvPr id="1" name="Shape 4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7" name="Google Shape;4587;p34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7924" y="0"/>
            <a:ext cx="9128151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88" name="Google Shape;4588;p34"/>
          <p:cNvGrpSpPr/>
          <p:nvPr/>
        </p:nvGrpSpPr>
        <p:grpSpPr>
          <a:xfrm>
            <a:off x="278161" y="309672"/>
            <a:ext cx="8587939" cy="4669073"/>
            <a:chOff x="244211" y="309672"/>
            <a:chExt cx="8587939" cy="4669073"/>
          </a:xfrm>
        </p:grpSpPr>
        <p:grpSp>
          <p:nvGrpSpPr>
            <p:cNvPr id="4589" name="Google Shape;4589;p34"/>
            <p:cNvGrpSpPr/>
            <p:nvPr/>
          </p:nvGrpSpPr>
          <p:grpSpPr>
            <a:xfrm>
              <a:off x="839013" y="465394"/>
              <a:ext cx="7993137" cy="4195104"/>
              <a:chOff x="1396772" y="519495"/>
              <a:chExt cx="5065680" cy="2456150"/>
            </a:xfrm>
          </p:grpSpPr>
          <p:sp>
            <p:nvSpPr>
              <p:cNvPr id="4590" name="Google Shape;4590;p34"/>
              <p:cNvSpPr/>
              <p:nvPr/>
            </p:nvSpPr>
            <p:spPr>
              <a:xfrm>
                <a:off x="1396772" y="519495"/>
                <a:ext cx="5065680" cy="2438350"/>
              </a:xfrm>
              <a:custGeom>
                <a:avLst/>
                <a:gdLst/>
                <a:ahLst/>
                <a:cxnLst/>
                <a:rect l="l" t="t" r="r" b="b"/>
                <a:pathLst>
                  <a:path w="192758" h="97534" extrusionOk="0">
                    <a:moveTo>
                      <a:pt x="0" y="0"/>
                    </a:moveTo>
                    <a:lnTo>
                      <a:pt x="0" y="97533"/>
                    </a:lnTo>
                    <a:lnTo>
                      <a:pt x="10778" y="97533"/>
                    </a:lnTo>
                    <a:cubicBezTo>
                      <a:pt x="10982" y="95756"/>
                      <a:pt x="11084" y="93962"/>
                      <a:pt x="11081" y="92174"/>
                    </a:cubicBezTo>
                    <a:lnTo>
                      <a:pt x="11081" y="92174"/>
                    </a:lnTo>
                    <a:cubicBezTo>
                      <a:pt x="11543" y="93962"/>
                      <a:pt x="12031" y="95743"/>
                      <a:pt x="12502" y="97533"/>
                    </a:cubicBezTo>
                    <a:lnTo>
                      <a:pt x="12750" y="97533"/>
                    </a:lnTo>
                    <a:cubicBezTo>
                      <a:pt x="12816" y="96712"/>
                      <a:pt x="12872" y="95894"/>
                      <a:pt x="12951" y="95070"/>
                    </a:cubicBezTo>
                    <a:cubicBezTo>
                      <a:pt x="13089" y="95670"/>
                      <a:pt x="13238" y="96636"/>
                      <a:pt x="13393" y="97533"/>
                    </a:cubicBezTo>
                    <a:lnTo>
                      <a:pt x="17149" y="97533"/>
                    </a:lnTo>
                    <a:cubicBezTo>
                      <a:pt x="17291" y="96363"/>
                      <a:pt x="17433" y="95093"/>
                      <a:pt x="17571" y="94242"/>
                    </a:cubicBezTo>
                    <a:lnTo>
                      <a:pt x="18264" y="97533"/>
                    </a:lnTo>
                    <a:lnTo>
                      <a:pt x="35980" y="97533"/>
                    </a:lnTo>
                    <a:cubicBezTo>
                      <a:pt x="36121" y="96363"/>
                      <a:pt x="36263" y="95093"/>
                      <a:pt x="36402" y="94242"/>
                    </a:cubicBezTo>
                    <a:lnTo>
                      <a:pt x="37094" y="97533"/>
                    </a:lnTo>
                    <a:lnTo>
                      <a:pt x="39643" y="97533"/>
                    </a:lnTo>
                    <a:cubicBezTo>
                      <a:pt x="39792" y="96636"/>
                      <a:pt x="39944" y="95673"/>
                      <a:pt x="40079" y="95077"/>
                    </a:cubicBezTo>
                    <a:cubicBezTo>
                      <a:pt x="40158" y="95894"/>
                      <a:pt x="40211" y="96712"/>
                      <a:pt x="40280" y="97533"/>
                    </a:cubicBezTo>
                    <a:lnTo>
                      <a:pt x="40527" y="97533"/>
                    </a:lnTo>
                    <a:cubicBezTo>
                      <a:pt x="40999" y="95746"/>
                      <a:pt x="41490" y="93965"/>
                      <a:pt x="41952" y="92178"/>
                    </a:cubicBezTo>
                    <a:lnTo>
                      <a:pt x="41952" y="92178"/>
                    </a:lnTo>
                    <a:cubicBezTo>
                      <a:pt x="41945" y="93965"/>
                      <a:pt x="42051" y="95756"/>
                      <a:pt x="42252" y="97533"/>
                    </a:cubicBezTo>
                    <a:lnTo>
                      <a:pt x="44234" y="97533"/>
                    </a:lnTo>
                    <a:cubicBezTo>
                      <a:pt x="44330" y="96749"/>
                      <a:pt x="44419" y="95950"/>
                      <a:pt x="44511" y="95390"/>
                    </a:cubicBezTo>
                    <a:cubicBezTo>
                      <a:pt x="44659" y="96102"/>
                      <a:pt x="44811" y="96818"/>
                      <a:pt x="44959" y="97533"/>
                    </a:cubicBezTo>
                    <a:lnTo>
                      <a:pt x="79784" y="97533"/>
                    </a:lnTo>
                    <a:cubicBezTo>
                      <a:pt x="79989" y="95756"/>
                      <a:pt x="80091" y="93962"/>
                      <a:pt x="80088" y="92174"/>
                    </a:cubicBezTo>
                    <a:lnTo>
                      <a:pt x="80088" y="92174"/>
                    </a:lnTo>
                    <a:cubicBezTo>
                      <a:pt x="80549" y="93962"/>
                      <a:pt x="81038" y="95743"/>
                      <a:pt x="81509" y="97533"/>
                    </a:cubicBezTo>
                    <a:lnTo>
                      <a:pt x="81756" y="97533"/>
                    </a:lnTo>
                    <a:cubicBezTo>
                      <a:pt x="81822" y="96712"/>
                      <a:pt x="81878" y="95894"/>
                      <a:pt x="81958" y="95070"/>
                    </a:cubicBezTo>
                    <a:cubicBezTo>
                      <a:pt x="82099" y="95670"/>
                      <a:pt x="82248" y="96636"/>
                      <a:pt x="82400" y="97533"/>
                    </a:cubicBezTo>
                    <a:lnTo>
                      <a:pt x="86156" y="97533"/>
                    </a:lnTo>
                    <a:cubicBezTo>
                      <a:pt x="86298" y="96363"/>
                      <a:pt x="86439" y="95093"/>
                      <a:pt x="86578" y="94242"/>
                    </a:cubicBezTo>
                    <a:lnTo>
                      <a:pt x="87270" y="97533"/>
                    </a:lnTo>
                    <a:lnTo>
                      <a:pt x="104986" y="97533"/>
                    </a:lnTo>
                    <a:cubicBezTo>
                      <a:pt x="105128" y="96363"/>
                      <a:pt x="105270" y="95093"/>
                      <a:pt x="105408" y="94242"/>
                    </a:cubicBezTo>
                    <a:lnTo>
                      <a:pt x="106101" y="97533"/>
                    </a:lnTo>
                    <a:lnTo>
                      <a:pt x="108650" y="97533"/>
                    </a:lnTo>
                    <a:cubicBezTo>
                      <a:pt x="108799" y="96636"/>
                      <a:pt x="108950" y="95673"/>
                      <a:pt x="109085" y="95077"/>
                    </a:cubicBezTo>
                    <a:cubicBezTo>
                      <a:pt x="109165" y="95894"/>
                      <a:pt x="109217" y="96712"/>
                      <a:pt x="109290" y="97533"/>
                    </a:cubicBezTo>
                    <a:lnTo>
                      <a:pt x="109537" y="97533"/>
                    </a:lnTo>
                    <a:cubicBezTo>
                      <a:pt x="110006" y="95746"/>
                      <a:pt x="110497" y="93965"/>
                      <a:pt x="110959" y="92178"/>
                    </a:cubicBezTo>
                    <a:lnTo>
                      <a:pt x="110959" y="92178"/>
                    </a:lnTo>
                    <a:cubicBezTo>
                      <a:pt x="110955" y="93965"/>
                      <a:pt x="111058" y="95756"/>
                      <a:pt x="111259" y="97533"/>
                    </a:cubicBezTo>
                    <a:lnTo>
                      <a:pt x="113241" y="97533"/>
                    </a:lnTo>
                    <a:cubicBezTo>
                      <a:pt x="113336" y="96749"/>
                      <a:pt x="113429" y="95950"/>
                      <a:pt x="113518" y="95390"/>
                    </a:cubicBezTo>
                    <a:cubicBezTo>
                      <a:pt x="113666" y="96102"/>
                      <a:pt x="113818" y="96818"/>
                      <a:pt x="113966" y="97533"/>
                    </a:cubicBezTo>
                    <a:lnTo>
                      <a:pt x="153039" y="97533"/>
                    </a:lnTo>
                    <a:cubicBezTo>
                      <a:pt x="153240" y="95756"/>
                      <a:pt x="153342" y="93962"/>
                      <a:pt x="153339" y="92174"/>
                    </a:cubicBezTo>
                    <a:lnTo>
                      <a:pt x="153339" y="92174"/>
                    </a:lnTo>
                    <a:cubicBezTo>
                      <a:pt x="153800" y="93962"/>
                      <a:pt x="154292" y="95743"/>
                      <a:pt x="154760" y="97533"/>
                    </a:cubicBezTo>
                    <a:lnTo>
                      <a:pt x="155007" y="97533"/>
                    </a:lnTo>
                    <a:cubicBezTo>
                      <a:pt x="155073" y="96712"/>
                      <a:pt x="155133" y="95894"/>
                      <a:pt x="155212" y="95070"/>
                    </a:cubicBezTo>
                    <a:cubicBezTo>
                      <a:pt x="155350" y="95670"/>
                      <a:pt x="155499" y="96636"/>
                      <a:pt x="155651" y="97533"/>
                    </a:cubicBezTo>
                    <a:lnTo>
                      <a:pt x="159407" y="97533"/>
                    </a:lnTo>
                    <a:cubicBezTo>
                      <a:pt x="159552" y="96363"/>
                      <a:pt x="159690" y="95093"/>
                      <a:pt x="159832" y="94242"/>
                    </a:cubicBezTo>
                    <a:lnTo>
                      <a:pt x="160525" y="97533"/>
                    </a:lnTo>
                    <a:lnTo>
                      <a:pt x="178237" y="97533"/>
                    </a:lnTo>
                    <a:cubicBezTo>
                      <a:pt x="178382" y="96363"/>
                      <a:pt x="178521" y="95093"/>
                      <a:pt x="178663" y="94242"/>
                    </a:cubicBezTo>
                    <a:lnTo>
                      <a:pt x="179355" y="97533"/>
                    </a:lnTo>
                    <a:lnTo>
                      <a:pt x="181901" y="97533"/>
                    </a:lnTo>
                    <a:cubicBezTo>
                      <a:pt x="182050" y="96636"/>
                      <a:pt x="182205" y="95673"/>
                      <a:pt x="182340" y="95077"/>
                    </a:cubicBezTo>
                    <a:cubicBezTo>
                      <a:pt x="182419" y="95894"/>
                      <a:pt x="182472" y="96712"/>
                      <a:pt x="182541" y="97533"/>
                    </a:cubicBezTo>
                    <a:lnTo>
                      <a:pt x="182788" y="97533"/>
                    </a:lnTo>
                    <a:cubicBezTo>
                      <a:pt x="183260" y="95746"/>
                      <a:pt x="183748" y="93965"/>
                      <a:pt x="184210" y="92178"/>
                    </a:cubicBezTo>
                    <a:lnTo>
                      <a:pt x="184210" y="92178"/>
                    </a:lnTo>
                    <a:cubicBezTo>
                      <a:pt x="184206" y="93965"/>
                      <a:pt x="184309" y="95756"/>
                      <a:pt x="184513" y="97533"/>
                    </a:cubicBezTo>
                    <a:lnTo>
                      <a:pt x="186495" y="97533"/>
                    </a:lnTo>
                    <a:cubicBezTo>
                      <a:pt x="186591" y="96749"/>
                      <a:pt x="186680" y="95950"/>
                      <a:pt x="186772" y="95390"/>
                    </a:cubicBezTo>
                    <a:cubicBezTo>
                      <a:pt x="186920" y="96102"/>
                      <a:pt x="187072" y="96818"/>
                      <a:pt x="187220" y="97533"/>
                    </a:cubicBezTo>
                    <a:lnTo>
                      <a:pt x="192467" y="97533"/>
                    </a:lnTo>
                    <a:cubicBezTo>
                      <a:pt x="192563" y="96745"/>
                      <a:pt x="192659" y="95937"/>
                      <a:pt x="192748" y="95373"/>
                    </a:cubicBezTo>
                    <a:cubicBezTo>
                      <a:pt x="192748" y="95393"/>
                      <a:pt x="192751" y="95410"/>
                      <a:pt x="192757" y="95429"/>
                    </a:cubicBezTo>
                    <a:lnTo>
                      <a:pt x="192757" y="0"/>
                    </a:lnTo>
                    <a:lnTo>
                      <a:pt x="189038" y="0"/>
                    </a:lnTo>
                    <a:cubicBezTo>
                      <a:pt x="188833" y="1788"/>
                      <a:pt x="188728" y="3588"/>
                      <a:pt x="188734" y="5386"/>
                    </a:cubicBezTo>
                    <a:cubicBezTo>
                      <a:pt x="188266" y="3585"/>
                      <a:pt x="187771" y="1798"/>
                      <a:pt x="187303" y="0"/>
                    </a:cubicBezTo>
                    <a:lnTo>
                      <a:pt x="187069" y="0"/>
                    </a:lnTo>
                    <a:cubicBezTo>
                      <a:pt x="186996" y="828"/>
                      <a:pt x="186943" y="1656"/>
                      <a:pt x="186864" y="2490"/>
                    </a:cubicBezTo>
                    <a:cubicBezTo>
                      <a:pt x="186726" y="1887"/>
                      <a:pt x="186574" y="901"/>
                      <a:pt x="186419" y="0"/>
                    </a:cubicBezTo>
                    <a:lnTo>
                      <a:pt x="182673" y="0"/>
                    </a:lnTo>
                    <a:cubicBezTo>
                      <a:pt x="182528" y="1178"/>
                      <a:pt x="182386" y="2461"/>
                      <a:pt x="182247" y="3321"/>
                    </a:cubicBezTo>
                    <a:cubicBezTo>
                      <a:pt x="182017" y="2213"/>
                      <a:pt x="181782" y="1109"/>
                      <a:pt x="181552" y="0"/>
                    </a:cubicBezTo>
                    <a:lnTo>
                      <a:pt x="163846" y="0"/>
                    </a:lnTo>
                    <a:cubicBezTo>
                      <a:pt x="163704" y="1178"/>
                      <a:pt x="163559" y="2461"/>
                      <a:pt x="163423" y="3321"/>
                    </a:cubicBezTo>
                    <a:cubicBezTo>
                      <a:pt x="163193" y="2213"/>
                      <a:pt x="162955" y="1109"/>
                      <a:pt x="162724" y="0"/>
                    </a:cubicBezTo>
                    <a:lnTo>
                      <a:pt x="160185" y="0"/>
                    </a:lnTo>
                    <a:cubicBezTo>
                      <a:pt x="160033" y="901"/>
                      <a:pt x="159882" y="1884"/>
                      <a:pt x="159740" y="2484"/>
                    </a:cubicBezTo>
                    <a:cubicBezTo>
                      <a:pt x="159664" y="1653"/>
                      <a:pt x="159605" y="828"/>
                      <a:pt x="159539" y="0"/>
                    </a:cubicBezTo>
                    <a:lnTo>
                      <a:pt x="159301" y="0"/>
                    </a:lnTo>
                    <a:cubicBezTo>
                      <a:pt x="158830" y="1798"/>
                      <a:pt x="158335" y="3585"/>
                      <a:pt x="157870" y="5382"/>
                    </a:cubicBezTo>
                    <a:cubicBezTo>
                      <a:pt x="157873" y="3585"/>
                      <a:pt x="157771" y="1785"/>
                      <a:pt x="157563" y="0"/>
                    </a:cubicBezTo>
                    <a:lnTo>
                      <a:pt x="155591" y="0"/>
                    </a:lnTo>
                    <a:cubicBezTo>
                      <a:pt x="155496" y="792"/>
                      <a:pt x="155400" y="1606"/>
                      <a:pt x="155311" y="2177"/>
                    </a:cubicBezTo>
                    <a:lnTo>
                      <a:pt x="154852" y="0"/>
                    </a:lnTo>
                    <a:lnTo>
                      <a:pt x="120034" y="0"/>
                    </a:lnTo>
                    <a:cubicBezTo>
                      <a:pt x="119830" y="1788"/>
                      <a:pt x="119727" y="3588"/>
                      <a:pt x="119731" y="5386"/>
                    </a:cubicBezTo>
                    <a:cubicBezTo>
                      <a:pt x="119266" y="3585"/>
                      <a:pt x="118771" y="1798"/>
                      <a:pt x="118300" y="0"/>
                    </a:cubicBezTo>
                    <a:lnTo>
                      <a:pt x="118065" y="0"/>
                    </a:lnTo>
                    <a:cubicBezTo>
                      <a:pt x="117996" y="828"/>
                      <a:pt x="117940" y="1656"/>
                      <a:pt x="117864" y="2490"/>
                    </a:cubicBezTo>
                    <a:cubicBezTo>
                      <a:pt x="117722" y="1887"/>
                      <a:pt x="117571" y="901"/>
                      <a:pt x="117419" y="0"/>
                    </a:cubicBezTo>
                    <a:lnTo>
                      <a:pt x="113669" y="0"/>
                    </a:lnTo>
                    <a:cubicBezTo>
                      <a:pt x="113528" y="1178"/>
                      <a:pt x="113382" y="2461"/>
                      <a:pt x="113247" y="3321"/>
                    </a:cubicBezTo>
                    <a:cubicBezTo>
                      <a:pt x="113016" y="2213"/>
                      <a:pt x="112779" y="1109"/>
                      <a:pt x="112548" y="0"/>
                    </a:cubicBezTo>
                    <a:lnTo>
                      <a:pt x="94845" y="0"/>
                    </a:lnTo>
                    <a:cubicBezTo>
                      <a:pt x="94700" y="1178"/>
                      <a:pt x="94555" y="2461"/>
                      <a:pt x="94420" y="3321"/>
                    </a:cubicBezTo>
                    <a:cubicBezTo>
                      <a:pt x="94189" y="2213"/>
                      <a:pt x="93955" y="1109"/>
                      <a:pt x="93724" y="0"/>
                    </a:cubicBezTo>
                    <a:lnTo>
                      <a:pt x="91185" y="0"/>
                    </a:lnTo>
                    <a:cubicBezTo>
                      <a:pt x="91030" y="901"/>
                      <a:pt x="90878" y="1884"/>
                      <a:pt x="90740" y="2484"/>
                    </a:cubicBezTo>
                    <a:cubicBezTo>
                      <a:pt x="90661" y="1653"/>
                      <a:pt x="90601" y="828"/>
                      <a:pt x="90535" y="0"/>
                    </a:cubicBezTo>
                    <a:lnTo>
                      <a:pt x="90298" y="0"/>
                    </a:lnTo>
                    <a:cubicBezTo>
                      <a:pt x="89826" y="1798"/>
                      <a:pt x="89332" y="3585"/>
                      <a:pt x="88867" y="5382"/>
                    </a:cubicBezTo>
                    <a:cubicBezTo>
                      <a:pt x="88870" y="3585"/>
                      <a:pt x="88768" y="1785"/>
                      <a:pt x="88563" y="0"/>
                    </a:cubicBezTo>
                    <a:lnTo>
                      <a:pt x="86588" y="0"/>
                    </a:lnTo>
                    <a:cubicBezTo>
                      <a:pt x="86492" y="792"/>
                      <a:pt x="86396" y="1606"/>
                      <a:pt x="86307" y="2177"/>
                    </a:cubicBezTo>
                    <a:lnTo>
                      <a:pt x="85849" y="0"/>
                    </a:lnTo>
                    <a:lnTo>
                      <a:pt x="46786" y="0"/>
                    </a:lnTo>
                    <a:cubicBezTo>
                      <a:pt x="46582" y="1788"/>
                      <a:pt x="46476" y="3588"/>
                      <a:pt x="46483" y="5386"/>
                    </a:cubicBezTo>
                    <a:cubicBezTo>
                      <a:pt x="46015" y="3585"/>
                      <a:pt x="45520" y="1798"/>
                      <a:pt x="45052" y="0"/>
                    </a:cubicBezTo>
                    <a:lnTo>
                      <a:pt x="44814" y="0"/>
                    </a:lnTo>
                    <a:cubicBezTo>
                      <a:pt x="44745" y="828"/>
                      <a:pt x="44692" y="1656"/>
                      <a:pt x="44613" y="2490"/>
                    </a:cubicBezTo>
                    <a:cubicBezTo>
                      <a:pt x="44475" y="1887"/>
                      <a:pt x="44320" y="901"/>
                      <a:pt x="44168" y="0"/>
                    </a:cubicBezTo>
                    <a:lnTo>
                      <a:pt x="40422" y="0"/>
                    </a:lnTo>
                    <a:cubicBezTo>
                      <a:pt x="40277" y="1178"/>
                      <a:pt x="40131" y="2461"/>
                      <a:pt x="39996" y="3321"/>
                    </a:cubicBezTo>
                    <a:cubicBezTo>
                      <a:pt x="39765" y="2213"/>
                      <a:pt x="39531" y="1109"/>
                      <a:pt x="39300" y="0"/>
                    </a:cubicBezTo>
                    <a:lnTo>
                      <a:pt x="21578" y="0"/>
                    </a:lnTo>
                    <a:cubicBezTo>
                      <a:pt x="21436" y="1178"/>
                      <a:pt x="21291" y="2461"/>
                      <a:pt x="21156" y="3321"/>
                    </a:cubicBezTo>
                    <a:cubicBezTo>
                      <a:pt x="20925" y="2213"/>
                      <a:pt x="20688" y="1109"/>
                      <a:pt x="20457" y="0"/>
                    </a:cubicBezTo>
                    <a:lnTo>
                      <a:pt x="17917" y="0"/>
                    </a:lnTo>
                    <a:cubicBezTo>
                      <a:pt x="17766" y="901"/>
                      <a:pt x="17614" y="1884"/>
                      <a:pt x="17472" y="2484"/>
                    </a:cubicBezTo>
                    <a:cubicBezTo>
                      <a:pt x="17396" y="1653"/>
                      <a:pt x="17337" y="828"/>
                      <a:pt x="17271" y="0"/>
                    </a:cubicBezTo>
                    <a:lnTo>
                      <a:pt x="17034" y="0"/>
                    </a:lnTo>
                    <a:cubicBezTo>
                      <a:pt x="16562" y="1798"/>
                      <a:pt x="16067" y="3585"/>
                      <a:pt x="15602" y="5382"/>
                    </a:cubicBezTo>
                    <a:cubicBezTo>
                      <a:pt x="15606" y="3585"/>
                      <a:pt x="15503" y="1785"/>
                      <a:pt x="15296" y="0"/>
                    </a:cubicBezTo>
                    <a:lnTo>
                      <a:pt x="13324" y="0"/>
                    </a:lnTo>
                    <a:cubicBezTo>
                      <a:pt x="13228" y="792"/>
                      <a:pt x="13132" y="1606"/>
                      <a:pt x="13043" y="2177"/>
                    </a:cubicBezTo>
                    <a:lnTo>
                      <a:pt x="125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34"/>
              <p:cNvSpPr/>
              <p:nvPr/>
            </p:nvSpPr>
            <p:spPr>
              <a:xfrm>
                <a:off x="1396772" y="519495"/>
                <a:ext cx="5065601" cy="2456150"/>
              </a:xfrm>
              <a:custGeom>
                <a:avLst/>
                <a:gdLst/>
                <a:ahLst/>
                <a:cxnLst/>
                <a:rect l="l" t="t" r="r" b="b"/>
                <a:pathLst>
                  <a:path w="192755" h="98246" extrusionOk="0">
                    <a:moveTo>
                      <a:pt x="6408" y="5320"/>
                    </a:moveTo>
                    <a:lnTo>
                      <a:pt x="6408" y="10362"/>
                    </a:lnTo>
                    <a:lnTo>
                      <a:pt x="650" y="10362"/>
                    </a:lnTo>
                    <a:lnTo>
                      <a:pt x="650" y="5320"/>
                    </a:lnTo>
                    <a:close/>
                    <a:moveTo>
                      <a:pt x="12417" y="5320"/>
                    </a:moveTo>
                    <a:lnTo>
                      <a:pt x="12417" y="10362"/>
                    </a:lnTo>
                    <a:lnTo>
                      <a:pt x="6655" y="10362"/>
                    </a:lnTo>
                    <a:lnTo>
                      <a:pt x="6655" y="5320"/>
                    </a:lnTo>
                    <a:close/>
                    <a:moveTo>
                      <a:pt x="24431" y="5320"/>
                    </a:moveTo>
                    <a:lnTo>
                      <a:pt x="24431" y="10362"/>
                    </a:lnTo>
                    <a:lnTo>
                      <a:pt x="18673" y="10362"/>
                    </a:lnTo>
                    <a:lnTo>
                      <a:pt x="18673" y="5320"/>
                    </a:lnTo>
                    <a:close/>
                    <a:moveTo>
                      <a:pt x="30443" y="5320"/>
                    </a:moveTo>
                    <a:lnTo>
                      <a:pt x="30443" y="10362"/>
                    </a:lnTo>
                    <a:lnTo>
                      <a:pt x="24685" y="10362"/>
                    </a:lnTo>
                    <a:lnTo>
                      <a:pt x="24685" y="5320"/>
                    </a:lnTo>
                    <a:close/>
                    <a:moveTo>
                      <a:pt x="36448" y="5320"/>
                    </a:moveTo>
                    <a:lnTo>
                      <a:pt x="36448" y="10362"/>
                    </a:lnTo>
                    <a:lnTo>
                      <a:pt x="30690" y="10362"/>
                    </a:lnTo>
                    <a:lnTo>
                      <a:pt x="30690" y="5320"/>
                    </a:lnTo>
                    <a:close/>
                    <a:moveTo>
                      <a:pt x="42460" y="5320"/>
                    </a:moveTo>
                    <a:lnTo>
                      <a:pt x="42460" y="10362"/>
                    </a:lnTo>
                    <a:lnTo>
                      <a:pt x="36695" y="10362"/>
                    </a:lnTo>
                    <a:lnTo>
                      <a:pt x="36695" y="5320"/>
                    </a:lnTo>
                    <a:close/>
                    <a:moveTo>
                      <a:pt x="54480" y="5317"/>
                    </a:moveTo>
                    <a:lnTo>
                      <a:pt x="54480" y="10362"/>
                    </a:lnTo>
                    <a:lnTo>
                      <a:pt x="48716" y="10362"/>
                    </a:lnTo>
                    <a:lnTo>
                      <a:pt x="48716" y="6995"/>
                    </a:lnTo>
                    <a:lnTo>
                      <a:pt x="48716" y="6283"/>
                    </a:lnTo>
                    <a:lnTo>
                      <a:pt x="48716" y="5317"/>
                    </a:lnTo>
                    <a:close/>
                    <a:moveTo>
                      <a:pt x="60482" y="5320"/>
                    </a:moveTo>
                    <a:lnTo>
                      <a:pt x="60482" y="10362"/>
                    </a:lnTo>
                    <a:lnTo>
                      <a:pt x="54721" y="10362"/>
                    </a:lnTo>
                    <a:lnTo>
                      <a:pt x="54721" y="5320"/>
                    </a:lnTo>
                    <a:close/>
                    <a:moveTo>
                      <a:pt x="66491" y="5320"/>
                    </a:moveTo>
                    <a:lnTo>
                      <a:pt x="66491" y="10362"/>
                    </a:lnTo>
                    <a:lnTo>
                      <a:pt x="60733" y="10362"/>
                    </a:lnTo>
                    <a:lnTo>
                      <a:pt x="60733" y="5320"/>
                    </a:lnTo>
                    <a:close/>
                    <a:moveTo>
                      <a:pt x="72496" y="5320"/>
                    </a:moveTo>
                    <a:lnTo>
                      <a:pt x="72496" y="10362"/>
                    </a:lnTo>
                    <a:lnTo>
                      <a:pt x="66738" y="10362"/>
                    </a:lnTo>
                    <a:lnTo>
                      <a:pt x="66738" y="5320"/>
                    </a:lnTo>
                    <a:close/>
                    <a:moveTo>
                      <a:pt x="78505" y="5320"/>
                    </a:moveTo>
                    <a:lnTo>
                      <a:pt x="78505" y="10362"/>
                    </a:lnTo>
                    <a:lnTo>
                      <a:pt x="72744" y="10362"/>
                    </a:lnTo>
                    <a:lnTo>
                      <a:pt x="72744" y="5320"/>
                    </a:lnTo>
                    <a:close/>
                    <a:moveTo>
                      <a:pt x="84513" y="5320"/>
                    </a:moveTo>
                    <a:lnTo>
                      <a:pt x="84513" y="10362"/>
                    </a:lnTo>
                    <a:lnTo>
                      <a:pt x="78755" y="10362"/>
                    </a:lnTo>
                    <a:lnTo>
                      <a:pt x="78755" y="5320"/>
                    </a:lnTo>
                    <a:close/>
                    <a:moveTo>
                      <a:pt x="96534" y="5320"/>
                    </a:moveTo>
                    <a:lnTo>
                      <a:pt x="96534" y="6514"/>
                    </a:lnTo>
                    <a:lnTo>
                      <a:pt x="96531" y="6514"/>
                    </a:lnTo>
                    <a:lnTo>
                      <a:pt x="96531" y="7279"/>
                    </a:lnTo>
                    <a:lnTo>
                      <a:pt x="96531" y="10362"/>
                    </a:lnTo>
                    <a:lnTo>
                      <a:pt x="90773" y="10362"/>
                    </a:lnTo>
                    <a:lnTo>
                      <a:pt x="90773" y="5699"/>
                    </a:lnTo>
                    <a:lnTo>
                      <a:pt x="90773" y="5320"/>
                    </a:lnTo>
                    <a:close/>
                    <a:moveTo>
                      <a:pt x="108538" y="5320"/>
                    </a:moveTo>
                    <a:lnTo>
                      <a:pt x="108538" y="10362"/>
                    </a:lnTo>
                    <a:lnTo>
                      <a:pt x="102780" y="10362"/>
                    </a:lnTo>
                    <a:lnTo>
                      <a:pt x="102780" y="5320"/>
                    </a:lnTo>
                    <a:close/>
                    <a:moveTo>
                      <a:pt x="114553" y="5320"/>
                    </a:moveTo>
                    <a:lnTo>
                      <a:pt x="114553" y="10362"/>
                    </a:lnTo>
                    <a:lnTo>
                      <a:pt x="108795" y="10362"/>
                    </a:lnTo>
                    <a:lnTo>
                      <a:pt x="108795" y="5320"/>
                    </a:lnTo>
                    <a:close/>
                    <a:moveTo>
                      <a:pt x="126570" y="5320"/>
                    </a:moveTo>
                    <a:lnTo>
                      <a:pt x="126570" y="10362"/>
                    </a:lnTo>
                    <a:lnTo>
                      <a:pt x="120809" y="10362"/>
                    </a:lnTo>
                    <a:lnTo>
                      <a:pt x="120809" y="5320"/>
                    </a:lnTo>
                    <a:close/>
                    <a:moveTo>
                      <a:pt x="132576" y="5320"/>
                    </a:moveTo>
                    <a:lnTo>
                      <a:pt x="132576" y="10362"/>
                    </a:lnTo>
                    <a:lnTo>
                      <a:pt x="126818" y="10362"/>
                    </a:lnTo>
                    <a:lnTo>
                      <a:pt x="126818" y="5320"/>
                    </a:lnTo>
                    <a:close/>
                    <a:moveTo>
                      <a:pt x="138581" y="5320"/>
                    </a:moveTo>
                    <a:lnTo>
                      <a:pt x="138581" y="10362"/>
                    </a:lnTo>
                    <a:lnTo>
                      <a:pt x="132823" y="10362"/>
                    </a:lnTo>
                    <a:lnTo>
                      <a:pt x="132823" y="5320"/>
                    </a:lnTo>
                    <a:close/>
                    <a:moveTo>
                      <a:pt x="144593" y="5320"/>
                    </a:moveTo>
                    <a:lnTo>
                      <a:pt x="144593" y="10362"/>
                    </a:lnTo>
                    <a:lnTo>
                      <a:pt x="138832" y="10362"/>
                    </a:lnTo>
                    <a:lnTo>
                      <a:pt x="138832" y="5320"/>
                    </a:lnTo>
                    <a:close/>
                    <a:moveTo>
                      <a:pt x="150598" y="5320"/>
                    </a:moveTo>
                    <a:lnTo>
                      <a:pt x="150598" y="10362"/>
                    </a:lnTo>
                    <a:lnTo>
                      <a:pt x="144840" y="10362"/>
                    </a:lnTo>
                    <a:lnTo>
                      <a:pt x="144840" y="5320"/>
                    </a:lnTo>
                    <a:close/>
                    <a:moveTo>
                      <a:pt x="156607" y="5320"/>
                    </a:moveTo>
                    <a:lnTo>
                      <a:pt x="156607" y="10362"/>
                    </a:lnTo>
                    <a:lnTo>
                      <a:pt x="150849" y="10362"/>
                    </a:lnTo>
                    <a:lnTo>
                      <a:pt x="150849" y="5320"/>
                    </a:lnTo>
                    <a:close/>
                    <a:moveTo>
                      <a:pt x="168621" y="5320"/>
                    </a:moveTo>
                    <a:lnTo>
                      <a:pt x="168621" y="10362"/>
                    </a:lnTo>
                    <a:lnTo>
                      <a:pt x="162863" y="10362"/>
                    </a:lnTo>
                    <a:lnTo>
                      <a:pt x="162863" y="5320"/>
                    </a:lnTo>
                    <a:close/>
                    <a:moveTo>
                      <a:pt x="174629" y="5320"/>
                    </a:moveTo>
                    <a:lnTo>
                      <a:pt x="174629" y="10362"/>
                    </a:lnTo>
                    <a:lnTo>
                      <a:pt x="168871" y="10362"/>
                    </a:lnTo>
                    <a:lnTo>
                      <a:pt x="168871" y="5320"/>
                    </a:lnTo>
                    <a:close/>
                    <a:moveTo>
                      <a:pt x="180638" y="5320"/>
                    </a:moveTo>
                    <a:lnTo>
                      <a:pt x="180638" y="10362"/>
                    </a:lnTo>
                    <a:lnTo>
                      <a:pt x="174877" y="10362"/>
                    </a:lnTo>
                    <a:lnTo>
                      <a:pt x="174877" y="5320"/>
                    </a:lnTo>
                    <a:close/>
                    <a:moveTo>
                      <a:pt x="186643" y="5320"/>
                    </a:moveTo>
                    <a:lnTo>
                      <a:pt x="186643" y="10362"/>
                    </a:lnTo>
                    <a:lnTo>
                      <a:pt x="180885" y="10362"/>
                    </a:lnTo>
                    <a:lnTo>
                      <a:pt x="180885" y="5320"/>
                    </a:lnTo>
                    <a:close/>
                    <a:moveTo>
                      <a:pt x="102536" y="5326"/>
                    </a:moveTo>
                    <a:lnTo>
                      <a:pt x="102536" y="8624"/>
                    </a:lnTo>
                    <a:lnTo>
                      <a:pt x="102536" y="8908"/>
                    </a:lnTo>
                    <a:lnTo>
                      <a:pt x="102536" y="10366"/>
                    </a:lnTo>
                    <a:lnTo>
                      <a:pt x="96778" y="10366"/>
                    </a:lnTo>
                    <a:lnTo>
                      <a:pt x="96778" y="7325"/>
                    </a:lnTo>
                    <a:lnTo>
                      <a:pt x="96778" y="6583"/>
                    </a:lnTo>
                    <a:lnTo>
                      <a:pt x="96778" y="5326"/>
                    </a:lnTo>
                    <a:close/>
                    <a:moveTo>
                      <a:pt x="6408" y="10610"/>
                    </a:moveTo>
                    <a:lnTo>
                      <a:pt x="6408" y="15655"/>
                    </a:lnTo>
                    <a:lnTo>
                      <a:pt x="650" y="15655"/>
                    </a:lnTo>
                    <a:lnTo>
                      <a:pt x="650" y="10610"/>
                    </a:lnTo>
                    <a:close/>
                    <a:moveTo>
                      <a:pt x="12417" y="10610"/>
                    </a:moveTo>
                    <a:lnTo>
                      <a:pt x="12417" y="15655"/>
                    </a:lnTo>
                    <a:lnTo>
                      <a:pt x="6655" y="15655"/>
                    </a:lnTo>
                    <a:lnTo>
                      <a:pt x="6655" y="10610"/>
                    </a:lnTo>
                    <a:close/>
                    <a:moveTo>
                      <a:pt x="18425" y="10610"/>
                    </a:moveTo>
                    <a:lnTo>
                      <a:pt x="18425" y="15655"/>
                    </a:lnTo>
                    <a:lnTo>
                      <a:pt x="12667" y="15655"/>
                    </a:lnTo>
                    <a:lnTo>
                      <a:pt x="12667" y="10610"/>
                    </a:lnTo>
                    <a:close/>
                    <a:moveTo>
                      <a:pt x="24431" y="10610"/>
                    </a:moveTo>
                    <a:lnTo>
                      <a:pt x="24431" y="15655"/>
                    </a:lnTo>
                    <a:lnTo>
                      <a:pt x="18673" y="15655"/>
                    </a:lnTo>
                    <a:lnTo>
                      <a:pt x="18673" y="10610"/>
                    </a:lnTo>
                    <a:close/>
                    <a:moveTo>
                      <a:pt x="30443" y="10610"/>
                    </a:moveTo>
                    <a:lnTo>
                      <a:pt x="30443" y="15655"/>
                    </a:lnTo>
                    <a:lnTo>
                      <a:pt x="24685" y="15655"/>
                    </a:lnTo>
                    <a:lnTo>
                      <a:pt x="24685" y="10610"/>
                    </a:lnTo>
                    <a:close/>
                    <a:moveTo>
                      <a:pt x="36448" y="10610"/>
                    </a:moveTo>
                    <a:lnTo>
                      <a:pt x="36448" y="14072"/>
                    </a:lnTo>
                    <a:lnTo>
                      <a:pt x="36448" y="14943"/>
                    </a:lnTo>
                    <a:lnTo>
                      <a:pt x="36448" y="15655"/>
                    </a:lnTo>
                    <a:lnTo>
                      <a:pt x="30690" y="15655"/>
                    </a:lnTo>
                    <a:lnTo>
                      <a:pt x="30690" y="10610"/>
                    </a:lnTo>
                    <a:close/>
                    <a:moveTo>
                      <a:pt x="42456" y="10610"/>
                    </a:moveTo>
                    <a:lnTo>
                      <a:pt x="42456" y="15655"/>
                    </a:lnTo>
                    <a:lnTo>
                      <a:pt x="36698" y="15655"/>
                    </a:lnTo>
                    <a:lnTo>
                      <a:pt x="36698" y="14860"/>
                    </a:lnTo>
                    <a:lnTo>
                      <a:pt x="36698" y="14026"/>
                    </a:lnTo>
                    <a:lnTo>
                      <a:pt x="36698" y="10610"/>
                    </a:lnTo>
                    <a:close/>
                    <a:moveTo>
                      <a:pt x="48465" y="10610"/>
                    </a:moveTo>
                    <a:lnTo>
                      <a:pt x="48465" y="15655"/>
                    </a:lnTo>
                    <a:lnTo>
                      <a:pt x="42707" y="15655"/>
                    </a:lnTo>
                    <a:lnTo>
                      <a:pt x="42707" y="10610"/>
                    </a:lnTo>
                    <a:close/>
                    <a:moveTo>
                      <a:pt x="54474" y="10610"/>
                    </a:moveTo>
                    <a:lnTo>
                      <a:pt x="54474" y="15655"/>
                    </a:lnTo>
                    <a:lnTo>
                      <a:pt x="48716" y="15655"/>
                    </a:lnTo>
                    <a:lnTo>
                      <a:pt x="48716" y="10610"/>
                    </a:lnTo>
                    <a:close/>
                    <a:moveTo>
                      <a:pt x="60482" y="10610"/>
                    </a:moveTo>
                    <a:lnTo>
                      <a:pt x="60482" y="15655"/>
                    </a:lnTo>
                    <a:lnTo>
                      <a:pt x="54721" y="15655"/>
                    </a:lnTo>
                    <a:lnTo>
                      <a:pt x="54721" y="10610"/>
                    </a:lnTo>
                    <a:close/>
                    <a:moveTo>
                      <a:pt x="66491" y="10610"/>
                    </a:moveTo>
                    <a:lnTo>
                      <a:pt x="66491" y="15655"/>
                    </a:lnTo>
                    <a:lnTo>
                      <a:pt x="60733" y="15655"/>
                    </a:lnTo>
                    <a:lnTo>
                      <a:pt x="60733" y="10610"/>
                    </a:lnTo>
                    <a:close/>
                    <a:moveTo>
                      <a:pt x="72496" y="10610"/>
                    </a:moveTo>
                    <a:lnTo>
                      <a:pt x="72496" y="15655"/>
                    </a:lnTo>
                    <a:lnTo>
                      <a:pt x="66738" y="15655"/>
                    </a:lnTo>
                    <a:lnTo>
                      <a:pt x="66738" y="10610"/>
                    </a:lnTo>
                    <a:close/>
                    <a:moveTo>
                      <a:pt x="78505" y="10610"/>
                    </a:moveTo>
                    <a:lnTo>
                      <a:pt x="78505" y="15655"/>
                    </a:lnTo>
                    <a:lnTo>
                      <a:pt x="72744" y="15655"/>
                    </a:lnTo>
                    <a:lnTo>
                      <a:pt x="72744" y="10610"/>
                    </a:lnTo>
                    <a:close/>
                    <a:moveTo>
                      <a:pt x="84513" y="10610"/>
                    </a:moveTo>
                    <a:lnTo>
                      <a:pt x="84513" y="15655"/>
                    </a:lnTo>
                    <a:lnTo>
                      <a:pt x="78755" y="15655"/>
                    </a:lnTo>
                    <a:lnTo>
                      <a:pt x="78755" y="10610"/>
                    </a:lnTo>
                    <a:close/>
                    <a:moveTo>
                      <a:pt x="90519" y="10610"/>
                    </a:moveTo>
                    <a:lnTo>
                      <a:pt x="90519" y="15655"/>
                    </a:lnTo>
                    <a:lnTo>
                      <a:pt x="84761" y="15655"/>
                    </a:lnTo>
                    <a:lnTo>
                      <a:pt x="84761" y="10610"/>
                    </a:lnTo>
                    <a:close/>
                    <a:moveTo>
                      <a:pt x="96531" y="10610"/>
                    </a:moveTo>
                    <a:lnTo>
                      <a:pt x="96531" y="15655"/>
                    </a:lnTo>
                    <a:lnTo>
                      <a:pt x="90773" y="15655"/>
                    </a:lnTo>
                    <a:lnTo>
                      <a:pt x="90773" y="10610"/>
                    </a:lnTo>
                    <a:close/>
                    <a:moveTo>
                      <a:pt x="102536" y="10610"/>
                    </a:moveTo>
                    <a:lnTo>
                      <a:pt x="102536" y="15655"/>
                    </a:lnTo>
                    <a:lnTo>
                      <a:pt x="96778" y="15655"/>
                    </a:lnTo>
                    <a:lnTo>
                      <a:pt x="96778" y="10610"/>
                    </a:lnTo>
                    <a:close/>
                    <a:moveTo>
                      <a:pt x="108541" y="10610"/>
                    </a:moveTo>
                    <a:lnTo>
                      <a:pt x="108541" y="15655"/>
                    </a:lnTo>
                    <a:lnTo>
                      <a:pt x="102783" y="15655"/>
                    </a:lnTo>
                    <a:lnTo>
                      <a:pt x="102783" y="10610"/>
                    </a:lnTo>
                    <a:close/>
                    <a:moveTo>
                      <a:pt x="114553" y="10610"/>
                    </a:moveTo>
                    <a:lnTo>
                      <a:pt x="114553" y="15655"/>
                    </a:lnTo>
                    <a:lnTo>
                      <a:pt x="108795" y="15655"/>
                    </a:lnTo>
                    <a:lnTo>
                      <a:pt x="108795" y="10610"/>
                    </a:lnTo>
                    <a:close/>
                    <a:moveTo>
                      <a:pt x="120559" y="10610"/>
                    </a:moveTo>
                    <a:lnTo>
                      <a:pt x="120559" y="15655"/>
                    </a:lnTo>
                    <a:lnTo>
                      <a:pt x="114801" y="15655"/>
                    </a:lnTo>
                    <a:lnTo>
                      <a:pt x="114801" y="10610"/>
                    </a:lnTo>
                    <a:close/>
                    <a:moveTo>
                      <a:pt x="126570" y="10610"/>
                    </a:moveTo>
                    <a:lnTo>
                      <a:pt x="126570" y="15655"/>
                    </a:lnTo>
                    <a:lnTo>
                      <a:pt x="120809" y="15655"/>
                    </a:lnTo>
                    <a:lnTo>
                      <a:pt x="120809" y="10610"/>
                    </a:lnTo>
                    <a:close/>
                    <a:moveTo>
                      <a:pt x="132576" y="10610"/>
                    </a:moveTo>
                    <a:lnTo>
                      <a:pt x="132576" y="15655"/>
                    </a:lnTo>
                    <a:lnTo>
                      <a:pt x="126818" y="15655"/>
                    </a:lnTo>
                    <a:lnTo>
                      <a:pt x="126818" y="10610"/>
                    </a:lnTo>
                    <a:close/>
                    <a:moveTo>
                      <a:pt x="138581" y="10610"/>
                    </a:moveTo>
                    <a:lnTo>
                      <a:pt x="138581" y="15655"/>
                    </a:lnTo>
                    <a:lnTo>
                      <a:pt x="132823" y="15655"/>
                    </a:lnTo>
                    <a:lnTo>
                      <a:pt x="132823" y="10610"/>
                    </a:lnTo>
                    <a:close/>
                    <a:moveTo>
                      <a:pt x="144593" y="10610"/>
                    </a:moveTo>
                    <a:lnTo>
                      <a:pt x="144593" y="15655"/>
                    </a:lnTo>
                    <a:lnTo>
                      <a:pt x="138832" y="15655"/>
                    </a:lnTo>
                    <a:lnTo>
                      <a:pt x="138832" y="10610"/>
                    </a:lnTo>
                    <a:close/>
                    <a:moveTo>
                      <a:pt x="150598" y="10610"/>
                    </a:moveTo>
                    <a:lnTo>
                      <a:pt x="150598" y="15655"/>
                    </a:lnTo>
                    <a:lnTo>
                      <a:pt x="144840" y="15655"/>
                    </a:lnTo>
                    <a:lnTo>
                      <a:pt x="144840" y="10610"/>
                    </a:lnTo>
                    <a:close/>
                    <a:moveTo>
                      <a:pt x="156607" y="10610"/>
                    </a:moveTo>
                    <a:lnTo>
                      <a:pt x="156607" y="15655"/>
                    </a:lnTo>
                    <a:lnTo>
                      <a:pt x="150849" y="15655"/>
                    </a:lnTo>
                    <a:lnTo>
                      <a:pt x="150849" y="10610"/>
                    </a:lnTo>
                    <a:close/>
                    <a:moveTo>
                      <a:pt x="162616" y="10610"/>
                    </a:moveTo>
                    <a:lnTo>
                      <a:pt x="162616" y="15655"/>
                    </a:lnTo>
                    <a:lnTo>
                      <a:pt x="156854" y="15655"/>
                    </a:lnTo>
                    <a:lnTo>
                      <a:pt x="156854" y="10610"/>
                    </a:lnTo>
                    <a:close/>
                    <a:moveTo>
                      <a:pt x="168621" y="10610"/>
                    </a:moveTo>
                    <a:lnTo>
                      <a:pt x="168621" y="15655"/>
                    </a:lnTo>
                    <a:lnTo>
                      <a:pt x="162863" y="15655"/>
                    </a:lnTo>
                    <a:lnTo>
                      <a:pt x="162863" y="10610"/>
                    </a:lnTo>
                    <a:close/>
                    <a:moveTo>
                      <a:pt x="174629" y="10610"/>
                    </a:moveTo>
                    <a:lnTo>
                      <a:pt x="174629" y="15655"/>
                    </a:lnTo>
                    <a:lnTo>
                      <a:pt x="168871" y="15655"/>
                    </a:lnTo>
                    <a:lnTo>
                      <a:pt x="168871" y="10610"/>
                    </a:lnTo>
                    <a:close/>
                    <a:moveTo>
                      <a:pt x="180638" y="10610"/>
                    </a:moveTo>
                    <a:lnTo>
                      <a:pt x="180638" y="15655"/>
                    </a:lnTo>
                    <a:lnTo>
                      <a:pt x="174877" y="15655"/>
                    </a:lnTo>
                    <a:lnTo>
                      <a:pt x="174877" y="10610"/>
                    </a:lnTo>
                    <a:close/>
                    <a:moveTo>
                      <a:pt x="186643" y="10610"/>
                    </a:moveTo>
                    <a:lnTo>
                      <a:pt x="186643" y="11483"/>
                    </a:lnTo>
                    <a:lnTo>
                      <a:pt x="186647" y="11483"/>
                    </a:lnTo>
                    <a:lnTo>
                      <a:pt x="186647" y="15655"/>
                    </a:lnTo>
                    <a:lnTo>
                      <a:pt x="180885" y="15655"/>
                    </a:lnTo>
                    <a:lnTo>
                      <a:pt x="180885" y="10610"/>
                    </a:lnTo>
                    <a:close/>
                    <a:moveTo>
                      <a:pt x="192659" y="10613"/>
                    </a:moveTo>
                    <a:lnTo>
                      <a:pt x="192659" y="15655"/>
                    </a:lnTo>
                    <a:lnTo>
                      <a:pt x="186894" y="15655"/>
                    </a:lnTo>
                    <a:lnTo>
                      <a:pt x="186894" y="11398"/>
                    </a:lnTo>
                    <a:lnTo>
                      <a:pt x="186894" y="10613"/>
                    </a:lnTo>
                    <a:close/>
                    <a:moveTo>
                      <a:pt x="6408" y="15903"/>
                    </a:moveTo>
                    <a:lnTo>
                      <a:pt x="6408" y="20945"/>
                    </a:lnTo>
                    <a:lnTo>
                      <a:pt x="650" y="20945"/>
                    </a:lnTo>
                    <a:lnTo>
                      <a:pt x="650" y="15903"/>
                    </a:lnTo>
                    <a:close/>
                    <a:moveTo>
                      <a:pt x="12417" y="15903"/>
                    </a:moveTo>
                    <a:lnTo>
                      <a:pt x="12417" y="20945"/>
                    </a:lnTo>
                    <a:lnTo>
                      <a:pt x="6655" y="20945"/>
                    </a:lnTo>
                    <a:lnTo>
                      <a:pt x="6655" y="15903"/>
                    </a:lnTo>
                    <a:close/>
                    <a:moveTo>
                      <a:pt x="18425" y="15903"/>
                    </a:moveTo>
                    <a:lnTo>
                      <a:pt x="18425" y="20945"/>
                    </a:lnTo>
                    <a:lnTo>
                      <a:pt x="12667" y="20945"/>
                    </a:lnTo>
                    <a:lnTo>
                      <a:pt x="12667" y="15903"/>
                    </a:lnTo>
                    <a:close/>
                    <a:moveTo>
                      <a:pt x="24431" y="15903"/>
                    </a:moveTo>
                    <a:lnTo>
                      <a:pt x="24431" y="20945"/>
                    </a:lnTo>
                    <a:lnTo>
                      <a:pt x="18673" y="20945"/>
                    </a:lnTo>
                    <a:lnTo>
                      <a:pt x="18673" y="15903"/>
                    </a:lnTo>
                    <a:close/>
                    <a:moveTo>
                      <a:pt x="30443" y="15903"/>
                    </a:moveTo>
                    <a:lnTo>
                      <a:pt x="30443" y="20945"/>
                    </a:lnTo>
                    <a:lnTo>
                      <a:pt x="24685" y="20945"/>
                    </a:lnTo>
                    <a:lnTo>
                      <a:pt x="24685" y="15903"/>
                    </a:lnTo>
                    <a:close/>
                    <a:moveTo>
                      <a:pt x="36448" y="15903"/>
                    </a:moveTo>
                    <a:lnTo>
                      <a:pt x="36448" y="20945"/>
                    </a:lnTo>
                    <a:lnTo>
                      <a:pt x="30690" y="20945"/>
                    </a:lnTo>
                    <a:lnTo>
                      <a:pt x="30690" y="15903"/>
                    </a:lnTo>
                    <a:close/>
                    <a:moveTo>
                      <a:pt x="42460" y="15903"/>
                    </a:moveTo>
                    <a:lnTo>
                      <a:pt x="42460" y="20945"/>
                    </a:lnTo>
                    <a:lnTo>
                      <a:pt x="36698" y="20945"/>
                    </a:lnTo>
                    <a:lnTo>
                      <a:pt x="36698" y="15903"/>
                    </a:lnTo>
                    <a:close/>
                    <a:moveTo>
                      <a:pt x="48465" y="15903"/>
                    </a:moveTo>
                    <a:lnTo>
                      <a:pt x="48465" y="20945"/>
                    </a:lnTo>
                    <a:lnTo>
                      <a:pt x="42707" y="20945"/>
                    </a:lnTo>
                    <a:lnTo>
                      <a:pt x="42707" y="15903"/>
                    </a:lnTo>
                    <a:close/>
                    <a:moveTo>
                      <a:pt x="54474" y="15903"/>
                    </a:moveTo>
                    <a:lnTo>
                      <a:pt x="54474" y="20945"/>
                    </a:lnTo>
                    <a:lnTo>
                      <a:pt x="48716" y="20945"/>
                    </a:lnTo>
                    <a:lnTo>
                      <a:pt x="48716" y="15903"/>
                    </a:lnTo>
                    <a:close/>
                    <a:moveTo>
                      <a:pt x="60482" y="15903"/>
                    </a:moveTo>
                    <a:lnTo>
                      <a:pt x="60482" y="20945"/>
                    </a:lnTo>
                    <a:lnTo>
                      <a:pt x="54721" y="20945"/>
                    </a:lnTo>
                    <a:lnTo>
                      <a:pt x="54721" y="15903"/>
                    </a:lnTo>
                    <a:close/>
                    <a:moveTo>
                      <a:pt x="66491" y="15903"/>
                    </a:moveTo>
                    <a:lnTo>
                      <a:pt x="66491" y="20945"/>
                    </a:lnTo>
                    <a:lnTo>
                      <a:pt x="60733" y="20945"/>
                    </a:lnTo>
                    <a:lnTo>
                      <a:pt x="60733" y="15903"/>
                    </a:lnTo>
                    <a:close/>
                    <a:moveTo>
                      <a:pt x="72496" y="15903"/>
                    </a:moveTo>
                    <a:lnTo>
                      <a:pt x="72496" y="20945"/>
                    </a:lnTo>
                    <a:lnTo>
                      <a:pt x="66738" y="20945"/>
                    </a:lnTo>
                    <a:lnTo>
                      <a:pt x="66738" y="15903"/>
                    </a:lnTo>
                    <a:close/>
                    <a:moveTo>
                      <a:pt x="78505" y="15903"/>
                    </a:moveTo>
                    <a:lnTo>
                      <a:pt x="78505" y="20945"/>
                    </a:lnTo>
                    <a:lnTo>
                      <a:pt x="72744" y="20945"/>
                    </a:lnTo>
                    <a:lnTo>
                      <a:pt x="72744" y="15903"/>
                    </a:lnTo>
                    <a:close/>
                    <a:moveTo>
                      <a:pt x="84513" y="15903"/>
                    </a:moveTo>
                    <a:lnTo>
                      <a:pt x="84513" y="20945"/>
                    </a:lnTo>
                    <a:lnTo>
                      <a:pt x="78755" y="20945"/>
                    </a:lnTo>
                    <a:lnTo>
                      <a:pt x="78755" y="15903"/>
                    </a:lnTo>
                    <a:close/>
                    <a:moveTo>
                      <a:pt x="90519" y="15903"/>
                    </a:moveTo>
                    <a:lnTo>
                      <a:pt x="90519" y="20945"/>
                    </a:lnTo>
                    <a:lnTo>
                      <a:pt x="84761" y="20945"/>
                    </a:lnTo>
                    <a:lnTo>
                      <a:pt x="84761" y="15903"/>
                    </a:lnTo>
                    <a:close/>
                    <a:moveTo>
                      <a:pt x="96531" y="15903"/>
                    </a:moveTo>
                    <a:lnTo>
                      <a:pt x="96531" y="20945"/>
                    </a:lnTo>
                    <a:lnTo>
                      <a:pt x="90773" y="20945"/>
                    </a:lnTo>
                    <a:lnTo>
                      <a:pt x="90773" y="15903"/>
                    </a:lnTo>
                    <a:close/>
                    <a:moveTo>
                      <a:pt x="102536" y="15903"/>
                    </a:moveTo>
                    <a:lnTo>
                      <a:pt x="102536" y="20945"/>
                    </a:lnTo>
                    <a:lnTo>
                      <a:pt x="96778" y="20945"/>
                    </a:lnTo>
                    <a:lnTo>
                      <a:pt x="96778" y="15903"/>
                    </a:lnTo>
                    <a:close/>
                    <a:moveTo>
                      <a:pt x="108541" y="15903"/>
                    </a:moveTo>
                    <a:lnTo>
                      <a:pt x="108541" y="20945"/>
                    </a:lnTo>
                    <a:lnTo>
                      <a:pt x="102783" y="20945"/>
                    </a:lnTo>
                    <a:lnTo>
                      <a:pt x="102783" y="15903"/>
                    </a:lnTo>
                    <a:close/>
                    <a:moveTo>
                      <a:pt x="114553" y="15903"/>
                    </a:moveTo>
                    <a:lnTo>
                      <a:pt x="114553" y="20945"/>
                    </a:lnTo>
                    <a:lnTo>
                      <a:pt x="108795" y="20945"/>
                    </a:lnTo>
                    <a:lnTo>
                      <a:pt x="108795" y="15903"/>
                    </a:lnTo>
                    <a:close/>
                    <a:moveTo>
                      <a:pt x="126570" y="15903"/>
                    </a:moveTo>
                    <a:lnTo>
                      <a:pt x="126570" y="20945"/>
                    </a:lnTo>
                    <a:lnTo>
                      <a:pt x="120809" y="20945"/>
                    </a:lnTo>
                    <a:lnTo>
                      <a:pt x="120809" y="16714"/>
                    </a:lnTo>
                    <a:lnTo>
                      <a:pt x="120809" y="15922"/>
                    </a:lnTo>
                    <a:lnTo>
                      <a:pt x="120809" y="15903"/>
                    </a:lnTo>
                    <a:close/>
                    <a:moveTo>
                      <a:pt x="132576" y="15903"/>
                    </a:moveTo>
                    <a:lnTo>
                      <a:pt x="132576" y="20945"/>
                    </a:lnTo>
                    <a:lnTo>
                      <a:pt x="126814" y="20945"/>
                    </a:lnTo>
                    <a:lnTo>
                      <a:pt x="126814" y="15903"/>
                    </a:lnTo>
                    <a:close/>
                    <a:moveTo>
                      <a:pt x="138581" y="15903"/>
                    </a:moveTo>
                    <a:lnTo>
                      <a:pt x="138581" y="20945"/>
                    </a:lnTo>
                    <a:lnTo>
                      <a:pt x="132823" y="20945"/>
                    </a:lnTo>
                    <a:lnTo>
                      <a:pt x="132823" y="15903"/>
                    </a:lnTo>
                    <a:close/>
                    <a:moveTo>
                      <a:pt x="144593" y="15903"/>
                    </a:moveTo>
                    <a:lnTo>
                      <a:pt x="144593" y="20945"/>
                    </a:lnTo>
                    <a:lnTo>
                      <a:pt x="138832" y="20945"/>
                    </a:lnTo>
                    <a:lnTo>
                      <a:pt x="138832" y="15903"/>
                    </a:lnTo>
                    <a:close/>
                    <a:moveTo>
                      <a:pt x="150598" y="15903"/>
                    </a:moveTo>
                    <a:lnTo>
                      <a:pt x="150598" y="20945"/>
                    </a:lnTo>
                    <a:lnTo>
                      <a:pt x="144840" y="20945"/>
                    </a:lnTo>
                    <a:lnTo>
                      <a:pt x="144840" y="15903"/>
                    </a:lnTo>
                    <a:close/>
                    <a:moveTo>
                      <a:pt x="156607" y="15903"/>
                    </a:moveTo>
                    <a:lnTo>
                      <a:pt x="156607" y="20945"/>
                    </a:lnTo>
                    <a:lnTo>
                      <a:pt x="150849" y="20945"/>
                    </a:lnTo>
                    <a:lnTo>
                      <a:pt x="150849" y="15903"/>
                    </a:lnTo>
                    <a:close/>
                    <a:moveTo>
                      <a:pt x="162616" y="15903"/>
                    </a:moveTo>
                    <a:lnTo>
                      <a:pt x="162616" y="20945"/>
                    </a:lnTo>
                    <a:lnTo>
                      <a:pt x="156854" y="20945"/>
                    </a:lnTo>
                    <a:lnTo>
                      <a:pt x="156854" y="15903"/>
                    </a:lnTo>
                    <a:close/>
                    <a:moveTo>
                      <a:pt x="168621" y="15903"/>
                    </a:moveTo>
                    <a:lnTo>
                      <a:pt x="168621" y="20945"/>
                    </a:lnTo>
                    <a:lnTo>
                      <a:pt x="162863" y="20945"/>
                    </a:lnTo>
                    <a:lnTo>
                      <a:pt x="162863" y="15903"/>
                    </a:lnTo>
                    <a:close/>
                    <a:moveTo>
                      <a:pt x="174626" y="15903"/>
                    </a:moveTo>
                    <a:lnTo>
                      <a:pt x="174626" y="20945"/>
                    </a:lnTo>
                    <a:lnTo>
                      <a:pt x="168868" y="20945"/>
                    </a:lnTo>
                    <a:lnTo>
                      <a:pt x="168868" y="15903"/>
                    </a:lnTo>
                    <a:close/>
                    <a:moveTo>
                      <a:pt x="180638" y="15903"/>
                    </a:moveTo>
                    <a:lnTo>
                      <a:pt x="180638" y="16401"/>
                    </a:lnTo>
                    <a:lnTo>
                      <a:pt x="180638" y="16978"/>
                    </a:lnTo>
                    <a:lnTo>
                      <a:pt x="180638" y="20945"/>
                    </a:lnTo>
                    <a:lnTo>
                      <a:pt x="174877" y="20945"/>
                    </a:lnTo>
                    <a:lnTo>
                      <a:pt x="174877" y="15903"/>
                    </a:lnTo>
                    <a:close/>
                    <a:moveTo>
                      <a:pt x="186643" y="15903"/>
                    </a:moveTo>
                    <a:lnTo>
                      <a:pt x="186643" y="20945"/>
                    </a:lnTo>
                    <a:lnTo>
                      <a:pt x="180885" y="20945"/>
                    </a:lnTo>
                    <a:lnTo>
                      <a:pt x="180885" y="15903"/>
                    </a:lnTo>
                    <a:close/>
                    <a:moveTo>
                      <a:pt x="192652" y="15903"/>
                    </a:moveTo>
                    <a:lnTo>
                      <a:pt x="192652" y="20945"/>
                    </a:lnTo>
                    <a:lnTo>
                      <a:pt x="186894" y="20945"/>
                    </a:lnTo>
                    <a:lnTo>
                      <a:pt x="186894" y="15903"/>
                    </a:lnTo>
                    <a:close/>
                    <a:moveTo>
                      <a:pt x="120559" y="15903"/>
                    </a:moveTo>
                    <a:lnTo>
                      <a:pt x="120559" y="16625"/>
                    </a:lnTo>
                    <a:lnTo>
                      <a:pt x="120559" y="20948"/>
                    </a:lnTo>
                    <a:lnTo>
                      <a:pt x="114801" y="20948"/>
                    </a:lnTo>
                    <a:lnTo>
                      <a:pt x="114801" y="15903"/>
                    </a:lnTo>
                    <a:close/>
                    <a:moveTo>
                      <a:pt x="6408" y="21192"/>
                    </a:moveTo>
                    <a:lnTo>
                      <a:pt x="6408" y="26238"/>
                    </a:lnTo>
                    <a:lnTo>
                      <a:pt x="650" y="26238"/>
                    </a:lnTo>
                    <a:lnTo>
                      <a:pt x="650" y="21192"/>
                    </a:lnTo>
                    <a:close/>
                    <a:moveTo>
                      <a:pt x="12417" y="21192"/>
                    </a:moveTo>
                    <a:lnTo>
                      <a:pt x="12417" y="26238"/>
                    </a:lnTo>
                    <a:lnTo>
                      <a:pt x="6655" y="26238"/>
                    </a:lnTo>
                    <a:lnTo>
                      <a:pt x="6655" y="21192"/>
                    </a:lnTo>
                    <a:close/>
                    <a:moveTo>
                      <a:pt x="18425" y="21192"/>
                    </a:moveTo>
                    <a:lnTo>
                      <a:pt x="18425" y="26238"/>
                    </a:lnTo>
                    <a:lnTo>
                      <a:pt x="12667" y="26238"/>
                    </a:lnTo>
                    <a:lnTo>
                      <a:pt x="12667" y="21192"/>
                    </a:lnTo>
                    <a:close/>
                    <a:moveTo>
                      <a:pt x="24431" y="21192"/>
                    </a:moveTo>
                    <a:lnTo>
                      <a:pt x="24431" y="26238"/>
                    </a:lnTo>
                    <a:lnTo>
                      <a:pt x="18673" y="26238"/>
                    </a:lnTo>
                    <a:lnTo>
                      <a:pt x="18673" y="21192"/>
                    </a:lnTo>
                    <a:close/>
                    <a:moveTo>
                      <a:pt x="30439" y="21192"/>
                    </a:moveTo>
                    <a:lnTo>
                      <a:pt x="30439" y="23586"/>
                    </a:lnTo>
                    <a:lnTo>
                      <a:pt x="30443" y="23586"/>
                    </a:lnTo>
                    <a:lnTo>
                      <a:pt x="30443" y="24398"/>
                    </a:lnTo>
                    <a:lnTo>
                      <a:pt x="30443" y="26238"/>
                    </a:lnTo>
                    <a:lnTo>
                      <a:pt x="24678" y="26238"/>
                    </a:lnTo>
                    <a:lnTo>
                      <a:pt x="24678" y="21192"/>
                    </a:lnTo>
                    <a:close/>
                    <a:moveTo>
                      <a:pt x="36451" y="21192"/>
                    </a:moveTo>
                    <a:lnTo>
                      <a:pt x="36451" y="26238"/>
                    </a:lnTo>
                    <a:lnTo>
                      <a:pt x="30690" y="26238"/>
                    </a:lnTo>
                    <a:lnTo>
                      <a:pt x="30690" y="21192"/>
                    </a:lnTo>
                    <a:close/>
                    <a:moveTo>
                      <a:pt x="42460" y="21192"/>
                    </a:moveTo>
                    <a:lnTo>
                      <a:pt x="42460" y="26238"/>
                    </a:lnTo>
                    <a:lnTo>
                      <a:pt x="36698" y="26238"/>
                    </a:lnTo>
                    <a:lnTo>
                      <a:pt x="36698" y="21192"/>
                    </a:lnTo>
                    <a:close/>
                    <a:moveTo>
                      <a:pt x="48465" y="21192"/>
                    </a:moveTo>
                    <a:lnTo>
                      <a:pt x="48465" y="26238"/>
                    </a:lnTo>
                    <a:lnTo>
                      <a:pt x="42707" y="26238"/>
                    </a:lnTo>
                    <a:lnTo>
                      <a:pt x="42707" y="21192"/>
                    </a:lnTo>
                    <a:close/>
                    <a:moveTo>
                      <a:pt x="54474" y="21192"/>
                    </a:moveTo>
                    <a:lnTo>
                      <a:pt x="54474" y="26238"/>
                    </a:lnTo>
                    <a:lnTo>
                      <a:pt x="48716" y="26238"/>
                    </a:lnTo>
                    <a:lnTo>
                      <a:pt x="48716" y="21192"/>
                    </a:lnTo>
                    <a:close/>
                    <a:moveTo>
                      <a:pt x="60482" y="21192"/>
                    </a:moveTo>
                    <a:lnTo>
                      <a:pt x="60482" y="26238"/>
                    </a:lnTo>
                    <a:lnTo>
                      <a:pt x="54721" y="26238"/>
                    </a:lnTo>
                    <a:lnTo>
                      <a:pt x="54721" y="21192"/>
                    </a:lnTo>
                    <a:close/>
                    <a:moveTo>
                      <a:pt x="66491" y="21192"/>
                    </a:moveTo>
                    <a:lnTo>
                      <a:pt x="66491" y="26238"/>
                    </a:lnTo>
                    <a:lnTo>
                      <a:pt x="60733" y="26238"/>
                    </a:lnTo>
                    <a:lnTo>
                      <a:pt x="60733" y="21192"/>
                    </a:lnTo>
                    <a:close/>
                    <a:moveTo>
                      <a:pt x="72496" y="21192"/>
                    </a:moveTo>
                    <a:lnTo>
                      <a:pt x="72496" y="26238"/>
                    </a:lnTo>
                    <a:lnTo>
                      <a:pt x="66738" y="26238"/>
                    </a:lnTo>
                    <a:lnTo>
                      <a:pt x="66738" y="21192"/>
                    </a:lnTo>
                    <a:close/>
                    <a:moveTo>
                      <a:pt x="78505" y="21192"/>
                    </a:moveTo>
                    <a:lnTo>
                      <a:pt x="78505" y="26238"/>
                    </a:lnTo>
                    <a:lnTo>
                      <a:pt x="72744" y="26238"/>
                    </a:lnTo>
                    <a:lnTo>
                      <a:pt x="72744" y="21192"/>
                    </a:lnTo>
                    <a:close/>
                    <a:moveTo>
                      <a:pt x="84513" y="21192"/>
                    </a:moveTo>
                    <a:lnTo>
                      <a:pt x="84513" y="26238"/>
                    </a:lnTo>
                    <a:lnTo>
                      <a:pt x="78755" y="26238"/>
                    </a:lnTo>
                    <a:lnTo>
                      <a:pt x="78755" y="21192"/>
                    </a:lnTo>
                    <a:close/>
                    <a:moveTo>
                      <a:pt x="90519" y="21192"/>
                    </a:moveTo>
                    <a:lnTo>
                      <a:pt x="90519" y="26238"/>
                    </a:lnTo>
                    <a:lnTo>
                      <a:pt x="84761" y="26238"/>
                    </a:lnTo>
                    <a:lnTo>
                      <a:pt x="84761" y="21192"/>
                    </a:lnTo>
                    <a:close/>
                    <a:moveTo>
                      <a:pt x="96531" y="21192"/>
                    </a:moveTo>
                    <a:lnTo>
                      <a:pt x="96531" y="26238"/>
                    </a:lnTo>
                    <a:lnTo>
                      <a:pt x="90773" y="26238"/>
                    </a:lnTo>
                    <a:lnTo>
                      <a:pt x="90773" y="21192"/>
                    </a:lnTo>
                    <a:close/>
                    <a:moveTo>
                      <a:pt x="102536" y="21192"/>
                    </a:moveTo>
                    <a:lnTo>
                      <a:pt x="102536" y="26238"/>
                    </a:lnTo>
                    <a:lnTo>
                      <a:pt x="96778" y="26238"/>
                    </a:lnTo>
                    <a:lnTo>
                      <a:pt x="96778" y="21192"/>
                    </a:lnTo>
                    <a:close/>
                    <a:moveTo>
                      <a:pt x="108541" y="21192"/>
                    </a:moveTo>
                    <a:lnTo>
                      <a:pt x="108541" y="26238"/>
                    </a:lnTo>
                    <a:lnTo>
                      <a:pt x="102783" y="26238"/>
                    </a:lnTo>
                    <a:lnTo>
                      <a:pt x="102783" y="21192"/>
                    </a:lnTo>
                    <a:close/>
                    <a:moveTo>
                      <a:pt x="114553" y="21192"/>
                    </a:moveTo>
                    <a:lnTo>
                      <a:pt x="114553" y="26238"/>
                    </a:lnTo>
                    <a:lnTo>
                      <a:pt x="108795" y="26238"/>
                    </a:lnTo>
                    <a:lnTo>
                      <a:pt x="108795" y="21192"/>
                    </a:lnTo>
                    <a:close/>
                    <a:moveTo>
                      <a:pt x="120559" y="21192"/>
                    </a:moveTo>
                    <a:lnTo>
                      <a:pt x="120559" y="26238"/>
                    </a:lnTo>
                    <a:lnTo>
                      <a:pt x="114801" y="26238"/>
                    </a:lnTo>
                    <a:lnTo>
                      <a:pt x="114801" y="21192"/>
                    </a:lnTo>
                    <a:close/>
                    <a:moveTo>
                      <a:pt x="126570" y="21192"/>
                    </a:moveTo>
                    <a:lnTo>
                      <a:pt x="126570" y="26238"/>
                    </a:lnTo>
                    <a:lnTo>
                      <a:pt x="120809" y="26238"/>
                    </a:lnTo>
                    <a:lnTo>
                      <a:pt x="120809" y="21192"/>
                    </a:lnTo>
                    <a:close/>
                    <a:moveTo>
                      <a:pt x="132576" y="21192"/>
                    </a:moveTo>
                    <a:lnTo>
                      <a:pt x="132576" y="26238"/>
                    </a:lnTo>
                    <a:lnTo>
                      <a:pt x="126818" y="26238"/>
                    </a:lnTo>
                    <a:lnTo>
                      <a:pt x="126818" y="21192"/>
                    </a:lnTo>
                    <a:close/>
                    <a:moveTo>
                      <a:pt x="138581" y="21192"/>
                    </a:moveTo>
                    <a:lnTo>
                      <a:pt x="138581" y="26238"/>
                    </a:lnTo>
                    <a:lnTo>
                      <a:pt x="132823" y="26238"/>
                    </a:lnTo>
                    <a:lnTo>
                      <a:pt x="132823" y="21192"/>
                    </a:lnTo>
                    <a:close/>
                    <a:moveTo>
                      <a:pt x="144593" y="21192"/>
                    </a:moveTo>
                    <a:lnTo>
                      <a:pt x="144593" y="25018"/>
                    </a:lnTo>
                    <a:lnTo>
                      <a:pt x="144593" y="25496"/>
                    </a:lnTo>
                    <a:lnTo>
                      <a:pt x="144593" y="26238"/>
                    </a:lnTo>
                    <a:lnTo>
                      <a:pt x="138832" y="26238"/>
                    </a:lnTo>
                    <a:lnTo>
                      <a:pt x="138832" y="21192"/>
                    </a:lnTo>
                    <a:close/>
                    <a:moveTo>
                      <a:pt x="150598" y="21192"/>
                    </a:moveTo>
                    <a:lnTo>
                      <a:pt x="150598" y="25615"/>
                    </a:lnTo>
                    <a:lnTo>
                      <a:pt x="150598" y="26238"/>
                    </a:lnTo>
                    <a:lnTo>
                      <a:pt x="144840" y="26238"/>
                    </a:lnTo>
                    <a:lnTo>
                      <a:pt x="144840" y="25628"/>
                    </a:lnTo>
                    <a:lnTo>
                      <a:pt x="144840" y="24886"/>
                    </a:lnTo>
                    <a:lnTo>
                      <a:pt x="144840" y="21192"/>
                    </a:lnTo>
                    <a:close/>
                    <a:moveTo>
                      <a:pt x="156604" y="21192"/>
                    </a:moveTo>
                    <a:lnTo>
                      <a:pt x="156604" y="25542"/>
                    </a:lnTo>
                    <a:lnTo>
                      <a:pt x="156607" y="25542"/>
                    </a:lnTo>
                    <a:lnTo>
                      <a:pt x="156607" y="26238"/>
                    </a:lnTo>
                    <a:lnTo>
                      <a:pt x="150846" y="26238"/>
                    </a:lnTo>
                    <a:lnTo>
                      <a:pt x="150846" y="25631"/>
                    </a:lnTo>
                    <a:lnTo>
                      <a:pt x="150846" y="21192"/>
                    </a:lnTo>
                    <a:close/>
                    <a:moveTo>
                      <a:pt x="162616" y="21192"/>
                    </a:moveTo>
                    <a:lnTo>
                      <a:pt x="162616" y="24975"/>
                    </a:lnTo>
                    <a:lnTo>
                      <a:pt x="162616" y="25130"/>
                    </a:lnTo>
                    <a:lnTo>
                      <a:pt x="162616" y="26238"/>
                    </a:lnTo>
                    <a:lnTo>
                      <a:pt x="156854" y="26238"/>
                    </a:lnTo>
                    <a:lnTo>
                      <a:pt x="156854" y="26146"/>
                    </a:lnTo>
                    <a:lnTo>
                      <a:pt x="156854" y="25667"/>
                    </a:lnTo>
                    <a:lnTo>
                      <a:pt x="156854" y="21192"/>
                    </a:lnTo>
                    <a:close/>
                    <a:moveTo>
                      <a:pt x="168621" y="21192"/>
                    </a:moveTo>
                    <a:lnTo>
                      <a:pt x="168621" y="26238"/>
                    </a:lnTo>
                    <a:lnTo>
                      <a:pt x="162863" y="26238"/>
                    </a:lnTo>
                    <a:lnTo>
                      <a:pt x="162863" y="21192"/>
                    </a:lnTo>
                    <a:close/>
                    <a:moveTo>
                      <a:pt x="174633" y="21192"/>
                    </a:moveTo>
                    <a:lnTo>
                      <a:pt x="174633" y="26238"/>
                    </a:lnTo>
                    <a:lnTo>
                      <a:pt x="168871" y="26238"/>
                    </a:lnTo>
                    <a:lnTo>
                      <a:pt x="168871" y="21192"/>
                    </a:lnTo>
                    <a:close/>
                    <a:moveTo>
                      <a:pt x="180638" y="21192"/>
                    </a:moveTo>
                    <a:lnTo>
                      <a:pt x="180638" y="26238"/>
                    </a:lnTo>
                    <a:lnTo>
                      <a:pt x="174877" y="26238"/>
                    </a:lnTo>
                    <a:lnTo>
                      <a:pt x="174877" y="21192"/>
                    </a:lnTo>
                    <a:close/>
                    <a:moveTo>
                      <a:pt x="186643" y="21192"/>
                    </a:moveTo>
                    <a:lnTo>
                      <a:pt x="186643" y="26238"/>
                    </a:lnTo>
                    <a:lnTo>
                      <a:pt x="180885" y="26238"/>
                    </a:lnTo>
                    <a:lnTo>
                      <a:pt x="180885" y="21192"/>
                    </a:lnTo>
                    <a:close/>
                    <a:moveTo>
                      <a:pt x="192652" y="21192"/>
                    </a:moveTo>
                    <a:lnTo>
                      <a:pt x="192652" y="26238"/>
                    </a:lnTo>
                    <a:lnTo>
                      <a:pt x="186894" y="26238"/>
                    </a:lnTo>
                    <a:lnTo>
                      <a:pt x="186894" y="21192"/>
                    </a:lnTo>
                    <a:close/>
                    <a:moveTo>
                      <a:pt x="6408" y="26485"/>
                    </a:moveTo>
                    <a:lnTo>
                      <a:pt x="6408" y="31528"/>
                    </a:lnTo>
                    <a:lnTo>
                      <a:pt x="650" y="31528"/>
                    </a:lnTo>
                    <a:lnTo>
                      <a:pt x="650" y="26485"/>
                    </a:lnTo>
                    <a:close/>
                    <a:moveTo>
                      <a:pt x="12417" y="26485"/>
                    </a:moveTo>
                    <a:lnTo>
                      <a:pt x="12417" y="31528"/>
                    </a:lnTo>
                    <a:lnTo>
                      <a:pt x="6655" y="31528"/>
                    </a:lnTo>
                    <a:lnTo>
                      <a:pt x="6655" y="26485"/>
                    </a:lnTo>
                    <a:close/>
                    <a:moveTo>
                      <a:pt x="18425" y="26485"/>
                    </a:moveTo>
                    <a:lnTo>
                      <a:pt x="18425" y="31528"/>
                    </a:lnTo>
                    <a:lnTo>
                      <a:pt x="12667" y="31528"/>
                    </a:lnTo>
                    <a:lnTo>
                      <a:pt x="12667" y="26485"/>
                    </a:lnTo>
                    <a:close/>
                    <a:moveTo>
                      <a:pt x="24431" y="26485"/>
                    </a:moveTo>
                    <a:lnTo>
                      <a:pt x="24431" y="31528"/>
                    </a:lnTo>
                    <a:lnTo>
                      <a:pt x="18673" y="31528"/>
                    </a:lnTo>
                    <a:lnTo>
                      <a:pt x="18673" y="26485"/>
                    </a:lnTo>
                    <a:close/>
                    <a:moveTo>
                      <a:pt x="30443" y="26485"/>
                    </a:moveTo>
                    <a:lnTo>
                      <a:pt x="30443" y="31528"/>
                    </a:lnTo>
                    <a:lnTo>
                      <a:pt x="24685" y="31528"/>
                    </a:lnTo>
                    <a:lnTo>
                      <a:pt x="24685" y="26485"/>
                    </a:lnTo>
                    <a:close/>
                    <a:moveTo>
                      <a:pt x="36448" y="26485"/>
                    </a:moveTo>
                    <a:lnTo>
                      <a:pt x="36448" y="31528"/>
                    </a:lnTo>
                    <a:lnTo>
                      <a:pt x="30690" y="31528"/>
                    </a:lnTo>
                    <a:lnTo>
                      <a:pt x="30690" y="26485"/>
                    </a:lnTo>
                    <a:close/>
                    <a:moveTo>
                      <a:pt x="42460" y="26485"/>
                    </a:moveTo>
                    <a:lnTo>
                      <a:pt x="42460" y="31528"/>
                    </a:lnTo>
                    <a:lnTo>
                      <a:pt x="36698" y="31528"/>
                    </a:lnTo>
                    <a:lnTo>
                      <a:pt x="36698" y="26485"/>
                    </a:lnTo>
                    <a:close/>
                    <a:moveTo>
                      <a:pt x="48465" y="26485"/>
                    </a:moveTo>
                    <a:lnTo>
                      <a:pt x="48465" y="31528"/>
                    </a:lnTo>
                    <a:lnTo>
                      <a:pt x="42707" y="31528"/>
                    </a:lnTo>
                    <a:lnTo>
                      <a:pt x="42707" y="26485"/>
                    </a:lnTo>
                    <a:close/>
                    <a:moveTo>
                      <a:pt x="54474" y="26485"/>
                    </a:moveTo>
                    <a:lnTo>
                      <a:pt x="54474" y="31528"/>
                    </a:lnTo>
                    <a:lnTo>
                      <a:pt x="48716" y="31528"/>
                    </a:lnTo>
                    <a:lnTo>
                      <a:pt x="48716" y="26485"/>
                    </a:lnTo>
                    <a:close/>
                    <a:moveTo>
                      <a:pt x="60482" y="26485"/>
                    </a:moveTo>
                    <a:lnTo>
                      <a:pt x="60482" y="31528"/>
                    </a:lnTo>
                    <a:lnTo>
                      <a:pt x="54721" y="31528"/>
                    </a:lnTo>
                    <a:lnTo>
                      <a:pt x="54721" y="26485"/>
                    </a:lnTo>
                    <a:close/>
                    <a:moveTo>
                      <a:pt x="66491" y="26485"/>
                    </a:moveTo>
                    <a:lnTo>
                      <a:pt x="66491" y="31528"/>
                    </a:lnTo>
                    <a:lnTo>
                      <a:pt x="60733" y="31528"/>
                    </a:lnTo>
                    <a:lnTo>
                      <a:pt x="60733" y="26485"/>
                    </a:lnTo>
                    <a:close/>
                    <a:moveTo>
                      <a:pt x="72496" y="26485"/>
                    </a:moveTo>
                    <a:lnTo>
                      <a:pt x="72496" y="31528"/>
                    </a:lnTo>
                    <a:lnTo>
                      <a:pt x="66738" y="31528"/>
                    </a:lnTo>
                    <a:lnTo>
                      <a:pt x="66738" y="26485"/>
                    </a:lnTo>
                    <a:close/>
                    <a:moveTo>
                      <a:pt x="78505" y="26485"/>
                    </a:moveTo>
                    <a:lnTo>
                      <a:pt x="78505" y="31528"/>
                    </a:lnTo>
                    <a:lnTo>
                      <a:pt x="72744" y="31528"/>
                    </a:lnTo>
                    <a:lnTo>
                      <a:pt x="72744" y="26485"/>
                    </a:lnTo>
                    <a:close/>
                    <a:moveTo>
                      <a:pt x="84513" y="26485"/>
                    </a:moveTo>
                    <a:lnTo>
                      <a:pt x="84513" y="31528"/>
                    </a:lnTo>
                    <a:lnTo>
                      <a:pt x="78755" y="31528"/>
                    </a:lnTo>
                    <a:lnTo>
                      <a:pt x="78755" y="26485"/>
                    </a:lnTo>
                    <a:close/>
                    <a:moveTo>
                      <a:pt x="90519" y="26485"/>
                    </a:moveTo>
                    <a:lnTo>
                      <a:pt x="90519" y="31528"/>
                    </a:lnTo>
                    <a:lnTo>
                      <a:pt x="84761" y="31528"/>
                    </a:lnTo>
                    <a:lnTo>
                      <a:pt x="84761" y="26485"/>
                    </a:lnTo>
                    <a:close/>
                    <a:moveTo>
                      <a:pt x="96531" y="26485"/>
                    </a:moveTo>
                    <a:lnTo>
                      <a:pt x="96531" y="31528"/>
                    </a:lnTo>
                    <a:lnTo>
                      <a:pt x="90773" y="31528"/>
                    </a:lnTo>
                    <a:lnTo>
                      <a:pt x="90773" y="26485"/>
                    </a:lnTo>
                    <a:close/>
                    <a:moveTo>
                      <a:pt x="102536" y="26485"/>
                    </a:moveTo>
                    <a:lnTo>
                      <a:pt x="102536" y="31528"/>
                    </a:lnTo>
                    <a:lnTo>
                      <a:pt x="96778" y="31528"/>
                    </a:lnTo>
                    <a:lnTo>
                      <a:pt x="96778" y="26485"/>
                    </a:lnTo>
                    <a:close/>
                    <a:moveTo>
                      <a:pt x="108541" y="26485"/>
                    </a:moveTo>
                    <a:lnTo>
                      <a:pt x="108541" y="31528"/>
                    </a:lnTo>
                    <a:lnTo>
                      <a:pt x="102783" y="31528"/>
                    </a:lnTo>
                    <a:lnTo>
                      <a:pt x="102783" y="26485"/>
                    </a:lnTo>
                    <a:close/>
                    <a:moveTo>
                      <a:pt x="114553" y="26485"/>
                    </a:moveTo>
                    <a:lnTo>
                      <a:pt x="114553" y="31528"/>
                    </a:lnTo>
                    <a:lnTo>
                      <a:pt x="108795" y="31528"/>
                    </a:lnTo>
                    <a:lnTo>
                      <a:pt x="108795" y="26485"/>
                    </a:lnTo>
                    <a:close/>
                    <a:moveTo>
                      <a:pt x="120559" y="26485"/>
                    </a:moveTo>
                    <a:lnTo>
                      <a:pt x="120559" y="31528"/>
                    </a:lnTo>
                    <a:lnTo>
                      <a:pt x="114801" y="31528"/>
                    </a:lnTo>
                    <a:lnTo>
                      <a:pt x="114801" y="26485"/>
                    </a:lnTo>
                    <a:close/>
                    <a:moveTo>
                      <a:pt x="126570" y="26485"/>
                    </a:moveTo>
                    <a:lnTo>
                      <a:pt x="126570" y="31528"/>
                    </a:lnTo>
                    <a:lnTo>
                      <a:pt x="120809" y="31528"/>
                    </a:lnTo>
                    <a:lnTo>
                      <a:pt x="120809" y="26485"/>
                    </a:lnTo>
                    <a:close/>
                    <a:moveTo>
                      <a:pt x="132576" y="26485"/>
                    </a:moveTo>
                    <a:lnTo>
                      <a:pt x="132576" y="31528"/>
                    </a:lnTo>
                    <a:lnTo>
                      <a:pt x="126818" y="31528"/>
                    </a:lnTo>
                    <a:lnTo>
                      <a:pt x="126818" y="26485"/>
                    </a:lnTo>
                    <a:close/>
                    <a:moveTo>
                      <a:pt x="138581" y="26485"/>
                    </a:moveTo>
                    <a:lnTo>
                      <a:pt x="138581" y="31528"/>
                    </a:lnTo>
                    <a:lnTo>
                      <a:pt x="132823" y="31528"/>
                    </a:lnTo>
                    <a:lnTo>
                      <a:pt x="132823" y="26485"/>
                    </a:lnTo>
                    <a:close/>
                    <a:moveTo>
                      <a:pt x="144593" y="26485"/>
                    </a:moveTo>
                    <a:lnTo>
                      <a:pt x="144593" y="31528"/>
                    </a:lnTo>
                    <a:lnTo>
                      <a:pt x="138832" y="31528"/>
                    </a:lnTo>
                    <a:lnTo>
                      <a:pt x="138832" y="26485"/>
                    </a:lnTo>
                    <a:close/>
                    <a:moveTo>
                      <a:pt x="150598" y="26485"/>
                    </a:moveTo>
                    <a:lnTo>
                      <a:pt x="150598" y="31528"/>
                    </a:lnTo>
                    <a:lnTo>
                      <a:pt x="144840" y="31528"/>
                    </a:lnTo>
                    <a:lnTo>
                      <a:pt x="144840" y="26485"/>
                    </a:lnTo>
                    <a:close/>
                    <a:moveTo>
                      <a:pt x="156607" y="26485"/>
                    </a:moveTo>
                    <a:lnTo>
                      <a:pt x="156607" y="31528"/>
                    </a:lnTo>
                    <a:lnTo>
                      <a:pt x="150849" y="31528"/>
                    </a:lnTo>
                    <a:lnTo>
                      <a:pt x="150849" y="26485"/>
                    </a:lnTo>
                    <a:close/>
                    <a:moveTo>
                      <a:pt x="162616" y="26485"/>
                    </a:moveTo>
                    <a:lnTo>
                      <a:pt x="162616" y="31528"/>
                    </a:lnTo>
                    <a:lnTo>
                      <a:pt x="156854" y="31528"/>
                    </a:lnTo>
                    <a:lnTo>
                      <a:pt x="156854" y="26485"/>
                    </a:lnTo>
                    <a:close/>
                    <a:moveTo>
                      <a:pt x="168621" y="26485"/>
                    </a:moveTo>
                    <a:lnTo>
                      <a:pt x="168621" y="31528"/>
                    </a:lnTo>
                    <a:lnTo>
                      <a:pt x="162863" y="31528"/>
                    </a:lnTo>
                    <a:lnTo>
                      <a:pt x="162863" y="26485"/>
                    </a:lnTo>
                    <a:close/>
                    <a:moveTo>
                      <a:pt x="174629" y="26485"/>
                    </a:moveTo>
                    <a:lnTo>
                      <a:pt x="174629" y="31528"/>
                    </a:lnTo>
                    <a:lnTo>
                      <a:pt x="168871" y="31528"/>
                    </a:lnTo>
                    <a:lnTo>
                      <a:pt x="168871" y="26485"/>
                    </a:lnTo>
                    <a:close/>
                    <a:moveTo>
                      <a:pt x="180638" y="26485"/>
                    </a:moveTo>
                    <a:lnTo>
                      <a:pt x="180638" y="31528"/>
                    </a:lnTo>
                    <a:lnTo>
                      <a:pt x="174877" y="31528"/>
                    </a:lnTo>
                    <a:lnTo>
                      <a:pt x="174877" y="26485"/>
                    </a:lnTo>
                    <a:close/>
                    <a:moveTo>
                      <a:pt x="186643" y="26485"/>
                    </a:moveTo>
                    <a:lnTo>
                      <a:pt x="186643" y="31528"/>
                    </a:lnTo>
                    <a:lnTo>
                      <a:pt x="180885" y="31528"/>
                    </a:lnTo>
                    <a:lnTo>
                      <a:pt x="180885" y="26485"/>
                    </a:lnTo>
                    <a:close/>
                    <a:moveTo>
                      <a:pt x="192652" y="26485"/>
                    </a:moveTo>
                    <a:lnTo>
                      <a:pt x="192652" y="31528"/>
                    </a:lnTo>
                    <a:lnTo>
                      <a:pt x="186894" y="31528"/>
                    </a:lnTo>
                    <a:lnTo>
                      <a:pt x="186894" y="26485"/>
                    </a:lnTo>
                    <a:close/>
                    <a:moveTo>
                      <a:pt x="6408" y="31775"/>
                    </a:moveTo>
                    <a:lnTo>
                      <a:pt x="6408" y="36821"/>
                    </a:lnTo>
                    <a:lnTo>
                      <a:pt x="650" y="36821"/>
                    </a:lnTo>
                    <a:lnTo>
                      <a:pt x="650" y="31775"/>
                    </a:lnTo>
                    <a:close/>
                    <a:moveTo>
                      <a:pt x="12417" y="31775"/>
                    </a:moveTo>
                    <a:lnTo>
                      <a:pt x="12417" y="36821"/>
                    </a:lnTo>
                    <a:lnTo>
                      <a:pt x="6655" y="36821"/>
                    </a:lnTo>
                    <a:lnTo>
                      <a:pt x="6655" y="31775"/>
                    </a:lnTo>
                    <a:close/>
                    <a:moveTo>
                      <a:pt x="18425" y="31775"/>
                    </a:moveTo>
                    <a:lnTo>
                      <a:pt x="18425" y="36821"/>
                    </a:lnTo>
                    <a:lnTo>
                      <a:pt x="12667" y="36821"/>
                    </a:lnTo>
                    <a:lnTo>
                      <a:pt x="12667" y="31775"/>
                    </a:lnTo>
                    <a:close/>
                    <a:moveTo>
                      <a:pt x="24431" y="31775"/>
                    </a:moveTo>
                    <a:lnTo>
                      <a:pt x="24431" y="36821"/>
                    </a:lnTo>
                    <a:lnTo>
                      <a:pt x="18673" y="36821"/>
                    </a:lnTo>
                    <a:lnTo>
                      <a:pt x="18673" y="31775"/>
                    </a:lnTo>
                    <a:close/>
                    <a:moveTo>
                      <a:pt x="30443" y="31775"/>
                    </a:moveTo>
                    <a:lnTo>
                      <a:pt x="30443" y="36821"/>
                    </a:lnTo>
                    <a:lnTo>
                      <a:pt x="24685" y="36821"/>
                    </a:lnTo>
                    <a:lnTo>
                      <a:pt x="24685" y="31775"/>
                    </a:lnTo>
                    <a:close/>
                    <a:moveTo>
                      <a:pt x="36448" y="31775"/>
                    </a:moveTo>
                    <a:lnTo>
                      <a:pt x="36448" y="36821"/>
                    </a:lnTo>
                    <a:lnTo>
                      <a:pt x="30690" y="36821"/>
                    </a:lnTo>
                    <a:lnTo>
                      <a:pt x="30690" y="31775"/>
                    </a:lnTo>
                    <a:close/>
                    <a:moveTo>
                      <a:pt x="42460" y="31775"/>
                    </a:moveTo>
                    <a:lnTo>
                      <a:pt x="42460" y="36821"/>
                    </a:lnTo>
                    <a:lnTo>
                      <a:pt x="36698" y="36821"/>
                    </a:lnTo>
                    <a:lnTo>
                      <a:pt x="36698" y="31775"/>
                    </a:lnTo>
                    <a:close/>
                    <a:moveTo>
                      <a:pt x="48465" y="31775"/>
                    </a:moveTo>
                    <a:lnTo>
                      <a:pt x="48465" y="36821"/>
                    </a:lnTo>
                    <a:lnTo>
                      <a:pt x="42707" y="36821"/>
                    </a:lnTo>
                    <a:lnTo>
                      <a:pt x="42707" y="31775"/>
                    </a:lnTo>
                    <a:close/>
                    <a:moveTo>
                      <a:pt x="54474" y="31775"/>
                    </a:moveTo>
                    <a:lnTo>
                      <a:pt x="54474" y="36821"/>
                    </a:lnTo>
                    <a:lnTo>
                      <a:pt x="48716" y="36821"/>
                    </a:lnTo>
                    <a:lnTo>
                      <a:pt x="48716" y="31775"/>
                    </a:lnTo>
                    <a:close/>
                    <a:moveTo>
                      <a:pt x="60482" y="31775"/>
                    </a:moveTo>
                    <a:lnTo>
                      <a:pt x="60482" y="36821"/>
                    </a:lnTo>
                    <a:lnTo>
                      <a:pt x="54721" y="36821"/>
                    </a:lnTo>
                    <a:lnTo>
                      <a:pt x="54721" y="31775"/>
                    </a:lnTo>
                    <a:close/>
                    <a:moveTo>
                      <a:pt x="66491" y="31775"/>
                    </a:moveTo>
                    <a:lnTo>
                      <a:pt x="66491" y="36821"/>
                    </a:lnTo>
                    <a:lnTo>
                      <a:pt x="60733" y="36821"/>
                    </a:lnTo>
                    <a:lnTo>
                      <a:pt x="60733" y="31775"/>
                    </a:lnTo>
                    <a:close/>
                    <a:moveTo>
                      <a:pt x="72496" y="31775"/>
                    </a:moveTo>
                    <a:lnTo>
                      <a:pt x="72496" y="36821"/>
                    </a:lnTo>
                    <a:lnTo>
                      <a:pt x="66738" y="36821"/>
                    </a:lnTo>
                    <a:lnTo>
                      <a:pt x="66738" y="31775"/>
                    </a:lnTo>
                    <a:close/>
                    <a:moveTo>
                      <a:pt x="78505" y="31775"/>
                    </a:moveTo>
                    <a:lnTo>
                      <a:pt x="78505" y="36821"/>
                    </a:lnTo>
                    <a:lnTo>
                      <a:pt x="72744" y="36821"/>
                    </a:lnTo>
                    <a:lnTo>
                      <a:pt x="72744" y="31775"/>
                    </a:lnTo>
                    <a:close/>
                    <a:moveTo>
                      <a:pt x="84513" y="31775"/>
                    </a:moveTo>
                    <a:lnTo>
                      <a:pt x="84513" y="36821"/>
                    </a:lnTo>
                    <a:lnTo>
                      <a:pt x="78755" y="36821"/>
                    </a:lnTo>
                    <a:lnTo>
                      <a:pt x="78755" y="31775"/>
                    </a:lnTo>
                    <a:close/>
                    <a:moveTo>
                      <a:pt x="90519" y="31775"/>
                    </a:moveTo>
                    <a:lnTo>
                      <a:pt x="90519" y="36821"/>
                    </a:lnTo>
                    <a:lnTo>
                      <a:pt x="84761" y="36821"/>
                    </a:lnTo>
                    <a:lnTo>
                      <a:pt x="84761" y="31775"/>
                    </a:lnTo>
                    <a:close/>
                    <a:moveTo>
                      <a:pt x="96531" y="31775"/>
                    </a:moveTo>
                    <a:lnTo>
                      <a:pt x="96531" y="36821"/>
                    </a:lnTo>
                    <a:lnTo>
                      <a:pt x="90773" y="36821"/>
                    </a:lnTo>
                    <a:lnTo>
                      <a:pt x="90773" y="31775"/>
                    </a:lnTo>
                    <a:close/>
                    <a:moveTo>
                      <a:pt x="102536" y="31775"/>
                    </a:moveTo>
                    <a:lnTo>
                      <a:pt x="102536" y="36821"/>
                    </a:lnTo>
                    <a:lnTo>
                      <a:pt x="96778" y="36821"/>
                    </a:lnTo>
                    <a:lnTo>
                      <a:pt x="96778" y="31775"/>
                    </a:lnTo>
                    <a:close/>
                    <a:moveTo>
                      <a:pt x="108541" y="31775"/>
                    </a:moveTo>
                    <a:lnTo>
                      <a:pt x="108541" y="36821"/>
                    </a:lnTo>
                    <a:lnTo>
                      <a:pt x="102783" y="36821"/>
                    </a:lnTo>
                    <a:lnTo>
                      <a:pt x="102783" y="31775"/>
                    </a:lnTo>
                    <a:close/>
                    <a:moveTo>
                      <a:pt x="114553" y="31775"/>
                    </a:moveTo>
                    <a:lnTo>
                      <a:pt x="114553" y="36821"/>
                    </a:lnTo>
                    <a:lnTo>
                      <a:pt x="108795" y="36821"/>
                    </a:lnTo>
                    <a:lnTo>
                      <a:pt x="108795" y="31775"/>
                    </a:lnTo>
                    <a:close/>
                    <a:moveTo>
                      <a:pt x="120559" y="31775"/>
                    </a:moveTo>
                    <a:lnTo>
                      <a:pt x="120559" y="36821"/>
                    </a:lnTo>
                    <a:lnTo>
                      <a:pt x="114801" y="36821"/>
                    </a:lnTo>
                    <a:lnTo>
                      <a:pt x="114801" y="31775"/>
                    </a:lnTo>
                    <a:close/>
                    <a:moveTo>
                      <a:pt x="126570" y="31775"/>
                    </a:moveTo>
                    <a:lnTo>
                      <a:pt x="126570" y="36821"/>
                    </a:lnTo>
                    <a:lnTo>
                      <a:pt x="120809" y="36821"/>
                    </a:lnTo>
                    <a:lnTo>
                      <a:pt x="120809" y="31775"/>
                    </a:lnTo>
                    <a:close/>
                    <a:moveTo>
                      <a:pt x="132576" y="31775"/>
                    </a:moveTo>
                    <a:lnTo>
                      <a:pt x="132576" y="36821"/>
                    </a:lnTo>
                    <a:lnTo>
                      <a:pt x="126818" y="36821"/>
                    </a:lnTo>
                    <a:lnTo>
                      <a:pt x="126818" y="31775"/>
                    </a:lnTo>
                    <a:close/>
                    <a:moveTo>
                      <a:pt x="138581" y="31775"/>
                    </a:moveTo>
                    <a:lnTo>
                      <a:pt x="138581" y="36821"/>
                    </a:lnTo>
                    <a:lnTo>
                      <a:pt x="132823" y="36821"/>
                    </a:lnTo>
                    <a:lnTo>
                      <a:pt x="132823" y="31775"/>
                    </a:lnTo>
                    <a:close/>
                    <a:moveTo>
                      <a:pt x="144593" y="31775"/>
                    </a:moveTo>
                    <a:lnTo>
                      <a:pt x="144593" y="36821"/>
                    </a:lnTo>
                    <a:lnTo>
                      <a:pt x="138832" y="36821"/>
                    </a:lnTo>
                    <a:lnTo>
                      <a:pt x="138832" y="31775"/>
                    </a:lnTo>
                    <a:close/>
                    <a:moveTo>
                      <a:pt x="150598" y="31775"/>
                    </a:moveTo>
                    <a:lnTo>
                      <a:pt x="150598" y="36821"/>
                    </a:lnTo>
                    <a:lnTo>
                      <a:pt x="144840" y="36821"/>
                    </a:lnTo>
                    <a:lnTo>
                      <a:pt x="144840" y="31775"/>
                    </a:lnTo>
                    <a:close/>
                    <a:moveTo>
                      <a:pt x="156607" y="31775"/>
                    </a:moveTo>
                    <a:lnTo>
                      <a:pt x="156607" y="36821"/>
                    </a:lnTo>
                    <a:lnTo>
                      <a:pt x="150849" y="36821"/>
                    </a:lnTo>
                    <a:lnTo>
                      <a:pt x="150849" y="31775"/>
                    </a:lnTo>
                    <a:close/>
                    <a:moveTo>
                      <a:pt x="162616" y="31775"/>
                    </a:moveTo>
                    <a:lnTo>
                      <a:pt x="162616" y="36821"/>
                    </a:lnTo>
                    <a:lnTo>
                      <a:pt x="156854" y="36821"/>
                    </a:lnTo>
                    <a:lnTo>
                      <a:pt x="156854" y="31775"/>
                    </a:lnTo>
                    <a:close/>
                    <a:moveTo>
                      <a:pt x="168621" y="31775"/>
                    </a:moveTo>
                    <a:lnTo>
                      <a:pt x="168621" y="36821"/>
                    </a:lnTo>
                    <a:lnTo>
                      <a:pt x="162863" y="36821"/>
                    </a:lnTo>
                    <a:lnTo>
                      <a:pt x="162863" y="31775"/>
                    </a:lnTo>
                    <a:close/>
                    <a:moveTo>
                      <a:pt x="174629" y="31775"/>
                    </a:moveTo>
                    <a:lnTo>
                      <a:pt x="174629" y="36821"/>
                    </a:lnTo>
                    <a:lnTo>
                      <a:pt x="168871" y="36821"/>
                    </a:lnTo>
                    <a:lnTo>
                      <a:pt x="168871" y="31775"/>
                    </a:lnTo>
                    <a:close/>
                    <a:moveTo>
                      <a:pt x="180638" y="31775"/>
                    </a:moveTo>
                    <a:lnTo>
                      <a:pt x="180638" y="36821"/>
                    </a:lnTo>
                    <a:lnTo>
                      <a:pt x="174877" y="36821"/>
                    </a:lnTo>
                    <a:lnTo>
                      <a:pt x="174877" y="31775"/>
                    </a:lnTo>
                    <a:close/>
                    <a:moveTo>
                      <a:pt x="186643" y="31775"/>
                    </a:moveTo>
                    <a:lnTo>
                      <a:pt x="186643" y="36821"/>
                    </a:lnTo>
                    <a:lnTo>
                      <a:pt x="180885" y="36821"/>
                    </a:lnTo>
                    <a:lnTo>
                      <a:pt x="180885" y="31775"/>
                    </a:lnTo>
                    <a:close/>
                    <a:moveTo>
                      <a:pt x="192652" y="31775"/>
                    </a:moveTo>
                    <a:lnTo>
                      <a:pt x="192652" y="36821"/>
                    </a:lnTo>
                    <a:lnTo>
                      <a:pt x="186894" y="36821"/>
                    </a:lnTo>
                    <a:lnTo>
                      <a:pt x="186894" y="31775"/>
                    </a:lnTo>
                    <a:close/>
                    <a:moveTo>
                      <a:pt x="6408" y="37065"/>
                    </a:moveTo>
                    <a:lnTo>
                      <a:pt x="6408" y="42110"/>
                    </a:lnTo>
                    <a:lnTo>
                      <a:pt x="650" y="42110"/>
                    </a:lnTo>
                    <a:lnTo>
                      <a:pt x="650" y="37065"/>
                    </a:lnTo>
                    <a:close/>
                    <a:moveTo>
                      <a:pt x="12417" y="37065"/>
                    </a:moveTo>
                    <a:lnTo>
                      <a:pt x="12417" y="42110"/>
                    </a:lnTo>
                    <a:lnTo>
                      <a:pt x="6655" y="42110"/>
                    </a:lnTo>
                    <a:lnTo>
                      <a:pt x="6655" y="37065"/>
                    </a:lnTo>
                    <a:close/>
                    <a:moveTo>
                      <a:pt x="18425" y="37065"/>
                    </a:moveTo>
                    <a:lnTo>
                      <a:pt x="18425" y="42110"/>
                    </a:lnTo>
                    <a:lnTo>
                      <a:pt x="12667" y="42110"/>
                    </a:lnTo>
                    <a:lnTo>
                      <a:pt x="12667" y="37065"/>
                    </a:lnTo>
                    <a:close/>
                    <a:moveTo>
                      <a:pt x="24431" y="37065"/>
                    </a:moveTo>
                    <a:lnTo>
                      <a:pt x="24431" y="39792"/>
                    </a:lnTo>
                    <a:lnTo>
                      <a:pt x="24437" y="39792"/>
                    </a:lnTo>
                    <a:lnTo>
                      <a:pt x="24437" y="40765"/>
                    </a:lnTo>
                    <a:lnTo>
                      <a:pt x="24437" y="42110"/>
                    </a:lnTo>
                    <a:lnTo>
                      <a:pt x="18673" y="42110"/>
                    </a:lnTo>
                    <a:lnTo>
                      <a:pt x="18673" y="37065"/>
                    </a:lnTo>
                    <a:close/>
                    <a:moveTo>
                      <a:pt x="30446" y="37065"/>
                    </a:moveTo>
                    <a:lnTo>
                      <a:pt x="30446" y="42110"/>
                    </a:lnTo>
                    <a:lnTo>
                      <a:pt x="24685" y="42110"/>
                    </a:lnTo>
                    <a:lnTo>
                      <a:pt x="24685" y="40626"/>
                    </a:lnTo>
                    <a:lnTo>
                      <a:pt x="24685" y="39858"/>
                    </a:lnTo>
                    <a:lnTo>
                      <a:pt x="24685" y="37065"/>
                    </a:lnTo>
                    <a:close/>
                    <a:moveTo>
                      <a:pt x="36448" y="37065"/>
                    </a:moveTo>
                    <a:lnTo>
                      <a:pt x="36448" y="42110"/>
                    </a:lnTo>
                    <a:lnTo>
                      <a:pt x="30690" y="42110"/>
                    </a:lnTo>
                    <a:lnTo>
                      <a:pt x="30690" y="37065"/>
                    </a:lnTo>
                    <a:close/>
                    <a:moveTo>
                      <a:pt x="42460" y="37065"/>
                    </a:moveTo>
                    <a:lnTo>
                      <a:pt x="42460" y="42110"/>
                    </a:lnTo>
                    <a:lnTo>
                      <a:pt x="36698" y="42110"/>
                    </a:lnTo>
                    <a:lnTo>
                      <a:pt x="36698" y="37065"/>
                    </a:lnTo>
                    <a:close/>
                    <a:moveTo>
                      <a:pt x="48465" y="37065"/>
                    </a:moveTo>
                    <a:lnTo>
                      <a:pt x="48465" y="42110"/>
                    </a:lnTo>
                    <a:lnTo>
                      <a:pt x="42707" y="42110"/>
                    </a:lnTo>
                    <a:lnTo>
                      <a:pt x="42707" y="37065"/>
                    </a:lnTo>
                    <a:close/>
                    <a:moveTo>
                      <a:pt x="54474" y="37065"/>
                    </a:moveTo>
                    <a:lnTo>
                      <a:pt x="54474" y="42110"/>
                    </a:lnTo>
                    <a:lnTo>
                      <a:pt x="48716" y="42110"/>
                    </a:lnTo>
                    <a:lnTo>
                      <a:pt x="48716" y="37065"/>
                    </a:lnTo>
                    <a:close/>
                    <a:moveTo>
                      <a:pt x="60482" y="37065"/>
                    </a:moveTo>
                    <a:lnTo>
                      <a:pt x="60482" y="42110"/>
                    </a:lnTo>
                    <a:lnTo>
                      <a:pt x="54721" y="42110"/>
                    </a:lnTo>
                    <a:lnTo>
                      <a:pt x="54721" y="37065"/>
                    </a:lnTo>
                    <a:close/>
                    <a:moveTo>
                      <a:pt x="66491" y="37065"/>
                    </a:moveTo>
                    <a:lnTo>
                      <a:pt x="66491" y="42110"/>
                    </a:lnTo>
                    <a:lnTo>
                      <a:pt x="60733" y="42110"/>
                    </a:lnTo>
                    <a:lnTo>
                      <a:pt x="60733" y="37065"/>
                    </a:lnTo>
                    <a:close/>
                    <a:moveTo>
                      <a:pt x="72496" y="37065"/>
                    </a:moveTo>
                    <a:lnTo>
                      <a:pt x="72496" y="42110"/>
                    </a:lnTo>
                    <a:lnTo>
                      <a:pt x="66738" y="42110"/>
                    </a:lnTo>
                    <a:lnTo>
                      <a:pt x="66738" y="37065"/>
                    </a:lnTo>
                    <a:close/>
                    <a:moveTo>
                      <a:pt x="78505" y="37065"/>
                    </a:moveTo>
                    <a:lnTo>
                      <a:pt x="78505" y="42110"/>
                    </a:lnTo>
                    <a:lnTo>
                      <a:pt x="72744" y="42110"/>
                    </a:lnTo>
                    <a:lnTo>
                      <a:pt x="72744" y="37065"/>
                    </a:lnTo>
                    <a:close/>
                    <a:moveTo>
                      <a:pt x="84513" y="37065"/>
                    </a:moveTo>
                    <a:lnTo>
                      <a:pt x="84513" y="42110"/>
                    </a:lnTo>
                    <a:lnTo>
                      <a:pt x="78755" y="42110"/>
                    </a:lnTo>
                    <a:lnTo>
                      <a:pt x="78755" y="37065"/>
                    </a:lnTo>
                    <a:close/>
                    <a:moveTo>
                      <a:pt x="90519" y="37065"/>
                    </a:moveTo>
                    <a:lnTo>
                      <a:pt x="90519" y="42110"/>
                    </a:lnTo>
                    <a:lnTo>
                      <a:pt x="84761" y="42110"/>
                    </a:lnTo>
                    <a:lnTo>
                      <a:pt x="84761" y="37065"/>
                    </a:lnTo>
                    <a:close/>
                    <a:moveTo>
                      <a:pt x="96531" y="37065"/>
                    </a:moveTo>
                    <a:lnTo>
                      <a:pt x="96531" y="42110"/>
                    </a:lnTo>
                    <a:lnTo>
                      <a:pt x="90773" y="42110"/>
                    </a:lnTo>
                    <a:lnTo>
                      <a:pt x="90773" y="37065"/>
                    </a:lnTo>
                    <a:close/>
                    <a:moveTo>
                      <a:pt x="102536" y="37065"/>
                    </a:moveTo>
                    <a:lnTo>
                      <a:pt x="102536" y="42110"/>
                    </a:lnTo>
                    <a:lnTo>
                      <a:pt x="96778" y="42110"/>
                    </a:lnTo>
                    <a:lnTo>
                      <a:pt x="96778" y="37065"/>
                    </a:lnTo>
                    <a:close/>
                    <a:moveTo>
                      <a:pt x="108541" y="37065"/>
                    </a:moveTo>
                    <a:lnTo>
                      <a:pt x="108541" y="42110"/>
                    </a:lnTo>
                    <a:lnTo>
                      <a:pt x="102783" y="42110"/>
                    </a:lnTo>
                    <a:lnTo>
                      <a:pt x="102783" y="37065"/>
                    </a:lnTo>
                    <a:close/>
                    <a:moveTo>
                      <a:pt x="114553" y="37065"/>
                    </a:moveTo>
                    <a:lnTo>
                      <a:pt x="114553" y="42110"/>
                    </a:lnTo>
                    <a:lnTo>
                      <a:pt x="108795" y="42110"/>
                    </a:lnTo>
                    <a:lnTo>
                      <a:pt x="108795" y="37065"/>
                    </a:lnTo>
                    <a:close/>
                    <a:moveTo>
                      <a:pt x="120559" y="37065"/>
                    </a:moveTo>
                    <a:lnTo>
                      <a:pt x="120559" y="42110"/>
                    </a:lnTo>
                    <a:lnTo>
                      <a:pt x="114801" y="42110"/>
                    </a:lnTo>
                    <a:lnTo>
                      <a:pt x="114801" y="37065"/>
                    </a:lnTo>
                    <a:close/>
                    <a:moveTo>
                      <a:pt x="126570" y="37065"/>
                    </a:moveTo>
                    <a:lnTo>
                      <a:pt x="126570" y="42110"/>
                    </a:lnTo>
                    <a:lnTo>
                      <a:pt x="120809" y="42110"/>
                    </a:lnTo>
                    <a:lnTo>
                      <a:pt x="120809" y="37065"/>
                    </a:lnTo>
                    <a:close/>
                    <a:moveTo>
                      <a:pt x="132576" y="37065"/>
                    </a:moveTo>
                    <a:lnTo>
                      <a:pt x="132576" y="42110"/>
                    </a:lnTo>
                    <a:lnTo>
                      <a:pt x="126818" y="42110"/>
                    </a:lnTo>
                    <a:lnTo>
                      <a:pt x="126818" y="37065"/>
                    </a:lnTo>
                    <a:close/>
                    <a:moveTo>
                      <a:pt x="138581" y="37065"/>
                    </a:moveTo>
                    <a:lnTo>
                      <a:pt x="138581" y="42110"/>
                    </a:lnTo>
                    <a:lnTo>
                      <a:pt x="132823" y="42110"/>
                    </a:lnTo>
                    <a:lnTo>
                      <a:pt x="132823" y="37065"/>
                    </a:lnTo>
                    <a:close/>
                    <a:moveTo>
                      <a:pt x="144593" y="37065"/>
                    </a:moveTo>
                    <a:lnTo>
                      <a:pt x="144593" y="42110"/>
                    </a:lnTo>
                    <a:lnTo>
                      <a:pt x="138832" y="42110"/>
                    </a:lnTo>
                    <a:lnTo>
                      <a:pt x="138832" y="37065"/>
                    </a:lnTo>
                    <a:close/>
                    <a:moveTo>
                      <a:pt x="150598" y="37065"/>
                    </a:moveTo>
                    <a:lnTo>
                      <a:pt x="150598" y="42110"/>
                    </a:lnTo>
                    <a:lnTo>
                      <a:pt x="144840" y="42110"/>
                    </a:lnTo>
                    <a:lnTo>
                      <a:pt x="144840" y="37065"/>
                    </a:lnTo>
                    <a:close/>
                    <a:moveTo>
                      <a:pt x="156607" y="37065"/>
                    </a:moveTo>
                    <a:lnTo>
                      <a:pt x="156607" y="42110"/>
                    </a:lnTo>
                    <a:lnTo>
                      <a:pt x="150849" y="42110"/>
                    </a:lnTo>
                    <a:lnTo>
                      <a:pt x="150849" y="37065"/>
                    </a:lnTo>
                    <a:close/>
                    <a:moveTo>
                      <a:pt x="162616" y="37065"/>
                    </a:moveTo>
                    <a:lnTo>
                      <a:pt x="162616" y="42110"/>
                    </a:lnTo>
                    <a:lnTo>
                      <a:pt x="156854" y="42110"/>
                    </a:lnTo>
                    <a:lnTo>
                      <a:pt x="156854" y="37065"/>
                    </a:lnTo>
                    <a:close/>
                    <a:moveTo>
                      <a:pt x="168621" y="37065"/>
                    </a:moveTo>
                    <a:lnTo>
                      <a:pt x="168621" y="42110"/>
                    </a:lnTo>
                    <a:lnTo>
                      <a:pt x="162863" y="42110"/>
                    </a:lnTo>
                    <a:lnTo>
                      <a:pt x="162863" y="37065"/>
                    </a:lnTo>
                    <a:close/>
                    <a:moveTo>
                      <a:pt x="174629" y="37065"/>
                    </a:moveTo>
                    <a:lnTo>
                      <a:pt x="174629" y="42110"/>
                    </a:lnTo>
                    <a:lnTo>
                      <a:pt x="168871" y="42110"/>
                    </a:lnTo>
                    <a:lnTo>
                      <a:pt x="168871" y="37065"/>
                    </a:lnTo>
                    <a:close/>
                    <a:moveTo>
                      <a:pt x="180638" y="37065"/>
                    </a:moveTo>
                    <a:lnTo>
                      <a:pt x="180638" y="42110"/>
                    </a:lnTo>
                    <a:lnTo>
                      <a:pt x="174877" y="42110"/>
                    </a:lnTo>
                    <a:lnTo>
                      <a:pt x="174877" y="37065"/>
                    </a:lnTo>
                    <a:close/>
                    <a:moveTo>
                      <a:pt x="186643" y="37065"/>
                    </a:moveTo>
                    <a:lnTo>
                      <a:pt x="186643" y="42110"/>
                    </a:lnTo>
                    <a:lnTo>
                      <a:pt x="180885" y="42110"/>
                    </a:lnTo>
                    <a:lnTo>
                      <a:pt x="180885" y="37065"/>
                    </a:lnTo>
                    <a:close/>
                    <a:moveTo>
                      <a:pt x="192652" y="37065"/>
                    </a:moveTo>
                    <a:lnTo>
                      <a:pt x="192652" y="42110"/>
                    </a:lnTo>
                    <a:lnTo>
                      <a:pt x="186894" y="42110"/>
                    </a:lnTo>
                    <a:lnTo>
                      <a:pt x="186894" y="37065"/>
                    </a:lnTo>
                    <a:close/>
                    <a:moveTo>
                      <a:pt x="6408" y="42354"/>
                    </a:moveTo>
                    <a:lnTo>
                      <a:pt x="6408" y="47400"/>
                    </a:lnTo>
                    <a:lnTo>
                      <a:pt x="650" y="47400"/>
                    </a:lnTo>
                    <a:lnTo>
                      <a:pt x="650" y="42354"/>
                    </a:lnTo>
                    <a:close/>
                    <a:moveTo>
                      <a:pt x="12417" y="42354"/>
                    </a:moveTo>
                    <a:lnTo>
                      <a:pt x="12417" y="47400"/>
                    </a:lnTo>
                    <a:lnTo>
                      <a:pt x="6655" y="47400"/>
                    </a:lnTo>
                    <a:lnTo>
                      <a:pt x="6655" y="42354"/>
                    </a:lnTo>
                    <a:close/>
                    <a:moveTo>
                      <a:pt x="18425" y="42354"/>
                    </a:moveTo>
                    <a:lnTo>
                      <a:pt x="18425" y="47400"/>
                    </a:lnTo>
                    <a:lnTo>
                      <a:pt x="12667" y="47400"/>
                    </a:lnTo>
                    <a:lnTo>
                      <a:pt x="12667" y="42354"/>
                    </a:lnTo>
                    <a:close/>
                    <a:moveTo>
                      <a:pt x="24431" y="42354"/>
                    </a:moveTo>
                    <a:lnTo>
                      <a:pt x="24431" y="47400"/>
                    </a:lnTo>
                    <a:lnTo>
                      <a:pt x="18673" y="47400"/>
                    </a:lnTo>
                    <a:lnTo>
                      <a:pt x="18673" y="42354"/>
                    </a:lnTo>
                    <a:close/>
                    <a:moveTo>
                      <a:pt x="30443" y="42354"/>
                    </a:moveTo>
                    <a:lnTo>
                      <a:pt x="30443" y="47400"/>
                    </a:lnTo>
                    <a:lnTo>
                      <a:pt x="24685" y="47400"/>
                    </a:lnTo>
                    <a:lnTo>
                      <a:pt x="24685" y="42354"/>
                    </a:lnTo>
                    <a:close/>
                    <a:moveTo>
                      <a:pt x="36448" y="42354"/>
                    </a:moveTo>
                    <a:lnTo>
                      <a:pt x="36448" y="47400"/>
                    </a:lnTo>
                    <a:lnTo>
                      <a:pt x="30690" y="47400"/>
                    </a:lnTo>
                    <a:lnTo>
                      <a:pt x="30690" y="42354"/>
                    </a:lnTo>
                    <a:close/>
                    <a:moveTo>
                      <a:pt x="42460" y="42354"/>
                    </a:moveTo>
                    <a:lnTo>
                      <a:pt x="42460" y="47400"/>
                    </a:lnTo>
                    <a:lnTo>
                      <a:pt x="36698" y="47400"/>
                    </a:lnTo>
                    <a:lnTo>
                      <a:pt x="36698" y="42354"/>
                    </a:lnTo>
                    <a:close/>
                    <a:moveTo>
                      <a:pt x="48465" y="42354"/>
                    </a:moveTo>
                    <a:lnTo>
                      <a:pt x="48465" y="47400"/>
                    </a:lnTo>
                    <a:lnTo>
                      <a:pt x="42707" y="47400"/>
                    </a:lnTo>
                    <a:lnTo>
                      <a:pt x="42707" y="42354"/>
                    </a:lnTo>
                    <a:close/>
                    <a:moveTo>
                      <a:pt x="54474" y="42354"/>
                    </a:moveTo>
                    <a:lnTo>
                      <a:pt x="54474" y="47400"/>
                    </a:lnTo>
                    <a:lnTo>
                      <a:pt x="48716" y="47400"/>
                    </a:lnTo>
                    <a:lnTo>
                      <a:pt x="48716" y="42354"/>
                    </a:lnTo>
                    <a:close/>
                    <a:moveTo>
                      <a:pt x="60482" y="42354"/>
                    </a:moveTo>
                    <a:lnTo>
                      <a:pt x="60482" y="47400"/>
                    </a:lnTo>
                    <a:lnTo>
                      <a:pt x="54721" y="47400"/>
                    </a:lnTo>
                    <a:lnTo>
                      <a:pt x="54721" y="42354"/>
                    </a:lnTo>
                    <a:close/>
                    <a:moveTo>
                      <a:pt x="66491" y="42354"/>
                    </a:moveTo>
                    <a:lnTo>
                      <a:pt x="66491" y="47400"/>
                    </a:lnTo>
                    <a:lnTo>
                      <a:pt x="60733" y="47400"/>
                    </a:lnTo>
                    <a:lnTo>
                      <a:pt x="60733" y="42354"/>
                    </a:lnTo>
                    <a:close/>
                    <a:moveTo>
                      <a:pt x="72496" y="42354"/>
                    </a:moveTo>
                    <a:lnTo>
                      <a:pt x="72496" y="47400"/>
                    </a:lnTo>
                    <a:lnTo>
                      <a:pt x="66738" y="47400"/>
                    </a:lnTo>
                    <a:lnTo>
                      <a:pt x="66738" y="42354"/>
                    </a:lnTo>
                    <a:close/>
                    <a:moveTo>
                      <a:pt x="78505" y="42354"/>
                    </a:moveTo>
                    <a:lnTo>
                      <a:pt x="78505" y="47400"/>
                    </a:lnTo>
                    <a:lnTo>
                      <a:pt x="72744" y="47400"/>
                    </a:lnTo>
                    <a:lnTo>
                      <a:pt x="72744" y="42354"/>
                    </a:lnTo>
                    <a:close/>
                    <a:moveTo>
                      <a:pt x="84513" y="42354"/>
                    </a:moveTo>
                    <a:lnTo>
                      <a:pt x="84513" y="47400"/>
                    </a:lnTo>
                    <a:lnTo>
                      <a:pt x="78755" y="47400"/>
                    </a:lnTo>
                    <a:lnTo>
                      <a:pt x="78755" y="42354"/>
                    </a:lnTo>
                    <a:close/>
                    <a:moveTo>
                      <a:pt x="90519" y="42354"/>
                    </a:moveTo>
                    <a:lnTo>
                      <a:pt x="90519" y="47400"/>
                    </a:lnTo>
                    <a:lnTo>
                      <a:pt x="84761" y="47400"/>
                    </a:lnTo>
                    <a:lnTo>
                      <a:pt x="84761" y="42354"/>
                    </a:lnTo>
                    <a:close/>
                    <a:moveTo>
                      <a:pt x="96531" y="42354"/>
                    </a:moveTo>
                    <a:lnTo>
                      <a:pt x="96531" y="47400"/>
                    </a:lnTo>
                    <a:lnTo>
                      <a:pt x="90773" y="47400"/>
                    </a:lnTo>
                    <a:lnTo>
                      <a:pt x="90773" y="42354"/>
                    </a:lnTo>
                    <a:close/>
                    <a:moveTo>
                      <a:pt x="102536" y="42354"/>
                    </a:moveTo>
                    <a:lnTo>
                      <a:pt x="102536" y="47400"/>
                    </a:lnTo>
                    <a:lnTo>
                      <a:pt x="96778" y="47400"/>
                    </a:lnTo>
                    <a:lnTo>
                      <a:pt x="96778" y="42354"/>
                    </a:lnTo>
                    <a:close/>
                    <a:moveTo>
                      <a:pt x="108541" y="42354"/>
                    </a:moveTo>
                    <a:lnTo>
                      <a:pt x="108541" y="47400"/>
                    </a:lnTo>
                    <a:lnTo>
                      <a:pt x="102783" y="47400"/>
                    </a:lnTo>
                    <a:lnTo>
                      <a:pt x="102783" y="42354"/>
                    </a:lnTo>
                    <a:close/>
                    <a:moveTo>
                      <a:pt x="114553" y="42354"/>
                    </a:moveTo>
                    <a:lnTo>
                      <a:pt x="114553" y="47400"/>
                    </a:lnTo>
                    <a:lnTo>
                      <a:pt x="108795" y="47400"/>
                    </a:lnTo>
                    <a:lnTo>
                      <a:pt x="108795" y="42354"/>
                    </a:lnTo>
                    <a:close/>
                    <a:moveTo>
                      <a:pt x="120559" y="42354"/>
                    </a:moveTo>
                    <a:lnTo>
                      <a:pt x="120559" y="47400"/>
                    </a:lnTo>
                    <a:lnTo>
                      <a:pt x="114801" y="47400"/>
                    </a:lnTo>
                    <a:lnTo>
                      <a:pt x="114801" y="42354"/>
                    </a:lnTo>
                    <a:close/>
                    <a:moveTo>
                      <a:pt x="126570" y="42354"/>
                    </a:moveTo>
                    <a:lnTo>
                      <a:pt x="126570" y="47400"/>
                    </a:lnTo>
                    <a:lnTo>
                      <a:pt x="120809" y="47400"/>
                    </a:lnTo>
                    <a:lnTo>
                      <a:pt x="120809" y="42354"/>
                    </a:lnTo>
                    <a:close/>
                    <a:moveTo>
                      <a:pt x="132576" y="42354"/>
                    </a:moveTo>
                    <a:lnTo>
                      <a:pt x="132576" y="47400"/>
                    </a:lnTo>
                    <a:lnTo>
                      <a:pt x="126818" y="47400"/>
                    </a:lnTo>
                    <a:lnTo>
                      <a:pt x="126818" y="42354"/>
                    </a:lnTo>
                    <a:close/>
                    <a:moveTo>
                      <a:pt x="138581" y="42354"/>
                    </a:moveTo>
                    <a:lnTo>
                      <a:pt x="138581" y="47400"/>
                    </a:lnTo>
                    <a:lnTo>
                      <a:pt x="132823" y="47400"/>
                    </a:lnTo>
                    <a:lnTo>
                      <a:pt x="132823" y="42354"/>
                    </a:lnTo>
                    <a:close/>
                    <a:moveTo>
                      <a:pt x="144593" y="42354"/>
                    </a:moveTo>
                    <a:lnTo>
                      <a:pt x="144593" y="47400"/>
                    </a:lnTo>
                    <a:lnTo>
                      <a:pt x="138832" y="47400"/>
                    </a:lnTo>
                    <a:lnTo>
                      <a:pt x="138832" y="42354"/>
                    </a:lnTo>
                    <a:close/>
                    <a:moveTo>
                      <a:pt x="150598" y="42354"/>
                    </a:moveTo>
                    <a:lnTo>
                      <a:pt x="150598" y="47400"/>
                    </a:lnTo>
                    <a:lnTo>
                      <a:pt x="144840" y="47400"/>
                    </a:lnTo>
                    <a:lnTo>
                      <a:pt x="144840" y="42354"/>
                    </a:lnTo>
                    <a:close/>
                    <a:moveTo>
                      <a:pt x="156607" y="42354"/>
                    </a:moveTo>
                    <a:lnTo>
                      <a:pt x="156607" y="47400"/>
                    </a:lnTo>
                    <a:lnTo>
                      <a:pt x="150849" y="47400"/>
                    </a:lnTo>
                    <a:lnTo>
                      <a:pt x="150849" y="42354"/>
                    </a:lnTo>
                    <a:close/>
                    <a:moveTo>
                      <a:pt x="162616" y="42354"/>
                    </a:moveTo>
                    <a:lnTo>
                      <a:pt x="162616" y="47400"/>
                    </a:lnTo>
                    <a:lnTo>
                      <a:pt x="156854" y="47400"/>
                    </a:lnTo>
                    <a:lnTo>
                      <a:pt x="156854" y="42354"/>
                    </a:lnTo>
                    <a:close/>
                    <a:moveTo>
                      <a:pt x="168621" y="42354"/>
                    </a:moveTo>
                    <a:lnTo>
                      <a:pt x="168621" y="47400"/>
                    </a:lnTo>
                    <a:lnTo>
                      <a:pt x="162863" y="47400"/>
                    </a:lnTo>
                    <a:lnTo>
                      <a:pt x="162863" y="42354"/>
                    </a:lnTo>
                    <a:close/>
                    <a:moveTo>
                      <a:pt x="174629" y="42354"/>
                    </a:moveTo>
                    <a:lnTo>
                      <a:pt x="174629" y="47400"/>
                    </a:lnTo>
                    <a:lnTo>
                      <a:pt x="168871" y="47400"/>
                    </a:lnTo>
                    <a:lnTo>
                      <a:pt x="168871" y="42354"/>
                    </a:lnTo>
                    <a:close/>
                    <a:moveTo>
                      <a:pt x="180638" y="42354"/>
                    </a:moveTo>
                    <a:lnTo>
                      <a:pt x="180638" y="47400"/>
                    </a:lnTo>
                    <a:lnTo>
                      <a:pt x="174877" y="47400"/>
                    </a:lnTo>
                    <a:lnTo>
                      <a:pt x="174877" y="42354"/>
                    </a:lnTo>
                    <a:close/>
                    <a:moveTo>
                      <a:pt x="186643" y="42354"/>
                    </a:moveTo>
                    <a:lnTo>
                      <a:pt x="186643" y="47400"/>
                    </a:lnTo>
                    <a:lnTo>
                      <a:pt x="180885" y="47400"/>
                    </a:lnTo>
                    <a:lnTo>
                      <a:pt x="180885" y="42354"/>
                    </a:lnTo>
                    <a:close/>
                    <a:moveTo>
                      <a:pt x="192652" y="42354"/>
                    </a:moveTo>
                    <a:lnTo>
                      <a:pt x="192652" y="47400"/>
                    </a:lnTo>
                    <a:lnTo>
                      <a:pt x="186894" y="47400"/>
                    </a:lnTo>
                    <a:lnTo>
                      <a:pt x="186894" y="42354"/>
                    </a:lnTo>
                    <a:close/>
                    <a:moveTo>
                      <a:pt x="6408" y="47647"/>
                    </a:moveTo>
                    <a:lnTo>
                      <a:pt x="6408" y="52693"/>
                    </a:lnTo>
                    <a:lnTo>
                      <a:pt x="650" y="52693"/>
                    </a:lnTo>
                    <a:lnTo>
                      <a:pt x="650" y="47647"/>
                    </a:lnTo>
                    <a:close/>
                    <a:moveTo>
                      <a:pt x="12417" y="47647"/>
                    </a:moveTo>
                    <a:lnTo>
                      <a:pt x="12417" y="52693"/>
                    </a:lnTo>
                    <a:lnTo>
                      <a:pt x="6655" y="52693"/>
                    </a:lnTo>
                    <a:lnTo>
                      <a:pt x="6655" y="47647"/>
                    </a:lnTo>
                    <a:close/>
                    <a:moveTo>
                      <a:pt x="18425" y="47647"/>
                    </a:moveTo>
                    <a:lnTo>
                      <a:pt x="18425" y="52693"/>
                    </a:lnTo>
                    <a:lnTo>
                      <a:pt x="12667" y="52693"/>
                    </a:lnTo>
                    <a:lnTo>
                      <a:pt x="12667" y="47647"/>
                    </a:lnTo>
                    <a:close/>
                    <a:moveTo>
                      <a:pt x="24431" y="47647"/>
                    </a:moveTo>
                    <a:lnTo>
                      <a:pt x="24431" y="52693"/>
                    </a:lnTo>
                    <a:lnTo>
                      <a:pt x="18673" y="52693"/>
                    </a:lnTo>
                    <a:lnTo>
                      <a:pt x="18673" y="47647"/>
                    </a:lnTo>
                    <a:close/>
                    <a:moveTo>
                      <a:pt x="30443" y="47647"/>
                    </a:moveTo>
                    <a:lnTo>
                      <a:pt x="30443" y="52693"/>
                    </a:lnTo>
                    <a:lnTo>
                      <a:pt x="24685" y="52693"/>
                    </a:lnTo>
                    <a:lnTo>
                      <a:pt x="24685" y="47647"/>
                    </a:lnTo>
                    <a:close/>
                    <a:moveTo>
                      <a:pt x="36448" y="47647"/>
                    </a:moveTo>
                    <a:lnTo>
                      <a:pt x="36448" y="52693"/>
                    </a:lnTo>
                    <a:lnTo>
                      <a:pt x="30690" y="52693"/>
                    </a:lnTo>
                    <a:lnTo>
                      <a:pt x="30690" y="47647"/>
                    </a:lnTo>
                    <a:close/>
                    <a:moveTo>
                      <a:pt x="42460" y="47647"/>
                    </a:moveTo>
                    <a:lnTo>
                      <a:pt x="42460" y="52693"/>
                    </a:lnTo>
                    <a:lnTo>
                      <a:pt x="36698" y="52693"/>
                    </a:lnTo>
                    <a:lnTo>
                      <a:pt x="36698" y="47647"/>
                    </a:lnTo>
                    <a:close/>
                    <a:moveTo>
                      <a:pt x="48465" y="47647"/>
                    </a:moveTo>
                    <a:lnTo>
                      <a:pt x="48465" y="52693"/>
                    </a:lnTo>
                    <a:lnTo>
                      <a:pt x="42707" y="52693"/>
                    </a:lnTo>
                    <a:lnTo>
                      <a:pt x="42707" y="47647"/>
                    </a:lnTo>
                    <a:close/>
                    <a:moveTo>
                      <a:pt x="54474" y="47647"/>
                    </a:moveTo>
                    <a:lnTo>
                      <a:pt x="54474" y="52693"/>
                    </a:lnTo>
                    <a:lnTo>
                      <a:pt x="48716" y="52693"/>
                    </a:lnTo>
                    <a:lnTo>
                      <a:pt x="48716" y="47647"/>
                    </a:lnTo>
                    <a:close/>
                    <a:moveTo>
                      <a:pt x="60482" y="47647"/>
                    </a:moveTo>
                    <a:lnTo>
                      <a:pt x="60482" y="52693"/>
                    </a:lnTo>
                    <a:lnTo>
                      <a:pt x="54721" y="52693"/>
                    </a:lnTo>
                    <a:lnTo>
                      <a:pt x="54721" y="47647"/>
                    </a:lnTo>
                    <a:close/>
                    <a:moveTo>
                      <a:pt x="66491" y="47647"/>
                    </a:moveTo>
                    <a:lnTo>
                      <a:pt x="66491" y="52693"/>
                    </a:lnTo>
                    <a:lnTo>
                      <a:pt x="60733" y="52693"/>
                    </a:lnTo>
                    <a:lnTo>
                      <a:pt x="60733" y="47647"/>
                    </a:lnTo>
                    <a:close/>
                    <a:moveTo>
                      <a:pt x="72496" y="47647"/>
                    </a:moveTo>
                    <a:lnTo>
                      <a:pt x="72496" y="52693"/>
                    </a:lnTo>
                    <a:lnTo>
                      <a:pt x="66738" y="52693"/>
                    </a:lnTo>
                    <a:lnTo>
                      <a:pt x="66738" y="47647"/>
                    </a:lnTo>
                    <a:close/>
                    <a:moveTo>
                      <a:pt x="78505" y="47647"/>
                    </a:moveTo>
                    <a:lnTo>
                      <a:pt x="78505" y="52693"/>
                    </a:lnTo>
                    <a:lnTo>
                      <a:pt x="72744" y="52693"/>
                    </a:lnTo>
                    <a:lnTo>
                      <a:pt x="72744" y="47647"/>
                    </a:lnTo>
                    <a:close/>
                    <a:moveTo>
                      <a:pt x="84513" y="47647"/>
                    </a:moveTo>
                    <a:lnTo>
                      <a:pt x="84513" y="52693"/>
                    </a:lnTo>
                    <a:lnTo>
                      <a:pt x="78755" y="52693"/>
                    </a:lnTo>
                    <a:lnTo>
                      <a:pt x="78755" y="47647"/>
                    </a:lnTo>
                    <a:close/>
                    <a:moveTo>
                      <a:pt x="90519" y="47647"/>
                    </a:moveTo>
                    <a:lnTo>
                      <a:pt x="90519" y="52693"/>
                    </a:lnTo>
                    <a:lnTo>
                      <a:pt x="84761" y="52693"/>
                    </a:lnTo>
                    <a:lnTo>
                      <a:pt x="84761" y="47647"/>
                    </a:lnTo>
                    <a:close/>
                    <a:moveTo>
                      <a:pt x="96531" y="47647"/>
                    </a:moveTo>
                    <a:lnTo>
                      <a:pt x="96531" y="52693"/>
                    </a:lnTo>
                    <a:lnTo>
                      <a:pt x="90773" y="52693"/>
                    </a:lnTo>
                    <a:lnTo>
                      <a:pt x="90773" y="47647"/>
                    </a:lnTo>
                    <a:close/>
                    <a:moveTo>
                      <a:pt x="102536" y="47647"/>
                    </a:moveTo>
                    <a:lnTo>
                      <a:pt x="102536" y="52693"/>
                    </a:lnTo>
                    <a:lnTo>
                      <a:pt x="96778" y="52693"/>
                    </a:lnTo>
                    <a:lnTo>
                      <a:pt x="96778" y="47647"/>
                    </a:lnTo>
                    <a:close/>
                    <a:moveTo>
                      <a:pt x="108541" y="47647"/>
                    </a:moveTo>
                    <a:lnTo>
                      <a:pt x="108541" y="52693"/>
                    </a:lnTo>
                    <a:lnTo>
                      <a:pt x="102783" y="52693"/>
                    </a:lnTo>
                    <a:lnTo>
                      <a:pt x="102783" y="47647"/>
                    </a:lnTo>
                    <a:close/>
                    <a:moveTo>
                      <a:pt x="114553" y="47647"/>
                    </a:moveTo>
                    <a:lnTo>
                      <a:pt x="114553" y="52693"/>
                    </a:lnTo>
                    <a:lnTo>
                      <a:pt x="108795" y="52693"/>
                    </a:lnTo>
                    <a:lnTo>
                      <a:pt x="108795" y="47647"/>
                    </a:lnTo>
                    <a:close/>
                    <a:moveTo>
                      <a:pt x="120559" y="47647"/>
                    </a:moveTo>
                    <a:lnTo>
                      <a:pt x="120559" y="52693"/>
                    </a:lnTo>
                    <a:lnTo>
                      <a:pt x="114801" y="52693"/>
                    </a:lnTo>
                    <a:lnTo>
                      <a:pt x="114801" y="47647"/>
                    </a:lnTo>
                    <a:close/>
                    <a:moveTo>
                      <a:pt x="126570" y="47647"/>
                    </a:moveTo>
                    <a:lnTo>
                      <a:pt x="126570" y="52693"/>
                    </a:lnTo>
                    <a:lnTo>
                      <a:pt x="120809" y="52693"/>
                    </a:lnTo>
                    <a:lnTo>
                      <a:pt x="120809" y="47647"/>
                    </a:lnTo>
                    <a:close/>
                    <a:moveTo>
                      <a:pt x="132576" y="47647"/>
                    </a:moveTo>
                    <a:lnTo>
                      <a:pt x="132576" y="52693"/>
                    </a:lnTo>
                    <a:lnTo>
                      <a:pt x="126818" y="52693"/>
                    </a:lnTo>
                    <a:lnTo>
                      <a:pt x="126818" y="47647"/>
                    </a:lnTo>
                    <a:close/>
                    <a:moveTo>
                      <a:pt x="138581" y="47647"/>
                    </a:moveTo>
                    <a:lnTo>
                      <a:pt x="138581" y="52693"/>
                    </a:lnTo>
                    <a:lnTo>
                      <a:pt x="132823" y="52693"/>
                    </a:lnTo>
                    <a:lnTo>
                      <a:pt x="132823" y="47647"/>
                    </a:lnTo>
                    <a:close/>
                    <a:moveTo>
                      <a:pt x="144593" y="47647"/>
                    </a:moveTo>
                    <a:lnTo>
                      <a:pt x="144593" y="52693"/>
                    </a:lnTo>
                    <a:lnTo>
                      <a:pt x="138832" y="52693"/>
                    </a:lnTo>
                    <a:lnTo>
                      <a:pt x="138832" y="47647"/>
                    </a:lnTo>
                    <a:close/>
                    <a:moveTo>
                      <a:pt x="150598" y="47647"/>
                    </a:moveTo>
                    <a:lnTo>
                      <a:pt x="150598" y="52693"/>
                    </a:lnTo>
                    <a:lnTo>
                      <a:pt x="144840" y="52693"/>
                    </a:lnTo>
                    <a:lnTo>
                      <a:pt x="144840" y="47647"/>
                    </a:lnTo>
                    <a:close/>
                    <a:moveTo>
                      <a:pt x="156607" y="47647"/>
                    </a:moveTo>
                    <a:lnTo>
                      <a:pt x="156607" y="52693"/>
                    </a:lnTo>
                    <a:lnTo>
                      <a:pt x="150849" y="52693"/>
                    </a:lnTo>
                    <a:lnTo>
                      <a:pt x="150849" y="47647"/>
                    </a:lnTo>
                    <a:close/>
                    <a:moveTo>
                      <a:pt x="162616" y="47647"/>
                    </a:moveTo>
                    <a:lnTo>
                      <a:pt x="162616" y="52693"/>
                    </a:lnTo>
                    <a:lnTo>
                      <a:pt x="156854" y="52693"/>
                    </a:lnTo>
                    <a:lnTo>
                      <a:pt x="156854" y="47647"/>
                    </a:lnTo>
                    <a:close/>
                    <a:moveTo>
                      <a:pt x="168621" y="47647"/>
                    </a:moveTo>
                    <a:lnTo>
                      <a:pt x="168621" y="52693"/>
                    </a:lnTo>
                    <a:lnTo>
                      <a:pt x="162863" y="52693"/>
                    </a:lnTo>
                    <a:lnTo>
                      <a:pt x="162863" y="47647"/>
                    </a:lnTo>
                    <a:close/>
                    <a:moveTo>
                      <a:pt x="174629" y="47647"/>
                    </a:moveTo>
                    <a:lnTo>
                      <a:pt x="174629" y="52693"/>
                    </a:lnTo>
                    <a:lnTo>
                      <a:pt x="168871" y="52693"/>
                    </a:lnTo>
                    <a:lnTo>
                      <a:pt x="168871" y="47647"/>
                    </a:lnTo>
                    <a:close/>
                    <a:moveTo>
                      <a:pt x="180638" y="47647"/>
                    </a:moveTo>
                    <a:lnTo>
                      <a:pt x="180638" y="52693"/>
                    </a:lnTo>
                    <a:lnTo>
                      <a:pt x="174877" y="52693"/>
                    </a:lnTo>
                    <a:lnTo>
                      <a:pt x="174877" y="47647"/>
                    </a:lnTo>
                    <a:close/>
                    <a:moveTo>
                      <a:pt x="186643" y="47647"/>
                    </a:moveTo>
                    <a:lnTo>
                      <a:pt x="186643" y="52693"/>
                    </a:lnTo>
                    <a:lnTo>
                      <a:pt x="180885" y="52693"/>
                    </a:lnTo>
                    <a:lnTo>
                      <a:pt x="180885" y="47647"/>
                    </a:lnTo>
                    <a:close/>
                    <a:moveTo>
                      <a:pt x="192652" y="47647"/>
                    </a:moveTo>
                    <a:lnTo>
                      <a:pt x="192652" y="52693"/>
                    </a:lnTo>
                    <a:lnTo>
                      <a:pt x="186894" y="52693"/>
                    </a:lnTo>
                    <a:lnTo>
                      <a:pt x="186894" y="47647"/>
                    </a:lnTo>
                    <a:close/>
                    <a:moveTo>
                      <a:pt x="6408" y="52937"/>
                    </a:moveTo>
                    <a:lnTo>
                      <a:pt x="6408" y="57983"/>
                    </a:lnTo>
                    <a:lnTo>
                      <a:pt x="650" y="57983"/>
                    </a:lnTo>
                    <a:lnTo>
                      <a:pt x="650" y="52937"/>
                    </a:lnTo>
                    <a:close/>
                    <a:moveTo>
                      <a:pt x="12417" y="52937"/>
                    </a:moveTo>
                    <a:lnTo>
                      <a:pt x="12417" y="57983"/>
                    </a:lnTo>
                    <a:lnTo>
                      <a:pt x="6655" y="57983"/>
                    </a:lnTo>
                    <a:lnTo>
                      <a:pt x="6655" y="52937"/>
                    </a:lnTo>
                    <a:close/>
                    <a:moveTo>
                      <a:pt x="18425" y="52937"/>
                    </a:moveTo>
                    <a:lnTo>
                      <a:pt x="18425" y="57983"/>
                    </a:lnTo>
                    <a:lnTo>
                      <a:pt x="12664" y="57983"/>
                    </a:lnTo>
                    <a:lnTo>
                      <a:pt x="12664" y="52937"/>
                    </a:lnTo>
                    <a:close/>
                    <a:moveTo>
                      <a:pt x="24431" y="52937"/>
                    </a:moveTo>
                    <a:lnTo>
                      <a:pt x="24431" y="57983"/>
                    </a:lnTo>
                    <a:lnTo>
                      <a:pt x="18673" y="57983"/>
                    </a:lnTo>
                    <a:lnTo>
                      <a:pt x="18673" y="53973"/>
                    </a:lnTo>
                    <a:lnTo>
                      <a:pt x="18673" y="53165"/>
                    </a:lnTo>
                    <a:lnTo>
                      <a:pt x="18673" y="52937"/>
                    </a:lnTo>
                    <a:close/>
                    <a:moveTo>
                      <a:pt x="30443" y="52937"/>
                    </a:moveTo>
                    <a:lnTo>
                      <a:pt x="30443" y="57983"/>
                    </a:lnTo>
                    <a:lnTo>
                      <a:pt x="24685" y="57983"/>
                    </a:lnTo>
                    <a:lnTo>
                      <a:pt x="24685" y="52937"/>
                    </a:lnTo>
                    <a:close/>
                    <a:moveTo>
                      <a:pt x="36448" y="52937"/>
                    </a:moveTo>
                    <a:lnTo>
                      <a:pt x="36448" y="57983"/>
                    </a:lnTo>
                    <a:lnTo>
                      <a:pt x="30690" y="57983"/>
                    </a:lnTo>
                    <a:lnTo>
                      <a:pt x="30690" y="52937"/>
                    </a:lnTo>
                    <a:close/>
                    <a:moveTo>
                      <a:pt x="42460" y="52937"/>
                    </a:moveTo>
                    <a:lnTo>
                      <a:pt x="42460" y="57983"/>
                    </a:lnTo>
                    <a:lnTo>
                      <a:pt x="36698" y="57983"/>
                    </a:lnTo>
                    <a:lnTo>
                      <a:pt x="36698" y="52937"/>
                    </a:lnTo>
                    <a:close/>
                    <a:moveTo>
                      <a:pt x="48465" y="52937"/>
                    </a:moveTo>
                    <a:lnTo>
                      <a:pt x="48465" y="57983"/>
                    </a:lnTo>
                    <a:lnTo>
                      <a:pt x="42707" y="57983"/>
                    </a:lnTo>
                    <a:lnTo>
                      <a:pt x="42707" y="52937"/>
                    </a:lnTo>
                    <a:close/>
                    <a:moveTo>
                      <a:pt x="54474" y="52937"/>
                    </a:moveTo>
                    <a:lnTo>
                      <a:pt x="54474" y="57983"/>
                    </a:lnTo>
                    <a:lnTo>
                      <a:pt x="48716" y="57983"/>
                    </a:lnTo>
                    <a:lnTo>
                      <a:pt x="48716" y="52937"/>
                    </a:lnTo>
                    <a:close/>
                    <a:moveTo>
                      <a:pt x="60482" y="52937"/>
                    </a:moveTo>
                    <a:lnTo>
                      <a:pt x="60482" y="57983"/>
                    </a:lnTo>
                    <a:lnTo>
                      <a:pt x="54721" y="57983"/>
                    </a:lnTo>
                    <a:lnTo>
                      <a:pt x="54721" y="52937"/>
                    </a:lnTo>
                    <a:close/>
                    <a:moveTo>
                      <a:pt x="66491" y="52937"/>
                    </a:moveTo>
                    <a:lnTo>
                      <a:pt x="66491" y="57983"/>
                    </a:lnTo>
                    <a:lnTo>
                      <a:pt x="60733" y="57983"/>
                    </a:lnTo>
                    <a:lnTo>
                      <a:pt x="60733" y="52937"/>
                    </a:lnTo>
                    <a:close/>
                    <a:moveTo>
                      <a:pt x="72496" y="52937"/>
                    </a:moveTo>
                    <a:lnTo>
                      <a:pt x="72496" y="57983"/>
                    </a:lnTo>
                    <a:lnTo>
                      <a:pt x="66738" y="57983"/>
                    </a:lnTo>
                    <a:lnTo>
                      <a:pt x="66738" y="52937"/>
                    </a:lnTo>
                    <a:close/>
                    <a:moveTo>
                      <a:pt x="78505" y="52937"/>
                    </a:moveTo>
                    <a:lnTo>
                      <a:pt x="78505" y="57983"/>
                    </a:lnTo>
                    <a:lnTo>
                      <a:pt x="72744" y="57983"/>
                    </a:lnTo>
                    <a:lnTo>
                      <a:pt x="72744" y="52937"/>
                    </a:lnTo>
                    <a:close/>
                    <a:moveTo>
                      <a:pt x="84513" y="52937"/>
                    </a:moveTo>
                    <a:lnTo>
                      <a:pt x="84513" y="57983"/>
                    </a:lnTo>
                    <a:lnTo>
                      <a:pt x="78755" y="57983"/>
                    </a:lnTo>
                    <a:lnTo>
                      <a:pt x="78755" y="52937"/>
                    </a:lnTo>
                    <a:close/>
                    <a:moveTo>
                      <a:pt x="90519" y="52937"/>
                    </a:moveTo>
                    <a:lnTo>
                      <a:pt x="90519" y="57983"/>
                    </a:lnTo>
                    <a:lnTo>
                      <a:pt x="84761" y="57983"/>
                    </a:lnTo>
                    <a:lnTo>
                      <a:pt x="84761" y="52937"/>
                    </a:lnTo>
                    <a:close/>
                    <a:moveTo>
                      <a:pt x="96531" y="52937"/>
                    </a:moveTo>
                    <a:lnTo>
                      <a:pt x="96531" y="57983"/>
                    </a:lnTo>
                    <a:lnTo>
                      <a:pt x="90773" y="57983"/>
                    </a:lnTo>
                    <a:lnTo>
                      <a:pt x="90773" y="52937"/>
                    </a:lnTo>
                    <a:close/>
                    <a:moveTo>
                      <a:pt x="102536" y="52937"/>
                    </a:moveTo>
                    <a:lnTo>
                      <a:pt x="102536" y="57983"/>
                    </a:lnTo>
                    <a:lnTo>
                      <a:pt x="96778" y="57983"/>
                    </a:lnTo>
                    <a:lnTo>
                      <a:pt x="96778" y="52937"/>
                    </a:lnTo>
                    <a:close/>
                    <a:moveTo>
                      <a:pt x="108541" y="52937"/>
                    </a:moveTo>
                    <a:lnTo>
                      <a:pt x="108541" y="57983"/>
                    </a:lnTo>
                    <a:lnTo>
                      <a:pt x="102783" y="57983"/>
                    </a:lnTo>
                    <a:lnTo>
                      <a:pt x="102783" y="52937"/>
                    </a:lnTo>
                    <a:close/>
                    <a:moveTo>
                      <a:pt x="114553" y="52937"/>
                    </a:moveTo>
                    <a:lnTo>
                      <a:pt x="114553" y="57983"/>
                    </a:lnTo>
                    <a:lnTo>
                      <a:pt x="108795" y="57983"/>
                    </a:lnTo>
                    <a:lnTo>
                      <a:pt x="108795" y="52937"/>
                    </a:lnTo>
                    <a:close/>
                    <a:moveTo>
                      <a:pt x="120559" y="52937"/>
                    </a:moveTo>
                    <a:lnTo>
                      <a:pt x="120559" y="57983"/>
                    </a:lnTo>
                    <a:lnTo>
                      <a:pt x="114801" y="57983"/>
                    </a:lnTo>
                    <a:lnTo>
                      <a:pt x="114801" y="52937"/>
                    </a:lnTo>
                    <a:close/>
                    <a:moveTo>
                      <a:pt x="126570" y="52937"/>
                    </a:moveTo>
                    <a:lnTo>
                      <a:pt x="126570" y="57983"/>
                    </a:lnTo>
                    <a:lnTo>
                      <a:pt x="120809" y="57983"/>
                    </a:lnTo>
                    <a:lnTo>
                      <a:pt x="120809" y="52937"/>
                    </a:lnTo>
                    <a:close/>
                    <a:moveTo>
                      <a:pt x="132576" y="52937"/>
                    </a:moveTo>
                    <a:lnTo>
                      <a:pt x="132576" y="57983"/>
                    </a:lnTo>
                    <a:lnTo>
                      <a:pt x="126818" y="57983"/>
                    </a:lnTo>
                    <a:lnTo>
                      <a:pt x="126818" y="52937"/>
                    </a:lnTo>
                    <a:close/>
                    <a:moveTo>
                      <a:pt x="138581" y="52937"/>
                    </a:moveTo>
                    <a:lnTo>
                      <a:pt x="138581" y="57983"/>
                    </a:lnTo>
                    <a:lnTo>
                      <a:pt x="132823" y="57983"/>
                    </a:lnTo>
                    <a:lnTo>
                      <a:pt x="132823" y="52937"/>
                    </a:lnTo>
                    <a:close/>
                    <a:moveTo>
                      <a:pt x="144593" y="52937"/>
                    </a:moveTo>
                    <a:lnTo>
                      <a:pt x="144593" y="57983"/>
                    </a:lnTo>
                    <a:lnTo>
                      <a:pt x="138832" y="57983"/>
                    </a:lnTo>
                    <a:lnTo>
                      <a:pt x="138832" y="52937"/>
                    </a:lnTo>
                    <a:close/>
                    <a:moveTo>
                      <a:pt x="150598" y="52937"/>
                    </a:moveTo>
                    <a:lnTo>
                      <a:pt x="150598" y="57983"/>
                    </a:lnTo>
                    <a:lnTo>
                      <a:pt x="144840" y="57983"/>
                    </a:lnTo>
                    <a:lnTo>
                      <a:pt x="144840" y="52937"/>
                    </a:lnTo>
                    <a:close/>
                    <a:moveTo>
                      <a:pt x="156607" y="52937"/>
                    </a:moveTo>
                    <a:lnTo>
                      <a:pt x="156607" y="57983"/>
                    </a:lnTo>
                    <a:lnTo>
                      <a:pt x="150849" y="57983"/>
                    </a:lnTo>
                    <a:lnTo>
                      <a:pt x="150849" y="52937"/>
                    </a:lnTo>
                    <a:close/>
                    <a:moveTo>
                      <a:pt x="162616" y="52937"/>
                    </a:moveTo>
                    <a:lnTo>
                      <a:pt x="162616" y="57983"/>
                    </a:lnTo>
                    <a:lnTo>
                      <a:pt x="156854" y="57983"/>
                    </a:lnTo>
                    <a:lnTo>
                      <a:pt x="156854" y="52937"/>
                    </a:lnTo>
                    <a:close/>
                    <a:moveTo>
                      <a:pt x="168621" y="52937"/>
                    </a:moveTo>
                    <a:lnTo>
                      <a:pt x="168621" y="57983"/>
                    </a:lnTo>
                    <a:lnTo>
                      <a:pt x="162863" y="57983"/>
                    </a:lnTo>
                    <a:lnTo>
                      <a:pt x="162863" y="52937"/>
                    </a:lnTo>
                    <a:close/>
                    <a:moveTo>
                      <a:pt x="174629" y="52937"/>
                    </a:moveTo>
                    <a:lnTo>
                      <a:pt x="174629" y="57983"/>
                    </a:lnTo>
                    <a:lnTo>
                      <a:pt x="168871" y="57983"/>
                    </a:lnTo>
                    <a:lnTo>
                      <a:pt x="168871" y="52937"/>
                    </a:lnTo>
                    <a:close/>
                    <a:moveTo>
                      <a:pt x="180638" y="52937"/>
                    </a:moveTo>
                    <a:lnTo>
                      <a:pt x="180638" y="57983"/>
                    </a:lnTo>
                    <a:lnTo>
                      <a:pt x="174877" y="57983"/>
                    </a:lnTo>
                    <a:lnTo>
                      <a:pt x="174877" y="52937"/>
                    </a:lnTo>
                    <a:close/>
                    <a:moveTo>
                      <a:pt x="186643" y="52937"/>
                    </a:moveTo>
                    <a:lnTo>
                      <a:pt x="186643" y="57983"/>
                    </a:lnTo>
                    <a:lnTo>
                      <a:pt x="180885" y="57983"/>
                    </a:lnTo>
                    <a:lnTo>
                      <a:pt x="180885" y="52937"/>
                    </a:lnTo>
                    <a:close/>
                    <a:moveTo>
                      <a:pt x="192652" y="52937"/>
                    </a:moveTo>
                    <a:lnTo>
                      <a:pt x="192652" y="57983"/>
                    </a:lnTo>
                    <a:lnTo>
                      <a:pt x="186894" y="57983"/>
                    </a:lnTo>
                    <a:lnTo>
                      <a:pt x="186894" y="52937"/>
                    </a:lnTo>
                    <a:close/>
                    <a:moveTo>
                      <a:pt x="6408" y="58230"/>
                    </a:moveTo>
                    <a:lnTo>
                      <a:pt x="6408" y="63276"/>
                    </a:lnTo>
                    <a:lnTo>
                      <a:pt x="650" y="63276"/>
                    </a:lnTo>
                    <a:lnTo>
                      <a:pt x="650" y="58230"/>
                    </a:lnTo>
                    <a:close/>
                    <a:moveTo>
                      <a:pt x="12417" y="58230"/>
                    </a:moveTo>
                    <a:lnTo>
                      <a:pt x="12417" y="63276"/>
                    </a:lnTo>
                    <a:lnTo>
                      <a:pt x="6655" y="63276"/>
                    </a:lnTo>
                    <a:lnTo>
                      <a:pt x="6655" y="58230"/>
                    </a:lnTo>
                    <a:close/>
                    <a:moveTo>
                      <a:pt x="18425" y="58230"/>
                    </a:moveTo>
                    <a:lnTo>
                      <a:pt x="18425" y="63276"/>
                    </a:lnTo>
                    <a:lnTo>
                      <a:pt x="12667" y="63276"/>
                    </a:lnTo>
                    <a:lnTo>
                      <a:pt x="12667" y="58230"/>
                    </a:lnTo>
                    <a:close/>
                    <a:moveTo>
                      <a:pt x="24431" y="58230"/>
                    </a:moveTo>
                    <a:lnTo>
                      <a:pt x="24431" y="63276"/>
                    </a:lnTo>
                    <a:lnTo>
                      <a:pt x="18673" y="63276"/>
                    </a:lnTo>
                    <a:lnTo>
                      <a:pt x="18673" y="58230"/>
                    </a:lnTo>
                    <a:close/>
                    <a:moveTo>
                      <a:pt x="30443" y="58230"/>
                    </a:moveTo>
                    <a:lnTo>
                      <a:pt x="30443" y="63276"/>
                    </a:lnTo>
                    <a:lnTo>
                      <a:pt x="24685" y="63276"/>
                    </a:lnTo>
                    <a:lnTo>
                      <a:pt x="24685" y="58230"/>
                    </a:lnTo>
                    <a:close/>
                    <a:moveTo>
                      <a:pt x="36448" y="58230"/>
                    </a:moveTo>
                    <a:lnTo>
                      <a:pt x="36448" y="63276"/>
                    </a:lnTo>
                    <a:lnTo>
                      <a:pt x="30690" y="63276"/>
                    </a:lnTo>
                    <a:lnTo>
                      <a:pt x="30690" y="58230"/>
                    </a:lnTo>
                    <a:close/>
                    <a:moveTo>
                      <a:pt x="42460" y="58230"/>
                    </a:moveTo>
                    <a:lnTo>
                      <a:pt x="42460" y="63276"/>
                    </a:lnTo>
                    <a:lnTo>
                      <a:pt x="36698" y="63276"/>
                    </a:lnTo>
                    <a:lnTo>
                      <a:pt x="36698" y="58230"/>
                    </a:lnTo>
                    <a:close/>
                    <a:moveTo>
                      <a:pt x="48465" y="58230"/>
                    </a:moveTo>
                    <a:lnTo>
                      <a:pt x="48465" y="63276"/>
                    </a:lnTo>
                    <a:lnTo>
                      <a:pt x="42707" y="63276"/>
                    </a:lnTo>
                    <a:lnTo>
                      <a:pt x="42707" y="58230"/>
                    </a:lnTo>
                    <a:close/>
                    <a:moveTo>
                      <a:pt x="54474" y="58230"/>
                    </a:moveTo>
                    <a:lnTo>
                      <a:pt x="54474" y="63276"/>
                    </a:lnTo>
                    <a:lnTo>
                      <a:pt x="48716" y="63276"/>
                    </a:lnTo>
                    <a:lnTo>
                      <a:pt x="48716" y="58230"/>
                    </a:lnTo>
                    <a:close/>
                    <a:moveTo>
                      <a:pt x="60482" y="58230"/>
                    </a:moveTo>
                    <a:lnTo>
                      <a:pt x="60482" y="63276"/>
                    </a:lnTo>
                    <a:lnTo>
                      <a:pt x="54721" y="63276"/>
                    </a:lnTo>
                    <a:lnTo>
                      <a:pt x="54721" y="58230"/>
                    </a:lnTo>
                    <a:close/>
                    <a:moveTo>
                      <a:pt x="66491" y="58230"/>
                    </a:moveTo>
                    <a:lnTo>
                      <a:pt x="66491" y="63276"/>
                    </a:lnTo>
                    <a:lnTo>
                      <a:pt x="60733" y="63276"/>
                    </a:lnTo>
                    <a:lnTo>
                      <a:pt x="60733" y="58230"/>
                    </a:lnTo>
                    <a:close/>
                    <a:moveTo>
                      <a:pt x="72496" y="58230"/>
                    </a:moveTo>
                    <a:lnTo>
                      <a:pt x="72496" y="63276"/>
                    </a:lnTo>
                    <a:lnTo>
                      <a:pt x="66738" y="63276"/>
                    </a:lnTo>
                    <a:lnTo>
                      <a:pt x="66738" y="58230"/>
                    </a:lnTo>
                    <a:close/>
                    <a:moveTo>
                      <a:pt x="78505" y="58230"/>
                    </a:moveTo>
                    <a:lnTo>
                      <a:pt x="78505" y="63276"/>
                    </a:lnTo>
                    <a:lnTo>
                      <a:pt x="72744" y="63276"/>
                    </a:lnTo>
                    <a:lnTo>
                      <a:pt x="72744" y="58230"/>
                    </a:lnTo>
                    <a:close/>
                    <a:moveTo>
                      <a:pt x="84513" y="58230"/>
                    </a:moveTo>
                    <a:lnTo>
                      <a:pt x="84513" y="63276"/>
                    </a:lnTo>
                    <a:lnTo>
                      <a:pt x="78755" y="63276"/>
                    </a:lnTo>
                    <a:lnTo>
                      <a:pt x="78755" y="58230"/>
                    </a:lnTo>
                    <a:close/>
                    <a:moveTo>
                      <a:pt x="90519" y="58230"/>
                    </a:moveTo>
                    <a:lnTo>
                      <a:pt x="90519" y="63276"/>
                    </a:lnTo>
                    <a:lnTo>
                      <a:pt x="84761" y="63276"/>
                    </a:lnTo>
                    <a:lnTo>
                      <a:pt x="84761" y="58230"/>
                    </a:lnTo>
                    <a:close/>
                    <a:moveTo>
                      <a:pt x="96531" y="58230"/>
                    </a:moveTo>
                    <a:lnTo>
                      <a:pt x="96531" y="63276"/>
                    </a:lnTo>
                    <a:lnTo>
                      <a:pt x="90773" y="63276"/>
                    </a:lnTo>
                    <a:lnTo>
                      <a:pt x="90773" y="58230"/>
                    </a:lnTo>
                    <a:close/>
                    <a:moveTo>
                      <a:pt x="102536" y="58230"/>
                    </a:moveTo>
                    <a:lnTo>
                      <a:pt x="102536" y="63276"/>
                    </a:lnTo>
                    <a:lnTo>
                      <a:pt x="96778" y="63276"/>
                    </a:lnTo>
                    <a:lnTo>
                      <a:pt x="96778" y="58230"/>
                    </a:lnTo>
                    <a:close/>
                    <a:moveTo>
                      <a:pt x="108541" y="58230"/>
                    </a:moveTo>
                    <a:lnTo>
                      <a:pt x="108541" y="63276"/>
                    </a:lnTo>
                    <a:lnTo>
                      <a:pt x="102783" y="63276"/>
                    </a:lnTo>
                    <a:lnTo>
                      <a:pt x="102783" y="58230"/>
                    </a:lnTo>
                    <a:close/>
                    <a:moveTo>
                      <a:pt x="114553" y="58230"/>
                    </a:moveTo>
                    <a:lnTo>
                      <a:pt x="114553" y="63276"/>
                    </a:lnTo>
                    <a:lnTo>
                      <a:pt x="108795" y="63276"/>
                    </a:lnTo>
                    <a:lnTo>
                      <a:pt x="108795" y="58230"/>
                    </a:lnTo>
                    <a:close/>
                    <a:moveTo>
                      <a:pt x="120559" y="58230"/>
                    </a:moveTo>
                    <a:lnTo>
                      <a:pt x="120559" y="63276"/>
                    </a:lnTo>
                    <a:lnTo>
                      <a:pt x="114801" y="63276"/>
                    </a:lnTo>
                    <a:lnTo>
                      <a:pt x="114801" y="58230"/>
                    </a:lnTo>
                    <a:close/>
                    <a:moveTo>
                      <a:pt x="126570" y="58230"/>
                    </a:moveTo>
                    <a:lnTo>
                      <a:pt x="126570" y="63276"/>
                    </a:lnTo>
                    <a:lnTo>
                      <a:pt x="120809" y="63276"/>
                    </a:lnTo>
                    <a:lnTo>
                      <a:pt x="120809" y="58230"/>
                    </a:lnTo>
                    <a:close/>
                    <a:moveTo>
                      <a:pt x="132576" y="58230"/>
                    </a:moveTo>
                    <a:lnTo>
                      <a:pt x="132576" y="63276"/>
                    </a:lnTo>
                    <a:lnTo>
                      <a:pt x="126818" y="63276"/>
                    </a:lnTo>
                    <a:lnTo>
                      <a:pt x="126818" y="58230"/>
                    </a:lnTo>
                    <a:close/>
                    <a:moveTo>
                      <a:pt x="138581" y="58230"/>
                    </a:moveTo>
                    <a:lnTo>
                      <a:pt x="138581" y="63276"/>
                    </a:lnTo>
                    <a:lnTo>
                      <a:pt x="132823" y="63276"/>
                    </a:lnTo>
                    <a:lnTo>
                      <a:pt x="132823" y="58230"/>
                    </a:lnTo>
                    <a:close/>
                    <a:moveTo>
                      <a:pt x="144593" y="58230"/>
                    </a:moveTo>
                    <a:lnTo>
                      <a:pt x="144593" y="63276"/>
                    </a:lnTo>
                    <a:lnTo>
                      <a:pt x="138832" y="63276"/>
                    </a:lnTo>
                    <a:lnTo>
                      <a:pt x="138832" y="58230"/>
                    </a:lnTo>
                    <a:close/>
                    <a:moveTo>
                      <a:pt x="150598" y="58230"/>
                    </a:moveTo>
                    <a:lnTo>
                      <a:pt x="150598" y="63276"/>
                    </a:lnTo>
                    <a:lnTo>
                      <a:pt x="144840" y="63276"/>
                    </a:lnTo>
                    <a:lnTo>
                      <a:pt x="144840" y="58230"/>
                    </a:lnTo>
                    <a:close/>
                    <a:moveTo>
                      <a:pt x="156607" y="58230"/>
                    </a:moveTo>
                    <a:lnTo>
                      <a:pt x="156607" y="63276"/>
                    </a:lnTo>
                    <a:lnTo>
                      <a:pt x="150849" y="63276"/>
                    </a:lnTo>
                    <a:lnTo>
                      <a:pt x="150849" y="58230"/>
                    </a:lnTo>
                    <a:close/>
                    <a:moveTo>
                      <a:pt x="162616" y="58230"/>
                    </a:moveTo>
                    <a:lnTo>
                      <a:pt x="162616" y="63276"/>
                    </a:lnTo>
                    <a:lnTo>
                      <a:pt x="156854" y="63276"/>
                    </a:lnTo>
                    <a:lnTo>
                      <a:pt x="156854" y="58230"/>
                    </a:lnTo>
                    <a:close/>
                    <a:moveTo>
                      <a:pt x="168621" y="58230"/>
                    </a:moveTo>
                    <a:lnTo>
                      <a:pt x="168621" y="59879"/>
                    </a:lnTo>
                    <a:lnTo>
                      <a:pt x="168621" y="60548"/>
                    </a:lnTo>
                    <a:lnTo>
                      <a:pt x="168621" y="63276"/>
                    </a:lnTo>
                    <a:lnTo>
                      <a:pt x="162863" y="63276"/>
                    </a:lnTo>
                    <a:lnTo>
                      <a:pt x="162863" y="58230"/>
                    </a:lnTo>
                    <a:close/>
                    <a:moveTo>
                      <a:pt x="174629" y="58230"/>
                    </a:moveTo>
                    <a:lnTo>
                      <a:pt x="174629" y="63276"/>
                    </a:lnTo>
                    <a:lnTo>
                      <a:pt x="168871" y="63276"/>
                    </a:lnTo>
                    <a:lnTo>
                      <a:pt x="168871" y="58230"/>
                    </a:lnTo>
                    <a:close/>
                    <a:moveTo>
                      <a:pt x="180638" y="58230"/>
                    </a:moveTo>
                    <a:lnTo>
                      <a:pt x="180638" y="63276"/>
                    </a:lnTo>
                    <a:lnTo>
                      <a:pt x="174877" y="63276"/>
                    </a:lnTo>
                    <a:lnTo>
                      <a:pt x="174877" y="58230"/>
                    </a:lnTo>
                    <a:close/>
                    <a:moveTo>
                      <a:pt x="186643" y="58230"/>
                    </a:moveTo>
                    <a:lnTo>
                      <a:pt x="186643" y="63276"/>
                    </a:lnTo>
                    <a:lnTo>
                      <a:pt x="180885" y="63276"/>
                    </a:lnTo>
                    <a:lnTo>
                      <a:pt x="180885" y="58230"/>
                    </a:lnTo>
                    <a:close/>
                    <a:moveTo>
                      <a:pt x="192652" y="58230"/>
                    </a:moveTo>
                    <a:lnTo>
                      <a:pt x="192652" y="63276"/>
                    </a:lnTo>
                    <a:lnTo>
                      <a:pt x="186894" y="63276"/>
                    </a:lnTo>
                    <a:lnTo>
                      <a:pt x="186894" y="58230"/>
                    </a:lnTo>
                    <a:close/>
                    <a:moveTo>
                      <a:pt x="6408" y="63523"/>
                    </a:moveTo>
                    <a:lnTo>
                      <a:pt x="6408" y="68565"/>
                    </a:lnTo>
                    <a:lnTo>
                      <a:pt x="650" y="68565"/>
                    </a:lnTo>
                    <a:lnTo>
                      <a:pt x="650" y="63523"/>
                    </a:lnTo>
                    <a:close/>
                    <a:moveTo>
                      <a:pt x="12417" y="63523"/>
                    </a:moveTo>
                    <a:lnTo>
                      <a:pt x="12417" y="68565"/>
                    </a:lnTo>
                    <a:lnTo>
                      <a:pt x="6655" y="68565"/>
                    </a:lnTo>
                    <a:lnTo>
                      <a:pt x="6655" y="63523"/>
                    </a:lnTo>
                    <a:close/>
                    <a:moveTo>
                      <a:pt x="18425" y="63523"/>
                    </a:moveTo>
                    <a:lnTo>
                      <a:pt x="18425" y="68565"/>
                    </a:lnTo>
                    <a:lnTo>
                      <a:pt x="12667" y="68565"/>
                    </a:lnTo>
                    <a:lnTo>
                      <a:pt x="12667" y="63523"/>
                    </a:lnTo>
                    <a:close/>
                    <a:moveTo>
                      <a:pt x="24431" y="63523"/>
                    </a:moveTo>
                    <a:lnTo>
                      <a:pt x="24431" y="68565"/>
                    </a:lnTo>
                    <a:lnTo>
                      <a:pt x="18673" y="68565"/>
                    </a:lnTo>
                    <a:lnTo>
                      <a:pt x="18673" y="63523"/>
                    </a:lnTo>
                    <a:close/>
                    <a:moveTo>
                      <a:pt x="30443" y="63523"/>
                    </a:moveTo>
                    <a:lnTo>
                      <a:pt x="30443" y="68565"/>
                    </a:lnTo>
                    <a:lnTo>
                      <a:pt x="24685" y="68565"/>
                    </a:lnTo>
                    <a:lnTo>
                      <a:pt x="24685" y="63523"/>
                    </a:lnTo>
                    <a:close/>
                    <a:moveTo>
                      <a:pt x="36448" y="63523"/>
                    </a:moveTo>
                    <a:lnTo>
                      <a:pt x="36448" y="68565"/>
                    </a:lnTo>
                    <a:lnTo>
                      <a:pt x="30690" y="68565"/>
                    </a:lnTo>
                    <a:lnTo>
                      <a:pt x="30690" y="63523"/>
                    </a:lnTo>
                    <a:close/>
                    <a:moveTo>
                      <a:pt x="42460" y="63523"/>
                    </a:moveTo>
                    <a:lnTo>
                      <a:pt x="42460" y="68565"/>
                    </a:lnTo>
                    <a:lnTo>
                      <a:pt x="36698" y="68565"/>
                    </a:lnTo>
                    <a:lnTo>
                      <a:pt x="36698" y="63523"/>
                    </a:lnTo>
                    <a:close/>
                    <a:moveTo>
                      <a:pt x="48465" y="63523"/>
                    </a:moveTo>
                    <a:lnTo>
                      <a:pt x="48465" y="68565"/>
                    </a:lnTo>
                    <a:lnTo>
                      <a:pt x="42707" y="68565"/>
                    </a:lnTo>
                    <a:lnTo>
                      <a:pt x="42707" y="63523"/>
                    </a:lnTo>
                    <a:close/>
                    <a:moveTo>
                      <a:pt x="54474" y="63523"/>
                    </a:moveTo>
                    <a:lnTo>
                      <a:pt x="54474" y="68565"/>
                    </a:lnTo>
                    <a:lnTo>
                      <a:pt x="48716" y="68565"/>
                    </a:lnTo>
                    <a:lnTo>
                      <a:pt x="48716" y="63523"/>
                    </a:lnTo>
                    <a:close/>
                    <a:moveTo>
                      <a:pt x="60482" y="63523"/>
                    </a:moveTo>
                    <a:lnTo>
                      <a:pt x="60482" y="68565"/>
                    </a:lnTo>
                    <a:lnTo>
                      <a:pt x="54721" y="68565"/>
                    </a:lnTo>
                    <a:lnTo>
                      <a:pt x="54721" y="63523"/>
                    </a:lnTo>
                    <a:close/>
                    <a:moveTo>
                      <a:pt x="66491" y="63523"/>
                    </a:moveTo>
                    <a:lnTo>
                      <a:pt x="66491" y="68565"/>
                    </a:lnTo>
                    <a:lnTo>
                      <a:pt x="60733" y="68565"/>
                    </a:lnTo>
                    <a:lnTo>
                      <a:pt x="60733" y="63523"/>
                    </a:lnTo>
                    <a:close/>
                    <a:moveTo>
                      <a:pt x="72496" y="63523"/>
                    </a:moveTo>
                    <a:lnTo>
                      <a:pt x="72496" y="68565"/>
                    </a:lnTo>
                    <a:lnTo>
                      <a:pt x="66738" y="68565"/>
                    </a:lnTo>
                    <a:lnTo>
                      <a:pt x="66738" y="63523"/>
                    </a:lnTo>
                    <a:close/>
                    <a:moveTo>
                      <a:pt x="78505" y="63523"/>
                    </a:moveTo>
                    <a:lnTo>
                      <a:pt x="78505" y="68565"/>
                    </a:lnTo>
                    <a:lnTo>
                      <a:pt x="72744" y="68565"/>
                    </a:lnTo>
                    <a:lnTo>
                      <a:pt x="72744" y="63523"/>
                    </a:lnTo>
                    <a:close/>
                    <a:moveTo>
                      <a:pt x="84513" y="63523"/>
                    </a:moveTo>
                    <a:lnTo>
                      <a:pt x="84513" y="68565"/>
                    </a:lnTo>
                    <a:lnTo>
                      <a:pt x="78755" y="68565"/>
                    </a:lnTo>
                    <a:lnTo>
                      <a:pt x="78755" y="63523"/>
                    </a:lnTo>
                    <a:close/>
                    <a:moveTo>
                      <a:pt x="90519" y="63523"/>
                    </a:moveTo>
                    <a:lnTo>
                      <a:pt x="90519" y="68565"/>
                    </a:lnTo>
                    <a:lnTo>
                      <a:pt x="84761" y="68565"/>
                    </a:lnTo>
                    <a:lnTo>
                      <a:pt x="84761" y="63523"/>
                    </a:lnTo>
                    <a:close/>
                    <a:moveTo>
                      <a:pt x="96531" y="63523"/>
                    </a:moveTo>
                    <a:lnTo>
                      <a:pt x="96531" y="68565"/>
                    </a:lnTo>
                    <a:lnTo>
                      <a:pt x="90773" y="68565"/>
                    </a:lnTo>
                    <a:lnTo>
                      <a:pt x="90773" y="63523"/>
                    </a:lnTo>
                    <a:close/>
                    <a:moveTo>
                      <a:pt x="102536" y="63523"/>
                    </a:moveTo>
                    <a:lnTo>
                      <a:pt x="102536" y="68565"/>
                    </a:lnTo>
                    <a:lnTo>
                      <a:pt x="96778" y="68565"/>
                    </a:lnTo>
                    <a:lnTo>
                      <a:pt x="96778" y="63523"/>
                    </a:lnTo>
                    <a:close/>
                    <a:moveTo>
                      <a:pt x="108541" y="63523"/>
                    </a:moveTo>
                    <a:lnTo>
                      <a:pt x="108541" y="68565"/>
                    </a:lnTo>
                    <a:lnTo>
                      <a:pt x="102783" y="68565"/>
                    </a:lnTo>
                    <a:lnTo>
                      <a:pt x="102783" y="63523"/>
                    </a:lnTo>
                    <a:close/>
                    <a:moveTo>
                      <a:pt x="114553" y="63523"/>
                    </a:moveTo>
                    <a:lnTo>
                      <a:pt x="114553" y="68565"/>
                    </a:lnTo>
                    <a:lnTo>
                      <a:pt x="108795" y="68565"/>
                    </a:lnTo>
                    <a:lnTo>
                      <a:pt x="108795" y="63523"/>
                    </a:lnTo>
                    <a:close/>
                    <a:moveTo>
                      <a:pt x="120559" y="63523"/>
                    </a:moveTo>
                    <a:lnTo>
                      <a:pt x="120559" y="68565"/>
                    </a:lnTo>
                    <a:lnTo>
                      <a:pt x="114801" y="68565"/>
                    </a:lnTo>
                    <a:lnTo>
                      <a:pt x="114801" y="63523"/>
                    </a:lnTo>
                    <a:close/>
                    <a:moveTo>
                      <a:pt x="126570" y="63523"/>
                    </a:moveTo>
                    <a:lnTo>
                      <a:pt x="126570" y="68565"/>
                    </a:lnTo>
                    <a:lnTo>
                      <a:pt x="120809" y="68565"/>
                    </a:lnTo>
                    <a:lnTo>
                      <a:pt x="120809" y="63523"/>
                    </a:lnTo>
                    <a:close/>
                    <a:moveTo>
                      <a:pt x="132576" y="63523"/>
                    </a:moveTo>
                    <a:lnTo>
                      <a:pt x="132576" y="68565"/>
                    </a:lnTo>
                    <a:lnTo>
                      <a:pt x="126818" y="68565"/>
                    </a:lnTo>
                    <a:lnTo>
                      <a:pt x="126818" y="63523"/>
                    </a:lnTo>
                    <a:close/>
                    <a:moveTo>
                      <a:pt x="138581" y="63523"/>
                    </a:moveTo>
                    <a:lnTo>
                      <a:pt x="138581" y="68565"/>
                    </a:lnTo>
                    <a:lnTo>
                      <a:pt x="132823" y="68565"/>
                    </a:lnTo>
                    <a:lnTo>
                      <a:pt x="132823" y="63523"/>
                    </a:lnTo>
                    <a:close/>
                    <a:moveTo>
                      <a:pt x="144593" y="63523"/>
                    </a:moveTo>
                    <a:lnTo>
                      <a:pt x="144593" y="68565"/>
                    </a:lnTo>
                    <a:lnTo>
                      <a:pt x="138832" y="68565"/>
                    </a:lnTo>
                    <a:lnTo>
                      <a:pt x="138832" y="63523"/>
                    </a:lnTo>
                    <a:close/>
                    <a:moveTo>
                      <a:pt x="150598" y="63523"/>
                    </a:moveTo>
                    <a:lnTo>
                      <a:pt x="150598" y="68565"/>
                    </a:lnTo>
                    <a:lnTo>
                      <a:pt x="144840" y="68565"/>
                    </a:lnTo>
                    <a:lnTo>
                      <a:pt x="144840" y="63523"/>
                    </a:lnTo>
                    <a:close/>
                    <a:moveTo>
                      <a:pt x="156607" y="63523"/>
                    </a:moveTo>
                    <a:lnTo>
                      <a:pt x="156607" y="68565"/>
                    </a:lnTo>
                    <a:lnTo>
                      <a:pt x="150849" y="68565"/>
                    </a:lnTo>
                    <a:lnTo>
                      <a:pt x="150849" y="63523"/>
                    </a:lnTo>
                    <a:close/>
                    <a:moveTo>
                      <a:pt x="168621" y="63523"/>
                    </a:moveTo>
                    <a:lnTo>
                      <a:pt x="168621" y="68565"/>
                    </a:lnTo>
                    <a:lnTo>
                      <a:pt x="162863" y="68565"/>
                    </a:lnTo>
                    <a:lnTo>
                      <a:pt x="162863" y="67428"/>
                    </a:lnTo>
                    <a:lnTo>
                      <a:pt x="162863" y="66524"/>
                    </a:lnTo>
                    <a:lnTo>
                      <a:pt x="162863" y="63523"/>
                    </a:lnTo>
                    <a:close/>
                    <a:moveTo>
                      <a:pt x="174629" y="63523"/>
                    </a:moveTo>
                    <a:lnTo>
                      <a:pt x="174629" y="68565"/>
                    </a:lnTo>
                    <a:lnTo>
                      <a:pt x="168871" y="68565"/>
                    </a:lnTo>
                    <a:lnTo>
                      <a:pt x="168871" y="63523"/>
                    </a:lnTo>
                    <a:close/>
                    <a:moveTo>
                      <a:pt x="180638" y="63523"/>
                    </a:moveTo>
                    <a:lnTo>
                      <a:pt x="180638" y="68565"/>
                    </a:lnTo>
                    <a:lnTo>
                      <a:pt x="174877" y="68565"/>
                    </a:lnTo>
                    <a:lnTo>
                      <a:pt x="174877" y="63523"/>
                    </a:lnTo>
                    <a:close/>
                    <a:moveTo>
                      <a:pt x="186643" y="63523"/>
                    </a:moveTo>
                    <a:lnTo>
                      <a:pt x="186643" y="68565"/>
                    </a:lnTo>
                    <a:lnTo>
                      <a:pt x="180885" y="68565"/>
                    </a:lnTo>
                    <a:lnTo>
                      <a:pt x="180885" y="63523"/>
                    </a:lnTo>
                    <a:close/>
                    <a:moveTo>
                      <a:pt x="192652" y="63523"/>
                    </a:moveTo>
                    <a:lnTo>
                      <a:pt x="192652" y="68565"/>
                    </a:lnTo>
                    <a:lnTo>
                      <a:pt x="186894" y="68565"/>
                    </a:lnTo>
                    <a:lnTo>
                      <a:pt x="186894" y="63523"/>
                    </a:lnTo>
                    <a:close/>
                    <a:moveTo>
                      <a:pt x="162616" y="63523"/>
                    </a:moveTo>
                    <a:lnTo>
                      <a:pt x="162616" y="66699"/>
                    </a:lnTo>
                    <a:lnTo>
                      <a:pt x="162616" y="67401"/>
                    </a:lnTo>
                    <a:lnTo>
                      <a:pt x="162616" y="68569"/>
                    </a:lnTo>
                    <a:lnTo>
                      <a:pt x="156854" y="68569"/>
                    </a:lnTo>
                    <a:lnTo>
                      <a:pt x="156854" y="63523"/>
                    </a:lnTo>
                    <a:close/>
                    <a:moveTo>
                      <a:pt x="156607" y="68806"/>
                    </a:moveTo>
                    <a:lnTo>
                      <a:pt x="156607" y="72595"/>
                    </a:lnTo>
                    <a:lnTo>
                      <a:pt x="156607" y="73466"/>
                    </a:lnTo>
                    <a:lnTo>
                      <a:pt x="156607" y="73855"/>
                    </a:lnTo>
                    <a:lnTo>
                      <a:pt x="150849" y="73855"/>
                    </a:lnTo>
                    <a:lnTo>
                      <a:pt x="150849" y="68806"/>
                    </a:lnTo>
                    <a:close/>
                    <a:moveTo>
                      <a:pt x="6408" y="68813"/>
                    </a:moveTo>
                    <a:lnTo>
                      <a:pt x="6408" y="73858"/>
                    </a:lnTo>
                    <a:lnTo>
                      <a:pt x="650" y="73858"/>
                    </a:lnTo>
                    <a:lnTo>
                      <a:pt x="650" y="68813"/>
                    </a:lnTo>
                    <a:close/>
                    <a:moveTo>
                      <a:pt x="12417" y="68813"/>
                    </a:moveTo>
                    <a:lnTo>
                      <a:pt x="12417" y="73858"/>
                    </a:lnTo>
                    <a:lnTo>
                      <a:pt x="6655" y="73858"/>
                    </a:lnTo>
                    <a:lnTo>
                      <a:pt x="6655" y="68813"/>
                    </a:lnTo>
                    <a:close/>
                    <a:moveTo>
                      <a:pt x="18425" y="68813"/>
                    </a:moveTo>
                    <a:lnTo>
                      <a:pt x="18425" y="73858"/>
                    </a:lnTo>
                    <a:lnTo>
                      <a:pt x="12667" y="73858"/>
                    </a:lnTo>
                    <a:lnTo>
                      <a:pt x="12667" y="68813"/>
                    </a:lnTo>
                    <a:close/>
                    <a:moveTo>
                      <a:pt x="24431" y="68813"/>
                    </a:moveTo>
                    <a:lnTo>
                      <a:pt x="24431" y="73858"/>
                    </a:lnTo>
                    <a:lnTo>
                      <a:pt x="18673" y="73858"/>
                    </a:lnTo>
                    <a:lnTo>
                      <a:pt x="18673" y="68813"/>
                    </a:lnTo>
                    <a:close/>
                    <a:moveTo>
                      <a:pt x="30443" y="68813"/>
                    </a:moveTo>
                    <a:lnTo>
                      <a:pt x="30443" y="73858"/>
                    </a:lnTo>
                    <a:lnTo>
                      <a:pt x="24685" y="73858"/>
                    </a:lnTo>
                    <a:lnTo>
                      <a:pt x="24685" y="68813"/>
                    </a:lnTo>
                    <a:close/>
                    <a:moveTo>
                      <a:pt x="36448" y="68813"/>
                    </a:moveTo>
                    <a:lnTo>
                      <a:pt x="36448" y="73858"/>
                    </a:lnTo>
                    <a:lnTo>
                      <a:pt x="30690" y="73858"/>
                    </a:lnTo>
                    <a:lnTo>
                      <a:pt x="30690" y="68813"/>
                    </a:lnTo>
                    <a:close/>
                    <a:moveTo>
                      <a:pt x="42460" y="68813"/>
                    </a:moveTo>
                    <a:lnTo>
                      <a:pt x="42460" y="73858"/>
                    </a:lnTo>
                    <a:lnTo>
                      <a:pt x="36698" y="73858"/>
                    </a:lnTo>
                    <a:lnTo>
                      <a:pt x="36698" y="68813"/>
                    </a:lnTo>
                    <a:close/>
                    <a:moveTo>
                      <a:pt x="48465" y="68813"/>
                    </a:moveTo>
                    <a:lnTo>
                      <a:pt x="48465" y="73858"/>
                    </a:lnTo>
                    <a:lnTo>
                      <a:pt x="42707" y="73858"/>
                    </a:lnTo>
                    <a:lnTo>
                      <a:pt x="42707" y="68813"/>
                    </a:lnTo>
                    <a:close/>
                    <a:moveTo>
                      <a:pt x="54474" y="68813"/>
                    </a:moveTo>
                    <a:lnTo>
                      <a:pt x="54474" y="73858"/>
                    </a:lnTo>
                    <a:lnTo>
                      <a:pt x="48716" y="73858"/>
                    </a:lnTo>
                    <a:lnTo>
                      <a:pt x="48716" y="68813"/>
                    </a:lnTo>
                    <a:close/>
                    <a:moveTo>
                      <a:pt x="60482" y="68813"/>
                    </a:moveTo>
                    <a:lnTo>
                      <a:pt x="60482" y="73858"/>
                    </a:lnTo>
                    <a:lnTo>
                      <a:pt x="54721" y="73858"/>
                    </a:lnTo>
                    <a:lnTo>
                      <a:pt x="54721" y="68813"/>
                    </a:lnTo>
                    <a:close/>
                    <a:moveTo>
                      <a:pt x="66491" y="68813"/>
                    </a:moveTo>
                    <a:lnTo>
                      <a:pt x="66491" y="73858"/>
                    </a:lnTo>
                    <a:lnTo>
                      <a:pt x="60733" y="73858"/>
                    </a:lnTo>
                    <a:lnTo>
                      <a:pt x="60733" y="68813"/>
                    </a:lnTo>
                    <a:close/>
                    <a:moveTo>
                      <a:pt x="72496" y="68813"/>
                    </a:moveTo>
                    <a:lnTo>
                      <a:pt x="72496" y="73858"/>
                    </a:lnTo>
                    <a:lnTo>
                      <a:pt x="66738" y="73858"/>
                    </a:lnTo>
                    <a:lnTo>
                      <a:pt x="66738" y="68813"/>
                    </a:lnTo>
                    <a:close/>
                    <a:moveTo>
                      <a:pt x="78505" y="68813"/>
                    </a:moveTo>
                    <a:lnTo>
                      <a:pt x="78505" y="73858"/>
                    </a:lnTo>
                    <a:lnTo>
                      <a:pt x="72744" y="73858"/>
                    </a:lnTo>
                    <a:lnTo>
                      <a:pt x="72744" y="68813"/>
                    </a:lnTo>
                    <a:close/>
                    <a:moveTo>
                      <a:pt x="84513" y="68813"/>
                    </a:moveTo>
                    <a:lnTo>
                      <a:pt x="84513" y="73858"/>
                    </a:lnTo>
                    <a:lnTo>
                      <a:pt x="78755" y="73858"/>
                    </a:lnTo>
                    <a:lnTo>
                      <a:pt x="78755" y="68813"/>
                    </a:lnTo>
                    <a:close/>
                    <a:moveTo>
                      <a:pt x="90519" y="68813"/>
                    </a:moveTo>
                    <a:lnTo>
                      <a:pt x="90519" y="73858"/>
                    </a:lnTo>
                    <a:lnTo>
                      <a:pt x="84761" y="73858"/>
                    </a:lnTo>
                    <a:lnTo>
                      <a:pt x="84761" y="68813"/>
                    </a:lnTo>
                    <a:close/>
                    <a:moveTo>
                      <a:pt x="96531" y="68813"/>
                    </a:moveTo>
                    <a:lnTo>
                      <a:pt x="96531" y="73858"/>
                    </a:lnTo>
                    <a:lnTo>
                      <a:pt x="90773" y="73858"/>
                    </a:lnTo>
                    <a:lnTo>
                      <a:pt x="90773" y="68813"/>
                    </a:lnTo>
                    <a:close/>
                    <a:moveTo>
                      <a:pt x="102536" y="68813"/>
                    </a:moveTo>
                    <a:lnTo>
                      <a:pt x="102536" y="73858"/>
                    </a:lnTo>
                    <a:lnTo>
                      <a:pt x="96778" y="73858"/>
                    </a:lnTo>
                    <a:lnTo>
                      <a:pt x="96778" y="68813"/>
                    </a:lnTo>
                    <a:close/>
                    <a:moveTo>
                      <a:pt x="108541" y="68813"/>
                    </a:moveTo>
                    <a:lnTo>
                      <a:pt x="108541" y="73858"/>
                    </a:lnTo>
                    <a:lnTo>
                      <a:pt x="102783" y="73858"/>
                    </a:lnTo>
                    <a:lnTo>
                      <a:pt x="102783" y="68813"/>
                    </a:lnTo>
                    <a:close/>
                    <a:moveTo>
                      <a:pt x="114553" y="68813"/>
                    </a:moveTo>
                    <a:lnTo>
                      <a:pt x="114553" y="73858"/>
                    </a:lnTo>
                    <a:lnTo>
                      <a:pt x="108795" y="73858"/>
                    </a:lnTo>
                    <a:lnTo>
                      <a:pt x="108795" y="68813"/>
                    </a:lnTo>
                    <a:close/>
                    <a:moveTo>
                      <a:pt x="120559" y="68813"/>
                    </a:moveTo>
                    <a:lnTo>
                      <a:pt x="120559" y="73858"/>
                    </a:lnTo>
                    <a:lnTo>
                      <a:pt x="114801" y="73858"/>
                    </a:lnTo>
                    <a:lnTo>
                      <a:pt x="114801" y="68813"/>
                    </a:lnTo>
                    <a:close/>
                    <a:moveTo>
                      <a:pt x="126570" y="68813"/>
                    </a:moveTo>
                    <a:lnTo>
                      <a:pt x="126570" y="73858"/>
                    </a:lnTo>
                    <a:lnTo>
                      <a:pt x="120809" y="73858"/>
                    </a:lnTo>
                    <a:lnTo>
                      <a:pt x="120809" y="68813"/>
                    </a:lnTo>
                    <a:close/>
                    <a:moveTo>
                      <a:pt x="132576" y="68813"/>
                    </a:moveTo>
                    <a:lnTo>
                      <a:pt x="132576" y="73858"/>
                    </a:lnTo>
                    <a:lnTo>
                      <a:pt x="126818" y="73858"/>
                    </a:lnTo>
                    <a:lnTo>
                      <a:pt x="126818" y="68813"/>
                    </a:lnTo>
                    <a:close/>
                    <a:moveTo>
                      <a:pt x="138581" y="68813"/>
                    </a:moveTo>
                    <a:lnTo>
                      <a:pt x="138581" y="73858"/>
                    </a:lnTo>
                    <a:lnTo>
                      <a:pt x="132823" y="73858"/>
                    </a:lnTo>
                    <a:lnTo>
                      <a:pt x="132823" y="68813"/>
                    </a:lnTo>
                    <a:close/>
                    <a:moveTo>
                      <a:pt x="144593" y="68813"/>
                    </a:moveTo>
                    <a:lnTo>
                      <a:pt x="144593" y="73858"/>
                    </a:lnTo>
                    <a:lnTo>
                      <a:pt x="138832" y="73858"/>
                    </a:lnTo>
                    <a:lnTo>
                      <a:pt x="138832" y="68813"/>
                    </a:lnTo>
                    <a:close/>
                    <a:moveTo>
                      <a:pt x="150598" y="68813"/>
                    </a:moveTo>
                    <a:lnTo>
                      <a:pt x="150598" y="73858"/>
                    </a:lnTo>
                    <a:lnTo>
                      <a:pt x="144840" y="73858"/>
                    </a:lnTo>
                    <a:lnTo>
                      <a:pt x="144840" y="68813"/>
                    </a:lnTo>
                    <a:close/>
                    <a:moveTo>
                      <a:pt x="162616" y="68813"/>
                    </a:moveTo>
                    <a:lnTo>
                      <a:pt x="162616" y="73858"/>
                    </a:lnTo>
                    <a:lnTo>
                      <a:pt x="156854" y="73858"/>
                    </a:lnTo>
                    <a:lnTo>
                      <a:pt x="156854" y="73347"/>
                    </a:lnTo>
                    <a:lnTo>
                      <a:pt x="156854" y="72576"/>
                    </a:lnTo>
                    <a:lnTo>
                      <a:pt x="156854" y="68813"/>
                    </a:lnTo>
                    <a:close/>
                    <a:moveTo>
                      <a:pt x="168621" y="68813"/>
                    </a:moveTo>
                    <a:lnTo>
                      <a:pt x="168621" y="73858"/>
                    </a:lnTo>
                    <a:lnTo>
                      <a:pt x="162863" y="73858"/>
                    </a:lnTo>
                    <a:lnTo>
                      <a:pt x="162863" y="68813"/>
                    </a:lnTo>
                    <a:close/>
                    <a:moveTo>
                      <a:pt x="174629" y="68813"/>
                    </a:moveTo>
                    <a:lnTo>
                      <a:pt x="174629" y="73858"/>
                    </a:lnTo>
                    <a:lnTo>
                      <a:pt x="168871" y="73858"/>
                    </a:lnTo>
                    <a:lnTo>
                      <a:pt x="168871" y="68813"/>
                    </a:lnTo>
                    <a:close/>
                    <a:moveTo>
                      <a:pt x="180638" y="68813"/>
                    </a:moveTo>
                    <a:lnTo>
                      <a:pt x="180638" y="73858"/>
                    </a:lnTo>
                    <a:lnTo>
                      <a:pt x="174877" y="73858"/>
                    </a:lnTo>
                    <a:lnTo>
                      <a:pt x="174877" y="68813"/>
                    </a:lnTo>
                    <a:close/>
                    <a:moveTo>
                      <a:pt x="186643" y="68813"/>
                    </a:moveTo>
                    <a:lnTo>
                      <a:pt x="186643" y="73858"/>
                    </a:lnTo>
                    <a:lnTo>
                      <a:pt x="180885" y="73858"/>
                    </a:lnTo>
                    <a:lnTo>
                      <a:pt x="180885" y="68813"/>
                    </a:lnTo>
                    <a:close/>
                    <a:moveTo>
                      <a:pt x="192652" y="68813"/>
                    </a:moveTo>
                    <a:lnTo>
                      <a:pt x="192652" y="73858"/>
                    </a:lnTo>
                    <a:lnTo>
                      <a:pt x="186894" y="73858"/>
                    </a:lnTo>
                    <a:lnTo>
                      <a:pt x="186894" y="68813"/>
                    </a:lnTo>
                    <a:close/>
                    <a:moveTo>
                      <a:pt x="6408" y="74102"/>
                    </a:moveTo>
                    <a:lnTo>
                      <a:pt x="6408" y="79148"/>
                    </a:lnTo>
                    <a:lnTo>
                      <a:pt x="650" y="79148"/>
                    </a:lnTo>
                    <a:lnTo>
                      <a:pt x="650" y="74102"/>
                    </a:lnTo>
                    <a:close/>
                    <a:moveTo>
                      <a:pt x="12417" y="74102"/>
                    </a:moveTo>
                    <a:lnTo>
                      <a:pt x="12417" y="79148"/>
                    </a:lnTo>
                    <a:lnTo>
                      <a:pt x="6655" y="79148"/>
                    </a:lnTo>
                    <a:lnTo>
                      <a:pt x="6655" y="74102"/>
                    </a:lnTo>
                    <a:close/>
                    <a:moveTo>
                      <a:pt x="18425" y="74102"/>
                    </a:moveTo>
                    <a:lnTo>
                      <a:pt x="18425" y="79148"/>
                    </a:lnTo>
                    <a:lnTo>
                      <a:pt x="12667" y="79148"/>
                    </a:lnTo>
                    <a:lnTo>
                      <a:pt x="12667" y="74102"/>
                    </a:lnTo>
                    <a:close/>
                    <a:moveTo>
                      <a:pt x="24431" y="74102"/>
                    </a:moveTo>
                    <a:lnTo>
                      <a:pt x="24431" y="79148"/>
                    </a:lnTo>
                    <a:lnTo>
                      <a:pt x="18673" y="79148"/>
                    </a:lnTo>
                    <a:lnTo>
                      <a:pt x="18673" y="74102"/>
                    </a:lnTo>
                    <a:close/>
                    <a:moveTo>
                      <a:pt x="30443" y="74102"/>
                    </a:moveTo>
                    <a:lnTo>
                      <a:pt x="30443" y="79148"/>
                    </a:lnTo>
                    <a:lnTo>
                      <a:pt x="24685" y="79148"/>
                    </a:lnTo>
                    <a:lnTo>
                      <a:pt x="24685" y="74102"/>
                    </a:lnTo>
                    <a:close/>
                    <a:moveTo>
                      <a:pt x="36448" y="74102"/>
                    </a:moveTo>
                    <a:lnTo>
                      <a:pt x="36448" y="79148"/>
                    </a:lnTo>
                    <a:lnTo>
                      <a:pt x="30690" y="79148"/>
                    </a:lnTo>
                    <a:lnTo>
                      <a:pt x="30690" y="74102"/>
                    </a:lnTo>
                    <a:close/>
                    <a:moveTo>
                      <a:pt x="42460" y="74102"/>
                    </a:moveTo>
                    <a:lnTo>
                      <a:pt x="42460" y="79148"/>
                    </a:lnTo>
                    <a:lnTo>
                      <a:pt x="36698" y="79148"/>
                    </a:lnTo>
                    <a:lnTo>
                      <a:pt x="36698" y="74102"/>
                    </a:lnTo>
                    <a:close/>
                    <a:moveTo>
                      <a:pt x="48465" y="74102"/>
                    </a:moveTo>
                    <a:lnTo>
                      <a:pt x="48465" y="79148"/>
                    </a:lnTo>
                    <a:lnTo>
                      <a:pt x="42707" y="79148"/>
                    </a:lnTo>
                    <a:lnTo>
                      <a:pt x="42707" y="74102"/>
                    </a:lnTo>
                    <a:close/>
                    <a:moveTo>
                      <a:pt x="54474" y="74102"/>
                    </a:moveTo>
                    <a:lnTo>
                      <a:pt x="54474" y="79148"/>
                    </a:lnTo>
                    <a:lnTo>
                      <a:pt x="48716" y="79148"/>
                    </a:lnTo>
                    <a:lnTo>
                      <a:pt x="48716" y="74102"/>
                    </a:lnTo>
                    <a:close/>
                    <a:moveTo>
                      <a:pt x="60482" y="74102"/>
                    </a:moveTo>
                    <a:lnTo>
                      <a:pt x="60482" y="79148"/>
                    </a:lnTo>
                    <a:lnTo>
                      <a:pt x="54721" y="79148"/>
                    </a:lnTo>
                    <a:lnTo>
                      <a:pt x="54721" y="74102"/>
                    </a:lnTo>
                    <a:close/>
                    <a:moveTo>
                      <a:pt x="66491" y="74102"/>
                    </a:moveTo>
                    <a:lnTo>
                      <a:pt x="66491" y="79148"/>
                    </a:lnTo>
                    <a:lnTo>
                      <a:pt x="60733" y="79148"/>
                    </a:lnTo>
                    <a:lnTo>
                      <a:pt x="60733" y="74102"/>
                    </a:lnTo>
                    <a:close/>
                    <a:moveTo>
                      <a:pt x="72496" y="74102"/>
                    </a:moveTo>
                    <a:lnTo>
                      <a:pt x="72496" y="79148"/>
                    </a:lnTo>
                    <a:lnTo>
                      <a:pt x="66738" y="79148"/>
                    </a:lnTo>
                    <a:lnTo>
                      <a:pt x="66738" y="74102"/>
                    </a:lnTo>
                    <a:close/>
                    <a:moveTo>
                      <a:pt x="78505" y="74102"/>
                    </a:moveTo>
                    <a:lnTo>
                      <a:pt x="78505" y="79148"/>
                    </a:lnTo>
                    <a:lnTo>
                      <a:pt x="72744" y="79148"/>
                    </a:lnTo>
                    <a:lnTo>
                      <a:pt x="72744" y="74102"/>
                    </a:lnTo>
                    <a:close/>
                    <a:moveTo>
                      <a:pt x="84513" y="74102"/>
                    </a:moveTo>
                    <a:lnTo>
                      <a:pt x="84513" y="79148"/>
                    </a:lnTo>
                    <a:lnTo>
                      <a:pt x="78755" y="79148"/>
                    </a:lnTo>
                    <a:lnTo>
                      <a:pt x="78755" y="74102"/>
                    </a:lnTo>
                    <a:close/>
                    <a:moveTo>
                      <a:pt x="90519" y="74102"/>
                    </a:moveTo>
                    <a:lnTo>
                      <a:pt x="90519" y="79148"/>
                    </a:lnTo>
                    <a:lnTo>
                      <a:pt x="84761" y="79148"/>
                    </a:lnTo>
                    <a:lnTo>
                      <a:pt x="84761" y="74102"/>
                    </a:lnTo>
                    <a:close/>
                    <a:moveTo>
                      <a:pt x="96531" y="74102"/>
                    </a:moveTo>
                    <a:lnTo>
                      <a:pt x="96531" y="79148"/>
                    </a:lnTo>
                    <a:lnTo>
                      <a:pt x="90773" y="79148"/>
                    </a:lnTo>
                    <a:lnTo>
                      <a:pt x="90773" y="74102"/>
                    </a:lnTo>
                    <a:close/>
                    <a:moveTo>
                      <a:pt x="102536" y="74102"/>
                    </a:moveTo>
                    <a:lnTo>
                      <a:pt x="102536" y="79148"/>
                    </a:lnTo>
                    <a:lnTo>
                      <a:pt x="96778" y="79148"/>
                    </a:lnTo>
                    <a:lnTo>
                      <a:pt x="96778" y="74102"/>
                    </a:lnTo>
                    <a:close/>
                    <a:moveTo>
                      <a:pt x="108541" y="74102"/>
                    </a:moveTo>
                    <a:lnTo>
                      <a:pt x="108541" y="79148"/>
                    </a:lnTo>
                    <a:lnTo>
                      <a:pt x="102783" y="79148"/>
                    </a:lnTo>
                    <a:lnTo>
                      <a:pt x="102783" y="74102"/>
                    </a:lnTo>
                    <a:close/>
                    <a:moveTo>
                      <a:pt x="114553" y="74102"/>
                    </a:moveTo>
                    <a:lnTo>
                      <a:pt x="114553" y="79148"/>
                    </a:lnTo>
                    <a:lnTo>
                      <a:pt x="108795" y="79148"/>
                    </a:lnTo>
                    <a:lnTo>
                      <a:pt x="108795" y="74102"/>
                    </a:lnTo>
                    <a:close/>
                    <a:moveTo>
                      <a:pt x="120559" y="74102"/>
                    </a:moveTo>
                    <a:lnTo>
                      <a:pt x="120559" y="79148"/>
                    </a:lnTo>
                    <a:lnTo>
                      <a:pt x="114801" y="79148"/>
                    </a:lnTo>
                    <a:lnTo>
                      <a:pt x="114801" y="74102"/>
                    </a:lnTo>
                    <a:close/>
                    <a:moveTo>
                      <a:pt x="126570" y="74102"/>
                    </a:moveTo>
                    <a:lnTo>
                      <a:pt x="126570" y="79148"/>
                    </a:lnTo>
                    <a:lnTo>
                      <a:pt x="120809" y="79148"/>
                    </a:lnTo>
                    <a:lnTo>
                      <a:pt x="120809" y="74102"/>
                    </a:lnTo>
                    <a:close/>
                    <a:moveTo>
                      <a:pt x="132576" y="74102"/>
                    </a:moveTo>
                    <a:lnTo>
                      <a:pt x="132576" y="79148"/>
                    </a:lnTo>
                    <a:lnTo>
                      <a:pt x="126818" y="79148"/>
                    </a:lnTo>
                    <a:lnTo>
                      <a:pt x="126818" y="74102"/>
                    </a:lnTo>
                    <a:close/>
                    <a:moveTo>
                      <a:pt x="138581" y="74102"/>
                    </a:moveTo>
                    <a:lnTo>
                      <a:pt x="138581" y="79148"/>
                    </a:lnTo>
                    <a:lnTo>
                      <a:pt x="132823" y="79148"/>
                    </a:lnTo>
                    <a:lnTo>
                      <a:pt x="132823" y="74102"/>
                    </a:lnTo>
                    <a:close/>
                    <a:moveTo>
                      <a:pt x="144593" y="74102"/>
                    </a:moveTo>
                    <a:lnTo>
                      <a:pt x="144593" y="79148"/>
                    </a:lnTo>
                    <a:lnTo>
                      <a:pt x="138832" y="79148"/>
                    </a:lnTo>
                    <a:lnTo>
                      <a:pt x="138832" y="74102"/>
                    </a:lnTo>
                    <a:close/>
                    <a:moveTo>
                      <a:pt x="150598" y="74102"/>
                    </a:moveTo>
                    <a:lnTo>
                      <a:pt x="150598" y="79148"/>
                    </a:lnTo>
                    <a:lnTo>
                      <a:pt x="144840" y="79148"/>
                    </a:lnTo>
                    <a:lnTo>
                      <a:pt x="144840" y="74102"/>
                    </a:lnTo>
                    <a:close/>
                    <a:moveTo>
                      <a:pt x="156607" y="74102"/>
                    </a:moveTo>
                    <a:lnTo>
                      <a:pt x="156607" y="79148"/>
                    </a:lnTo>
                    <a:lnTo>
                      <a:pt x="150849" y="79148"/>
                    </a:lnTo>
                    <a:lnTo>
                      <a:pt x="150849" y="74102"/>
                    </a:lnTo>
                    <a:close/>
                    <a:moveTo>
                      <a:pt x="162616" y="74102"/>
                    </a:moveTo>
                    <a:lnTo>
                      <a:pt x="162616" y="79148"/>
                    </a:lnTo>
                    <a:lnTo>
                      <a:pt x="156854" y="79148"/>
                    </a:lnTo>
                    <a:lnTo>
                      <a:pt x="156854" y="74102"/>
                    </a:lnTo>
                    <a:close/>
                    <a:moveTo>
                      <a:pt x="168621" y="74102"/>
                    </a:moveTo>
                    <a:lnTo>
                      <a:pt x="168621" y="79148"/>
                    </a:lnTo>
                    <a:lnTo>
                      <a:pt x="162863" y="79148"/>
                    </a:lnTo>
                    <a:lnTo>
                      <a:pt x="162863" y="74102"/>
                    </a:lnTo>
                    <a:close/>
                    <a:moveTo>
                      <a:pt x="174629" y="74102"/>
                    </a:moveTo>
                    <a:lnTo>
                      <a:pt x="174629" y="79148"/>
                    </a:lnTo>
                    <a:lnTo>
                      <a:pt x="168871" y="79148"/>
                    </a:lnTo>
                    <a:lnTo>
                      <a:pt x="168871" y="74102"/>
                    </a:lnTo>
                    <a:close/>
                    <a:moveTo>
                      <a:pt x="180638" y="74102"/>
                    </a:moveTo>
                    <a:lnTo>
                      <a:pt x="180638" y="79148"/>
                    </a:lnTo>
                    <a:lnTo>
                      <a:pt x="174877" y="79148"/>
                    </a:lnTo>
                    <a:lnTo>
                      <a:pt x="174877" y="74102"/>
                    </a:lnTo>
                    <a:close/>
                    <a:moveTo>
                      <a:pt x="186643" y="74102"/>
                    </a:moveTo>
                    <a:lnTo>
                      <a:pt x="186643" y="79148"/>
                    </a:lnTo>
                    <a:lnTo>
                      <a:pt x="180885" y="79148"/>
                    </a:lnTo>
                    <a:lnTo>
                      <a:pt x="180885" y="74102"/>
                    </a:lnTo>
                    <a:close/>
                    <a:moveTo>
                      <a:pt x="192652" y="74102"/>
                    </a:moveTo>
                    <a:lnTo>
                      <a:pt x="192652" y="79148"/>
                    </a:lnTo>
                    <a:lnTo>
                      <a:pt x="186894" y="79148"/>
                    </a:lnTo>
                    <a:lnTo>
                      <a:pt x="186894" y="74102"/>
                    </a:lnTo>
                    <a:close/>
                    <a:moveTo>
                      <a:pt x="6408" y="79395"/>
                    </a:moveTo>
                    <a:lnTo>
                      <a:pt x="6408" y="84441"/>
                    </a:lnTo>
                    <a:lnTo>
                      <a:pt x="650" y="84441"/>
                    </a:lnTo>
                    <a:lnTo>
                      <a:pt x="650" y="79395"/>
                    </a:lnTo>
                    <a:close/>
                    <a:moveTo>
                      <a:pt x="12417" y="79395"/>
                    </a:moveTo>
                    <a:lnTo>
                      <a:pt x="12417" y="84441"/>
                    </a:lnTo>
                    <a:lnTo>
                      <a:pt x="6655" y="84441"/>
                    </a:lnTo>
                    <a:lnTo>
                      <a:pt x="6655" y="79395"/>
                    </a:lnTo>
                    <a:close/>
                    <a:moveTo>
                      <a:pt x="18425" y="79395"/>
                    </a:moveTo>
                    <a:lnTo>
                      <a:pt x="18425" y="84441"/>
                    </a:lnTo>
                    <a:lnTo>
                      <a:pt x="12667" y="84441"/>
                    </a:lnTo>
                    <a:lnTo>
                      <a:pt x="12667" y="79395"/>
                    </a:lnTo>
                    <a:close/>
                    <a:moveTo>
                      <a:pt x="24431" y="79395"/>
                    </a:moveTo>
                    <a:lnTo>
                      <a:pt x="24431" y="84441"/>
                    </a:lnTo>
                    <a:lnTo>
                      <a:pt x="18673" y="84441"/>
                    </a:lnTo>
                    <a:lnTo>
                      <a:pt x="18673" y="79395"/>
                    </a:lnTo>
                    <a:close/>
                    <a:moveTo>
                      <a:pt x="30443" y="79395"/>
                    </a:moveTo>
                    <a:lnTo>
                      <a:pt x="30443" y="84441"/>
                    </a:lnTo>
                    <a:lnTo>
                      <a:pt x="24685" y="84441"/>
                    </a:lnTo>
                    <a:lnTo>
                      <a:pt x="24685" y="79395"/>
                    </a:lnTo>
                    <a:close/>
                    <a:moveTo>
                      <a:pt x="36445" y="79395"/>
                    </a:moveTo>
                    <a:lnTo>
                      <a:pt x="36445" y="84441"/>
                    </a:lnTo>
                    <a:lnTo>
                      <a:pt x="30687" y="84441"/>
                    </a:lnTo>
                    <a:lnTo>
                      <a:pt x="30687" y="79395"/>
                    </a:lnTo>
                    <a:close/>
                    <a:moveTo>
                      <a:pt x="42460" y="79395"/>
                    </a:moveTo>
                    <a:lnTo>
                      <a:pt x="42460" y="84441"/>
                    </a:lnTo>
                    <a:lnTo>
                      <a:pt x="36698" y="84441"/>
                    </a:lnTo>
                    <a:lnTo>
                      <a:pt x="36698" y="79395"/>
                    </a:lnTo>
                    <a:close/>
                    <a:moveTo>
                      <a:pt x="48465" y="79395"/>
                    </a:moveTo>
                    <a:lnTo>
                      <a:pt x="48465" y="84441"/>
                    </a:lnTo>
                    <a:lnTo>
                      <a:pt x="42707" y="84441"/>
                    </a:lnTo>
                    <a:lnTo>
                      <a:pt x="42707" y="79395"/>
                    </a:lnTo>
                    <a:close/>
                    <a:moveTo>
                      <a:pt x="54474" y="79395"/>
                    </a:moveTo>
                    <a:lnTo>
                      <a:pt x="54474" y="84441"/>
                    </a:lnTo>
                    <a:lnTo>
                      <a:pt x="48716" y="84441"/>
                    </a:lnTo>
                    <a:lnTo>
                      <a:pt x="48716" y="79395"/>
                    </a:lnTo>
                    <a:close/>
                    <a:moveTo>
                      <a:pt x="60482" y="79395"/>
                    </a:moveTo>
                    <a:lnTo>
                      <a:pt x="60482" y="84441"/>
                    </a:lnTo>
                    <a:lnTo>
                      <a:pt x="54721" y="84441"/>
                    </a:lnTo>
                    <a:lnTo>
                      <a:pt x="54721" y="79395"/>
                    </a:lnTo>
                    <a:close/>
                    <a:moveTo>
                      <a:pt x="66491" y="79395"/>
                    </a:moveTo>
                    <a:lnTo>
                      <a:pt x="66491" y="84441"/>
                    </a:lnTo>
                    <a:lnTo>
                      <a:pt x="60733" y="84441"/>
                    </a:lnTo>
                    <a:lnTo>
                      <a:pt x="60733" y="79395"/>
                    </a:lnTo>
                    <a:close/>
                    <a:moveTo>
                      <a:pt x="72496" y="79395"/>
                    </a:moveTo>
                    <a:lnTo>
                      <a:pt x="72496" y="84441"/>
                    </a:lnTo>
                    <a:lnTo>
                      <a:pt x="66738" y="84441"/>
                    </a:lnTo>
                    <a:lnTo>
                      <a:pt x="66738" y="79395"/>
                    </a:lnTo>
                    <a:close/>
                    <a:moveTo>
                      <a:pt x="78505" y="79395"/>
                    </a:moveTo>
                    <a:lnTo>
                      <a:pt x="78505" y="84441"/>
                    </a:lnTo>
                    <a:lnTo>
                      <a:pt x="72744" y="84441"/>
                    </a:lnTo>
                    <a:lnTo>
                      <a:pt x="72744" y="79395"/>
                    </a:lnTo>
                    <a:close/>
                    <a:moveTo>
                      <a:pt x="84513" y="79395"/>
                    </a:moveTo>
                    <a:lnTo>
                      <a:pt x="84513" y="84441"/>
                    </a:lnTo>
                    <a:lnTo>
                      <a:pt x="78755" y="84441"/>
                    </a:lnTo>
                    <a:lnTo>
                      <a:pt x="78755" y="79395"/>
                    </a:lnTo>
                    <a:close/>
                    <a:moveTo>
                      <a:pt x="90519" y="79395"/>
                    </a:moveTo>
                    <a:lnTo>
                      <a:pt x="90519" y="84441"/>
                    </a:lnTo>
                    <a:lnTo>
                      <a:pt x="84761" y="84441"/>
                    </a:lnTo>
                    <a:lnTo>
                      <a:pt x="84761" y="79395"/>
                    </a:lnTo>
                    <a:close/>
                    <a:moveTo>
                      <a:pt x="96531" y="79395"/>
                    </a:moveTo>
                    <a:lnTo>
                      <a:pt x="96531" y="84441"/>
                    </a:lnTo>
                    <a:lnTo>
                      <a:pt x="90773" y="84441"/>
                    </a:lnTo>
                    <a:lnTo>
                      <a:pt x="90773" y="79395"/>
                    </a:lnTo>
                    <a:close/>
                    <a:moveTo>
                      <a:pt x="102536" y="79395"/>
                    </a:moveTo>
                    <a:lnTo>
                      <a:pt x="102536" y="84441"/>
                    </a:lnTo>
                    <a:lnTo>
                      <a:pt x="96778" y="84441"/>
                    </a:lnTo>
                    <a:lnTo>
                      <a:pt x="96778" y="79395"/>
                    </a:lnTo>
                    <a:close/>
                    <a:moveTo>
                      <a:pt x="108541" y="79395"/>
                    </a:moveTo>
                    <a:lnTo>
                      <a:pt x="108541" y="84441"/>
                    </a:lnTo>
                    <a:lnTo>
                      <a:pt x="102783" y="84441"/>
                    </a:lnTo>
                    <a:lnTo>
                      <a:pt x="102783" y="79395"/>
                    </a:lnTo>
                    <a:close/>
                    <a:moveTo>
                      <a:pt x="114553" y="79395"/>
                    </a:moveTo>
                    <a:lnTo>
                      <a:pt x="114553" y="84441"/>
                    </a:lnTo>
                    <a:lnTo>
                      <a:pt x="108795" y="84441"/>
                    </a:lnTo>
                    <a:lnTo>
                      <a:pt x="108795" y="79395"/>
                    </a:lnTo>
                    <a:close/>
                    <a:moveTo>
                      <a:pt x="120559" y="79395"/>
                    </a:moveTo>
                    <a:lnTo>
                      <a:pt x="120559" y="84441"/>
                    </a:lnTo>
                    <a:lnTo>
                      <a:pt x="114801" y="84441"/>
                    </a:lnTo>
                    <a:lnTo>
                      <a:pt x="114801" y="79395"/>
                    </a:lnTo>
                    <a:close/>
                    <a:moveTo>
                      <a:pt x="126570" y="79395"/>
                    </a:moveTo>
                    <a:lnTo>
                      <a:pt x="126570" y="84441"/>
                    </a:lnTo>
                    <a:lnTo>
                      <a:pt x="120809" y="84441"/>
                    </a:lnTo>
                    <a:lnTo>
                      <a:pt x="120809" y="79395"/>
                    </a:lnTo>
                    <a:close/>
                    <a:moveTo>
                      <a:pt x="132576" y="79395"/>
                    </a:moveTo>
                    <a:lnTo>
                      <a:pt x="132576" y="84441"/>
                    </a:lnTo>
                    <a:lnTo>
                      <a:pt x="126818" y="84441"/>
                    </a:lnTo>
                    <a:lnTo>
                      <a:pt x="126818" y="79395"/>
                    </a:lnTo>
                    <a:close/>
                    <a:moveTo>
                      <a:pt x="138581" y="79395"/>
                    </a:moveTo>
                    <a:lnTo>
                      <a:pt x="138581" y="84441"/>
                    </a:lnTo>
                    <a:lnTo>
                      <a:pt x="132823" y="84441"/>
                    </a:lnTo>
                    <a:lnTo>
                      <a:pt x="132823" y="79395"/>
                    </a:lnTo>
                    <a:close/>
                    <a:moveTo>
                      <a:pt x="144590" y="79395"/>
                    </a:moveTo>
                    <a:lnTo>
                      <a:pt x="144590" y="81433"/>
                    </a:lnTo>
                    <a:lnTo>
                      <a:pt x="144593" y="81433"/>
                    </a:lnTo>
                    <a:lnTo>
                      <a:pt x="144593" y="81743"/>
                    </a:lnTo>
                    <a:lnTo>
                      <a:pt x="144593" y="84441"/>
                    </a:lnTo>
                    <a:lnTo>
                      <a:pt x="138832" y="84441"/>
                    </a:lnTo>
                    <a:lnTo>
                      <a:pt x="138832" y="79395"/>
                    </a:lnTo>
                    <a:close/>
                    <a:moveTo>
                      <a:pt x="150598" y="79399"/>
                    </a:moveTo>
                    <a:lnTo>
                      <a:pt x="150598" y="84441"/>
                    </a:lnTo>
                    <a:lnTo>
                      <a:pt x="144840" y="84441"/>
                    </a:lnTo>
                    <a:lnTo>
                      <a:pt x="144840" y="81951"/>
                    </a:lnTo>
                    <a:lnTo>
                      <a:pt x="144840" y="81213"/>
                    </a:lnTo>
                    <a:lnTo>
                      <a:pt x="144840" y="79399"/>
                    </a:lnTo>
                    <a:close/>
                    <a:moveTo>
                      <a:pt x="156607" y="79395"/>
                    </a:moveTo>
                    <a:lnTo>
                      <a:pt x="156607" y="84441"/>
                    </a:lnTo>
                    <a:lnTo>
                      <a:pt x="150849" y="84441"/>
                    </a:lnTo>
                    <a:lnTo>
                      <a:pt x="150849" y="79395"/>
                    </a:lnTo>
                    <a:close/>
                    <a:moveTo>
                      <a:pt x="162616" y="79395"/>
                    </a:moveTo>
                    <a:lnTo>
                      <a:pt x="162616" y="84441"/>
                    </a:lnTo>
                    <a:lnTo>
                      <a:pt x="156854" y="84441"/>
                    </a:lnTo>
                    <a:lnTo>
                      <a:pt x="156854" y="79395"/>
                    </a:lnTo>
                    <a:close/>
                    <a:moveTo>
                      <a:pt x="168621" y="79395"/>
                    </a:moveTo>
                    <a:lnTo>
                      <a:pt x="168621" y="84441"/>
                    </a:lnTo>
                    <a:lnTo>
                      <a:pt x="162863" y="84441"/>
                    </a:lnTo>
                    <a:lnTo>
                      <a:pt x="162863" y="79395"/>
                    </a:lnTo>
                    <a:close/>
                    <a:moveTo>
                      <a:pt x="174629" y="79395"/>
                    </a:moveTo>
                    <a:lnTo>
                      <a:pt x="174629" y="84441"/>
                    </a:lnTo>
                    <a:lnTo>
                      <a:pt x="168871" y="84441"/>
                    </a:lnTo>
                    <a:lnTo>
                      <a:pt x="168871" y="79395"/>
                    </a:lnTo>
                    <a:close/>
                    <a:moveTo>
                      <a:pt x="180638" y="79395"/>
                    </a:moveTo>
                    <a:lnTo>
                      <a:pt x="180638" y="84441"/>
                    </a:lnTo>
                    <a:lnTo>
                      <a:pt x="174877" y="84441"/>
                    </a:lnTo>
                    <a:lnTo>
                      <a:pt x="174877" y="79395"/>
                    </a:lnTo>
                    <a:close/>
                    <a:moveTo>
                      <a:pt x="186643" y="79395"/>
                    </a:moveTo>
                    <a:lnTo>
                      <a:pt x="186643" y="84441"/>
                    </a:lnTo>
                    <a:lnTo>
                      <a:pt x="180885" y="84441"/>
                    </a:lnTo>
                    <a:lnTo>
                      <a:pt x="180885" y="79395"/>
                    </a:lnTo>
                    <a:close/>
                    <a:moveTo>
                      <a:pt x="192652" y="79395"/>
                    </a:moveTo>
                    <a:lnTo>
                      <a:pt x="192652" y="84441"/>
                    </a:lnTo>
                    <a:lnTo>
                      <a:pt x="186894" y="84441"/>
                    </a:lnTo>
                    <a:lnTo>
                      <a:pt x="186894" y="79395"/>
                    </a:lnTo>
                    <a:close/>
                    <a:moveTo>
                      <a:pt x="6408" y="84682"/>
                    </a:moveTo>
                    <a:lnTo>
                      <a:pt x="6408" y="89728"/>
                    </a:lnTo>
                    <a:lnTo>
                      <a:pt x="650" y="89728"/>
                    </a:lnTo>
                    <a:lnTo>
                      <a:pt x="650" y="84682"/>
                    </a:lnTo>
                    <a:close/>
                    <a:moveTo>
                      <a:pt x="12417" y="84682"/>
                    </a:moveTo>
                    <a:lnTo>
                      <a:pt x="12417" y="89728"/>
                    </a:lnTo>
                    <a:lnTo>
                      <a:pt x="6655" y="89728"/>
                    </a:lnTo>
                    <a:lnTo>
                      <a:pt x="6655" y="84682"/>
                    </a:lnTo>
                    <a:close/>
                    <a:moveTo>
                      <a:pt x="18425" y="84682"/>
                    </a:moveTo>
                    <a:lnTo>
                      <a:pt x="18425" y="89728"/>
                    </a:lnTo>
                    <a:lnTo>
                      <a:pt x="12667" y="89728"/>
                    </a:lnTo>
                    <a:lnTo>
                      <a:pt x="12667" y="84682"/>
                    </a:lnTo>
                    <a:close/>
                    <a:moveTo>
                      <a:pt x="24431" y="84688"/>
                    </a:moveTo>
                    <a:lnTo>
                      <a:pt x="24431" y="86374"/>
                    </a:lnTo>
                    <a:lnTo>
                      <a:pt x="24437" y="86374"/>
                    </a:lnTo>
                    <a:lnTo>
                      <a:pt x="24437" y="87135"/>
                    </a:lnTo>
                    <a:lnTo>
                      <a:pt x="24437" y="89728"/>
                    </a:lnTo>
                    <a:lnTo>
                      <a:pt x="18673" y="89728"/>
                    </a:lnTo>
                    <a:lnTo>
                      <a:pt x="18673" y="88896"/>
                    </a:lnTo>
                    <a:lnTo>
                      <a:pt x="18673" y="88425"/>
                    </a:lnTo>
                    <a:lnTo>
                      <a:pt x="18673" y="84688"/>
                    </a:lnTo>
                    <a:close/>
                    <a:moveTo>
                      <a:pt x="30443" y="84688"/>
                    </a:moveTo>
                    <a:lnTo>
                      <a:pt x="30443" y="84906"/>
                    </a:lnTo>
                    <a:lnTo>
                      <a:pt x="30443" y="85506"/>
                    </a:lnTo>
                    <a:lnTo>
                      <a:pt x="30443" y="89728"/>
                    </a:lnTo>
                    <a:lnTo>
                      <a:pt x="24685" y="89728"/>
                    </a:lnTo>
                    <a:lnTo>
                      <a:pt x="24685" y="87069"/>
                    </a:lnTo>
                    <a:lnTo>
                      <a:pt x="24685" y="86324"/>
                    </a:lnTo>
                    <a:lnTo>
                      <a:pt x="24685" y="84688"/>
                    </a:lnTo>
                    <a:close/>
                    <a:moveTo>
                      <a:pt x="36448" y="84682"/>
                    </a:moveTo>
                    <a:lnTo>
                      <a:pt x="36448" y="89728"/>
                    </a:lnTo>
                    <a:lnTo>
                      <a:pt x="30690" y="89728"/>
                    </a:lnTo>
                    <a:lnTo>
                      <a:pt x="30690" y="84682"/>
                    </a:lnTo>
                    <a:close/>
                    <a:moveTo>
                      <a:pt x="42460" y="84682"/>
                    </a:moveTo>
                    <a:lnTo>
                      <a:pt x="42460" y="89728"/>
                    </a:lnTo>
                    <a:lnTo>
                      <a:pt x="36698" y="89728"/>
                    </a:lnTo>
                    <a:lnTo>
                      <a:pt x="36698" y="84682"/>
                    </a:lnTo>
                    <a:close/>
                    <a:moveTo>
                      <a:pt x="48465" y="84682"/>
                    </a:moveTo>
                    <a:lnTo>
                      <a:pt x="48465" y="89728"/>
                    </a:lnTo>
                    <a:lnTo>
                      <a:pt x="42707" y="89728"/>
                    </a:lnTo>
                    <a:lnTo>
                      <a:pt x="42707" y="84682"/>
                    </a:lnTo>
                    <a:close/>
                    <a:moveTo>
                      <a:pt x="54480" y="84682"/>
                    </a:moveTo>
                    <a:lnTo>
                      <a:pt x="54480" y="89728"/>
                    </a:lnTo>
                    <a:lnTo>
                      <a:pt x="48716" y="89728"/>
                    </a:lnTo>
                    <a:lnTo>
                      <a:pt x="48716" y="84682"/>
                    </a:lnTo>
                    <a:close/>
                    <a:moveTo>
                      <a:pt x="60486" y="84682"/>
                    </a:moveTo>
                    <a:lnTo>
                      <a:pt x="60486" y="89728"/>
                    </a:lnTo>
                    <a:lnTo>
                      <a:pt x="54721" y="89728"/>
                    </a:lnTo>
                    <a:lnTo>
                      <a:pt x="54721" y="84682"/>
                    </a:lnTo>
                    <a:close/>
                    <a:moveTo>
                      <a:pt x="66491" y="84682"/>
                    </a:moveTo>
                    <a:lnTo>
                      <a:pt x="66491" y="89728"/>
                    </a:lnTo>
                    <a:lnTo>
                      <a:pt x="60733" y="89728"/>
                    </a:lnTo>
                    <a:lnTo>
                      <a:pt x="60733" y="84682"/>
                    </a:lnTo>
                    <a:close/>
                    <a:moveTo>
                      <a:pt x="72496" y="84682"/>
                    </a:moveTo>
                    <a:lnTo>
                      <a:pt x="72496" y="88263"/>
                    </a:lnTo>
                    <a:lnTo>
                      <a:pt x="72496" y="88959"/>
                    </a:lnTo>
                    <a:lnTo>
                      <a:pt x="72496" y="89728"/>
                    </a:lnTo>
                    <a:lnTo>
                      <a:pt x="66738" y="89728"/>
                    </a:lnTo>
                    <a:lnTo>
                      <a:pt x="66738" y="87399"/>
                    </a:lnTo>
                    <a:lnTo>
                      <a:pt x="66738" y="86964"/>
                    </a:lnTo>
                    <a:lnTo>
                      <a:pt x="66738" y="84682"/>
                    </a:lnTo>
                    <a:close/>
                    <a:moveTo>
                      <a:pt x="78505" y="84682"/>
                    </a:moveTo>
                    <a:lnTo>
                      <a:pt x="78505" y="89728"/>
                    </a:lnTo>
                    <a:lnTo>
                      <a:pt x="72744" y="89728"/>
                    </a:lnTo>
                    <a:lnTo>
                      <a:pt x="72744" y="89025"/>
                    </a:lnTo>
                    <a:lnTo>
                      <a:pt x="72744" y="88257"/>
                    </a:lnTo>
                    <a:lnTo>
                      <a:pt x="72744" y="84682"/>
                    </a:lnTo>
                    <a:close/>
                    <a:moveTo>
                      <a:pt x="84513" y="84682"/>
                    </a:moveTo>
                    <a:lnTo>
                      <a:pt x="84513" y="89728"/>
                    </a:lnTo>
                    <a:lnTo>
                      <a:pt x="78755" y="89728"/>
                    </a:lnTo>
                    <a:lnTo>
                      <a:pt x="78755" y="84682"/>
                    </a:lnTo>
                    <a:close/>
                    <a:moveTo>
                      <a:pt x="90519" y="84682"/>
                    </a:moveTo>
                    <a:lnTo>
                      <a:pt x="90519" y="89728"/>
                    </a:lnTo>
                    <a:lnTo>
                      <a:pt x="84761" y="89728"/>
                    </a:lnTo>
                    <a:lnTo>
                      <a:pt x="84761" y="84682"/>
                    </a:lnTo>
                    <a:close/>
                    <a:moveTo>
                      <a:pt x="96531" y="84682"/>
                    </a:moveTo>
                    <a:lnTo>
                      <a:pt x="96531" y="89728"/>
                    </a:lnTo>
                    <a:lnTo>
                      <a:pt x="90773" y="89728"/>
                    </a:lnTo>
                    <a:lnTo>
                      <a:pt x="90773" y="84682"/>
                    </a:lnTo>
                    <a:close/>
                    <a:moveTo>
                      <a:pt x="102536" y="84682"/>
                    </a:moveTo>
                    <a:lnTo>
                      <a:pt x="102536" y="89728"/>
                    </a:lnTo>
                    <a:lnTo>
                      <a:pt x="96778" y="89728"/>
                    </a:lnTo>
                    <a:lnTo>
                      <a:pt x="96778" y="84682"/>
                    </a:lnTo>
                    <a:close/>
                    <a:moveTo>
                      <a:pt x="108541" y="84682"/>
                    </a:moveTo>
                    <a:lnTo>
                      <a:pt x="108541" y="89728"/>
                    </a:lnTo>
                    <a:lnTo>
                      <a:pt x="102783" y="89728"/>
                    </a:lnTo>
                    <a:lnTo>
                      <a:pt x="102783" y="84682"/>
                    </a:lnTo>
                    <a:close/>
                    <a:moveTo>
                      <a:pt x="114553" y="84682"/>
                    </a:moveTo>
                    <a:lnTo>
                      <a:pt x="114553" y="89728"/>
                    </a:lnTo>
                    <a:lnTo>
                      <a:pt x="108795" y="89728"/>
                    </a:lnTo>
                    <a:lnTo>
                      <a:pt x="108795" y="84682"/>
                    </a:lnTo>
                    <a:close/>
                    <a:moveTo>
                      <a:pt x="120559" y="84682"/>
                    </a:moveTo>
                    <a:lnTo>
                      <a:pt x="120559" y="89728"/>
                    </a:lnTo>
                    <a:lnTo>
                      <a:pt x="114801" y="89728"/>
                    </a:lnTo>
                    <a:lnTo>
                      <a:pt x="114801" y="84682"/>
                    </a:lnTo>
                    <a:close/>
                    <a:moveTo>
                      <a:pt x="132576" y="84682"/>
                    </a:moveTo>
                    <a:lnTo>
                      <a:pt x="132576" y="87729"/>
                    </a:lnTo>
                    <a:lnTo>
                      <a:pt x="132576" y="88023"/>
                    </a:lnTo>
                    <a:lnTo>
                      <a:pt x="132576" y="89728"/>
                    </a:lnTo>
                    <a:lnTo>
                      <a:pt x="126814" y="89728"/>
                    </a:lnTo>
                    <a:lnTo>
                      <a:pt x="126814" y="89437"/>
                    </a:lnTo>
                    <a:lnTo>
                      <a:pt x="126814" y="84682"/>
                    </a:lnTo>
                    <a:close/>
                    <a:moveTo>
                      <a:pt x="138581" y="84682"/>
                    </a:moveTo>
                    <a:lnTo>
                      <a:pt x="138581" y="89728"/>
                    </a:lnTo>
                    <a:lnTo>
                      <a:pt x="132823" y="89728"/>
                    </a:lnTo>
                    <a:lnTo>
                      <a:pt x="132823" y="84682"/>
                    </a:lnTo>
                    <a:close/>
                    <a:moveTo>
                      <a:pt x="144593" y="84682"/>
                    </a:moveTo>
                    <a:lnTo>
                      <a:pt x="144593" y="89728"/>
                    </a:lnTo>
                    <a:lnTo>
                      <a:pt x="138832" y="89728"/>
                    </a:lnTo>
                    <a:lnTo>
                      <a:pt x="138832" y="84682"/>
                    </a:lnTo>
                    <a:close/>
                    <a:moveTo>
                      <a:pt x="150598" y="84682"/>
                    </a:moveTo>
                    <a:lnTo>
                      <a:pt x="150598" y="89728"/>
                    </a:lnTo>
                    <a:lnTo>
                      <a:pt x="144840" y="89728"/>
                    </a:lnTo>
                    <a:lnTo>
                      <a:pt x="144840" y="84682"/>
                    </a:lnTo>
                    <a:close/>
                    <a:moveTo>
                      <a:pt x="156607" y="84682"/>
                    </a:moveTo>
                    <a:lnTo>
                      <a:pt x="156607" y="89728"/>
                    </a:lnTo>
                    <a:lnTo>
                      <a:pt x="150849" y="89728"/>
                    </a:lnTo>
                    <a:lnTo>
                      <a:pt x="150849" y="84682"/>
                    </a:lnTo>
                    <a:close/>
                    <a:moveTo>
                      <a:pt x="162616" y="84682"/>
                    </a:moveTo>
                    <a:lnTo>
                      <a:pt x="162616" y="89728"/>
                    </a:lnTo>
                    <a:lnTo>
                      <a:pt x="156854" y="89728"/>
                    </a:lnTo>
                    <a:lnTo>
                      <a:pt x="156854" y="84682"/>
                    </a:lnTo>
                    <a:close/>
                    <a:moveTo>
                      <a:pt x="168621" y="84682"/>
                    </a:moveTo>
                    <a:lnTo>
                      <a:pt x="168621" y="89728"/>
                    </a:lnTo>
                    <a:lnTo>
                      <a:pt x="162863" y="89728"/>
                    </a:lnTo>
                    <a:lnTo>
                      <a:pt x="162863" y="84682"/>
                    </a:lnTo>
                    <a:close/>
                    <a:moveTo>
                      <a:pt x="174629" y="84682"/>
                    </a:moveTo>
                    <a:lnTo>
                      <a:pt x="174629" y="89728"/>
                    </a:lnTo>
                    <a:lnTo>
                      <a:pt x="168871" y="89728"/>
                    </a:lnTo>
                    <a:lnTo>
                      <a:pt x="168871" y="84682"/>
                    </a:lnTo>
                    <a:close/>
                    <a:moveTo>
                      <a:pt x="180638" y="84682"/>
                    </a:moveTo>
                    <a:lnTo>
                      <a:pt x="180638" y="89728"/>
                    </a:lnTo>
                    <a:lnTo>
                      <a:pt x="174877" y="89728"/>
                    </a:lnTo>
                    <a:lnTo>
                      <a:pt x="174877" y="84682"/>
                    </a:lnTo>
                    <a:close/>
                    <a:moveTo>
                      <a:pt x="186643" y="84682"/>
                    </a:moveTo>
                    <a:lnTo>
                      <a:pt x="186643" y="89728"/>
                    </a:lnTo>
                    <a:lnTo>
                      <a:pt x="180885" y="89728"/>
                    </a:lnTo>
                    <a:lnTo>
                      <a:pt x="180885" y="84682"/>
                    </a:lnTo>
                    <a:close/>
                    <a:moveTo>
                      <a:pt x="192652" y="84682"/>
                    </a:moveTo>
                    <a:lnTo>
                      <a:pt x="192652" y="89728"/>
                    </a:lnTo>
                    <a:lnTo>
                      <a:pt x="186894" y="89728"/>
                    </a:lnTo>
                    <a:lnTo>
                      <a:pt x="186894" y="84682"/>
                    </a:lnTo>
                    <a:close/>
                    <a:moveTo>
                      <a:pt x="126567" y="84688"/>
                    </a:moveTo>
                    <a:lnTo>
                      <a:pt x="126567" y="89493"/>
                    </a:lnTo>
                    <a:lnTo>
                      <a:pt x="126570" y="89493"/>
                    </a:lnTo>
                    <a:lnTo>
                      <a:pt x="126570" y="89734"/>
                    </a:lnTo>
                    <a:lnTo>
                      <a:pt x="120809" y="89734"/>
                    </a:lnTo>
                    <a:lnTo>
                      <a:pt x="120809" y="84688"/>
                    </a:lnTo>
                    <a:close/>
                    <a:moveTo>
                      <a:pt x="6408" y="89975"/>
                    </a:moveTo>
                    <a:lnTo>
                      <a:pt x="6408" y="94437"/>
                    </a:lnTo>
                    <a:lnTo>
                      <a:pt x="6408" y="94641"/>
                    </a:lnTo>
                    <a:lnTo>
                      <a:pt x="6408" y="95021"/>
                    </a:lnTo>
                    <a:lnTo>
                      <a:pt x="650" y="95021"/>
                    </a:lnTo>
                    <a:lnTo>
                      <a:pt x="650" y="89975"/>
                    </a:lnTo>
                    <a:close/>
                    <a:moveTo>
                      <a:pt x="24431" y="89975"/>
                    </a:moveTo>
                    <a:lnTo>
                      <a:pt x="24431" y="95021"/>
                    </a:lnTo>
                    <a:lnTo>
                      <a:pt x="18673" y="95021"/>
                    </a:lnTo>
                    <a:lnTo>
                      <a:pt x="18673" y="89975"/>
                    </a:lnTo>
                    <a:close/>
                    <a:moveTo>
                      <a:pt x="30443" y="89975"/>
                    </a:moveTo>
                    <a:lnTo>
                      <a:pt x="30443" y="95021"/>
                    </a:lnTo>
                    <a:lnTo>
                      <a:pt x="24685" y="95021"/>
                    </a:lnTo>
                    <a:lnTo>
                      <a:pt x="24685" y="89975"/>
                    </a:lnTo>
                    <a:close/>
                    <a:moveTo>
                      <a:pt x="48465" y="89975"/>
                    </a:moveTo>
                    <a:lnTo>
                      <a:pt x="48465" y="95021"/>
                    </a:lnTo>
                    <a:lnTo>
                      <a:pt x="42707" y="95021"/>
                    </a:lnTo>
                    <a:lnTo>
                      <a:pt x="42707" y="89975"/>
                    </a:lnTo>
                    <a:close/>
                    <a:moveTo>
                      <a:pt x="54474" y="89975"/>
                    </a:moveTo>
                    <a:lnTo>
                      <a:pt x="54474" y="95021"/>
                    </a:lnTo>
                    <a:lnTo>
                      <a:pt x="48716" y="95021"/>
                    </a:lnTo>
                    <a:lnTo>
                      <a:pt x="48716" y="89975"/>
                    </a:lnTo>
                    <a:close/>
                    <a:moveTo>
                      <a:pt x="60482" y="89975"/>
                    </a:moveTo>
                    <a:lnTo>
                      <a:pt x="60482" y="95021"/>
                    </a:lnTo>
                    <a:lnTo>
                      <a:pt x="54721" y="95021"/>
                    </a:lnTo>
                    <a:lnTo>
                      <a:pt x="54721" y="89975"/>
                    </a:lnTo>
                    <a:close/>
                    <a:moveTo>
                      <a:pt x="66491" y="89975"/>
                    </a:moveTo>
                    <a:lnTo>
                      <a:pt x="66491" y="95021"/>
                    </a:lnTo>
                    <a:lnTo>
                      <a:pt x="60733" y="95021"/>
                    </a:lnTo>
                    <a:lnTo>
                      <a:pt x="60733" y="89975"/>
                    </a:lnTo>
                    <a:close/>
                    <a:moveTo>
                      <a:pt x="72496" y="89975"/>
                    </a:moveTo>
                    <a:lnTo>
                      <a:pt x="72496" y="95021"/>
                    </a:lnTo>
                    <a:lnTo>
                      <a:pt x="66738" y="95021"/>
                    </a:lnTo>
                    <a:lnTo>
                      <a:pt x="66738" y="89975"/>
                    </a:lnTo>
                    <a:close/>
                    <a:moveTo>
                      <a:pt x="78508" y="89975"/>
                    </a:moveTo>
                    <a:lnTo>
                      <a:pt x="78508" y="90470"/>
                    </a:lnTo>
                    <a:lnTo>
                      <a:pt x="78505" y="90470"/>
                    </a:lnTo>
                    <a:lnTo>
                      <a:pt x="78505" y="95021"/>
                    </a:lnTo>
                    <a:lnTo>
                      <a:pt x="72744" y="95021"/>
                    </a:lnTo>
                    <a:lnTo>
                      <a:pt x="72744" y="89975"/>
                    </a:lnTo>
                    <a:close/>
                    <a:moveTo>
                      <a:pt x="96531" y="89975"/>
                    </a:moveTo>
                    <a:lnTo>
                      <a:pt x="96531" y="95021"/>
                    </a:lnTo>
                    <a:lnTo>
                      <a:pt x="90773" y="95021"/>
                    </a:lnTo>
                    <a:lnTo>
                      <a:pt x="90773" y="89975"/>
                    </a:lnTo>
                    <a:close/>
                    <a:moveTo>
                      <a:pt x="102536" y="89975"/>
                    </a:moveTo>
                    <a:lnTo>
                      <a:pt x="102536" y="95021"/>
                    </a:lnTo>
                    <a:lnTo>
                      <a:pt x="96778" y="95021"/>
                    </a:lnTo>
                    <a:lnTo>
                      <a:pt x="96778" y="89975"/>
                    </a:lnTo>
                    <a:close/>
                    <a:moveTo>
                      <a:pt x="120559" y="89975"/>
                    </a:moveTo>
                    <a:lnTo>
                      <a:pt x="120559" y="95021"/>
                    </a:lnTo>
                    <a:lnTo>
                      <a:pt x="114801" y="95021"/>
                    </a:lnTo>
                    <a:lnTo>
                      <a:pt x="114801" y="89975"/>
                    </a:lnTo>
                    <a:close/>
                    <a:moveTo>
                      <a:pt x="126570" y="89978"/>
                    </a:moveTo>
                    <a:lnTo>
                      <a:pt x="126570" y="90255"/>
                    </a:lnTo>
                    <a:lnTo>
                      <a:pt x="126570" y="95021"/>
                    </a:lnTo>
                    <a:lnTo>
                      <a:pt x="120809" y="95021"/>
                    </a:lnTo>
                    <a:lnTo>
                      <a:pt x="120809" y="91736"/>
                    </a:lnTo>
                    <a:lnTo>
                      <a:pt x="120809" y="91106"/>
                    </a:lnTo>
                    <a:lnTo>
                      <a:pt x="120809" y="89978"/>
                    </a:lnTo>
                    <a:close/>
                    <a:moveTo>
                      <a:pt x="132576" y="89981"/>
                    </a:moveTo>
                    <a:lnTo>
                      <a:pt x="132576" y="95021"/>
                    </a:lnTo>
                    <a:lnTo>
                      <a:pt x="126818" y="95021"/>
                    </a:lnTo>
                    <a:lnTo>
                      <a:pt x="126818" y="90196"/>
                    </a:lnTo>
                    <a:lnTo>
                      <a:pt x="126818" y="89981"/>
                    </a:lnTo>
                    <a:close/>
                    <a:moveTo>
                      <a:pt x="138581" y="89975"/>
                    </a:moveTo>
                    <a:lnTo>
                      <a:pt x="138581" y="95021"/>
                    </a:lnTo>
                    <a:lnTo>
                      <a:pt x="132823" y="95021"/>
                    </a:lnTo>
                    <a:lnTo>
                      <a:pt x="132823" y="89975"/>
                    </a:lnTo>
                    <a:close/>
                    <a:moveTo>
                      <a:pt x="144593" y="89975"/>
                    </a:moveTo>
                    <a:lnTo>
                      <a:pt x="144593" y="95021"/>
                    </a:lnTo>
                    <a:lnTo>
                      <a:pt x="138832" y="95021"/>
                    </a:lnTo>
                    <a:lnTo>
                      <a:pt x="138832" y="89975"/>
                    </a:lnTo>
                    <a:close/>
                    <a:moveTo>
                      <a:pt x="150598" y="89975"/>
                    </a:moveTo>
                    <a:lnTo>
                      <a:pt x="150598" y="95021"/>
                    </a:lnTo>
                    <a:lnTo>
                      <a:pt x="144840" y="95021"/>
                    </a:lnTo>
                    <a:lnTo>
                      <a:pt x="144840" y="89975"/>
                    </a:lnTo>
                    <a:close/>
                    <a:moveTo>
                      <a:pt x="168621" y="89975"/>
                    </a:moveTo>
                    <a:lnTo>
                      <a:pt x="168621" y="95021"/>
                    </a:lnTo>
                    <a:lnTo>
                      <a:pt x="162863" y="95021"/>
                    </a:lnTo>
                    <a:lnTo>
                      <a:pt x="162863" y="89975"/>
                    </a:lnTo>
                    <a:close/>
                    <a:moveTo>
                      <a:pt x="174629" y="89975"/>
                    </a:moveTo>
                    <a:lnTo>
                      <a:pt x="174629" y="95021"/>
                    </a:lnTo>
                    <a:lnTo>
                      <a:pt x="168871" y="95021"/>
                    </a:lnTo>
                    <a:lnTo>
                      <a:pt x="168871" y="89975"/>
                    </a:lnTo>
                    <a:close/>
                    <a:moveTo>
                      <a:pt x="192652" y="89975"/>
                    </a:moveTo>
                    <a:lnTo>
                      <a:pt x="192652" y="95021"/>
                    </a:lnTo>
                    <a:lnTo>
                      <a:pt x="186894" y="95021"/>
                    </a:lnTo>
                    <a:lnTo>
                      <a:pt x="186894" y="89975"/>
                    </a:lnTo>
                    <a:close/>
                    <a:moveTo>
                      <a:pt x="403" y="0"/>
                    </a:moveTo>
                    <a:lnTo>
                      <a:pt x="403" y="5073"/>
                    </a:lnTo>
                    <a:lnTo>
                      <a:pt x="0" y="5073"/>
                    </a:lnTo>
                    <a:lnTo>
                      <a:pt x="0" y="5320"/>
                    </a:lnTo>
                    <a:lnTo>
                      <a:pt x="403" y="5320"/>
                    </a:lnTo>
                    <a:lnTo>
                      <a:pt x="403" y="10366"/>
                    </a:lnTo>
                    <a:lnTo>
                      <a:pt x="0" y="10366"/>
                    </a:lnTo>
                    <a:lnTo>
                      <a:pt x="0" y="10613"/>
                    </a:lnTo>
                    <a:lnTo>
                      <a:pt x="403" y="10613"/>
                    </a:lnTo>
                    <a:lnTo>
                      <a:pt x="403" y="15659"/>
                    </a:lnTo>
                    <a:lnTo>
                      <a:pt x="0" y="15659"/>
                    </a:lnTo>
                    <a:lnTo>
                      <a:pt x="0" y="15906"/>
                    </a:lnTo>
                    <a:lnTo>
                      <a:pt x="403" y="15906"/>
                    </a:lnTo>
                    <a:lnTo>
                      <a:pt x="403" y="20952"/>
                    </a:lnTo>
                    <a:lnTo>
                      <a:pt x="0" y="20952"/>
                    </a:lnTo>
                    <a:lnTo>
                      <a:pt x="0" y="21199"/>
                    </a:lnTo>
                    <a:lnTo>
                      <a:pt x="403" y="21199"/>
                    </a:lnTo>
                    <a:lnTo>
                      <a:pt x="403" y="26244"/>
                    </a:lnTo>
                    <a:lnTo>
                      <a:pt x="0" y="26244"/>
                    </a:lnTo>
                    <a:lnTo>
                      <a:pt x="0" y="26492"/>
                    </a:lnTo>
                    <a:lnTo>
                      <a:pt x="403" y="26492"/>
                    </a:lnTo>
                    <a:lnTo>
                      <a:pt x="403" y="31537"/>
                    </a:lnTo>
                    <a:lnTo>
                      <a:pt x="0" y="31537"/>
                    </a:lnTo>
                    <a:lnTo>
                      <a:pt x="0" y="31785"/>
                    </a:lnTo>
                    <a:lnTo>
                      <a:pt x="403" y="31785"/>
                    </a:lnTo>
                    <a:lnTo>
                      <a:pt x="403" y="36830"/>
                    </a:lnTo>
                    <a:lnTo>
                      <a:pt x="0" y="36830"/>
                    </a:lnTo>
                    <a:lnTo>
                      <a:pt x="0" y="37078"/>
                    </a:lnTo>
                    <a:lnTo>
                      <a:pt x="403" y="37078"/>
                    </a:lnTo>
                    <a:lnTo>
                      <a:pt x="403" y="42123"/>
                    </a:lnTo>
                    <a:lnTo>
                      <a:pt x="0" y="42123"/>
                    </a:lnTo>
                    <a:lnTo>
                      <a:pt x="0" y="42371"/>
                    </a:lnTo>
                    <a:lnTo>
                      <a:pt x="403" y="42371"/>
                    </a:lnTo>
                    <a:lnTo>
                      <a:pt x="403" y="47416"/>
                    </a:lnTo>
                    <a:lnTo>
                      <a:pt x="0" y="47416"/>
                    </a:lnTo>
                    <a:lnTo>
                      <a:pt x="0" y="47664"/>
                    </a:lnTo>
                    <a:lnTo>
                      <a:pt x="403" y="47664"/>
                    </a:lnTo>
                    <a:lnTo>
                      <a:pt x="403" y="52709"/>
                    </a:lnTo>
                    <a:lnTo>
                      <a:pt x="0" y="52709"/>
                    </a:lnTo>
                    <a:lnTo>
                      <a:pt x="0" y="52957"/>
                    </a:lnTo>
                    <a:lnTo>
                      <a:pt x="403" y="52957"/>
                    </a:lnTo>
                    <a:lnTo>
                      <a:pt x="403" y="58002"/>
                    </a:lnTo>
                    <a:lnTo>
                      <a:pt x="0" y="58002"/>
                    </a:lnTo>
                    <a:lnTo>
                      <a:pt x="0" y="58250"/>
                    </a:lnTo>
                    <a:lnTo>
                      <a:pt x="403" y="58250"/>
                    </a:lnTo>
                    <a:lnTo>
                      <a:pt x="403" y="63276"/>
                    </a:lnTo>
                    <a:lnTo>
                      <a:pt x="0" y="63276"/>
                    </a:lnTo>
                    <a:lnTo>
                      <a:pt x="0" y="63523"/>
                    </a:lnTo>
                    <a:lnTo>
                      <a:pt x="403" y="63523"/>
                    </a:lnTo>
                    <a:lnTo>
                      <a:pt x="403" y="68569"/>
                    </a:lnTo>
                    <a:lnTo>
                      <a:pt x="0" y="68569"/>
                    </a:lnTo>
                    <a:lnTo>
                      <a:pt x="0" y="68816"/>
                    </a:lnTo>
                    <a:lnTo>
                      <a:pt x="403" y="68816"/>
                    </a:lnTo>
                    <a:lnTo>
                      <a:pt x="403" y="73862"/>
                    </a:lnTo>
                    <a:lnTo>
                      <a:pt x="0" y="73862"/>
                    </a:lnTo>
                    <a:lnTo>
                      <a:pt x="0" y="74109"/>
                    </a:lnTo>
                    <a:lnTo>
                      <a:pt x="403" y="74109"/>
                    </a:lnTo>
                    <a:lnTo>
                      <a:pt x="403" y="79148"/>
                    </a:lnTo>
                    <a:lnTo>
                      <a:pt x="0" y="79148"/>
                    </a:lnTo>
                    <a:lnTo>
                      <a:pt x="0" y="79395"/>
                    </a:lnTo>
                    <a:lnTo>
                      <a:pt x="403" y="79395"/>
                    </a:lnTo>
                    <a:lnTo>
                      <a:pt x="403" y="84441"/>
                    </a:lnTo>
                    <a:lnTo>
                      <a:pt x="0" y="84441"/>
                    </a:lnTo>
                    <a:lnTo>
                      <a:pt x="0" y="84688"/>
                    </a:lnTo>
                    <a:lnTo>
                      <a:pt x="403" y="84688"/>
                    </a:lnTo>
                    <a:lnTo>
                      <a:pt x="403" y="89734"/>
                    </a:lnTo>
                    <a:lnTo>
                      <a:pt x="0" y="89734"/>
                    </a:lnTo>
                    <a:lnTo>
                      <a:pt x="0" y="89981"/>
                    </a:lnTo>
                    <a:lnTo>
                      <a:pt x="403" y="89981"/>
                    </a:lnTo>
                    <a:lnTo>
                      <a:pt x="403" y="95027"/>
                    </a:lnTo>
                    <a:lnTo>
                      <a:pt x="0" y="95027"/>
                    </a:lnTo>
                    <a:lnTo>
                      <a:pt x="0" y="95274"/>
                    </a:lnTo>
                    <a:lnTo>
                      <a:pt x="403" y="95274"/>
                    </a:lnTo>
                    <a:lnTo>
                      <a:pt x="403" y="97286"/>
                    </a:lnTo>
                    <a:lnTo>
                      <a:pt x="403" y="97517"/>
                    </a:lnTo>
                    <a:lnTo>
                      <a:pt x="403" y="97537"/>
                    </a:lnTo>
                    <a:lnTo>
                      <a:pt x="650" y="97537"/>
                    </a:lnTo>
                    <a:lnTo>
                      <a:pt x="650" y="97032"/>
                    </a:lnTo>
                    <a:lnTo>
                      <a:pt x="650" y="95274"/>
                    </a:lnTo>
                    <a:lnTo>
                      <a:pt x="6408" y="95274"/>
                    </a:lnTo>
                    <a:lnTo>
                      <a:pt x="6408" y="97537"/>
                    </a:lnTo>
                    <a:lnTo>
                      <a:pt x="6655" y="97537"/>
                    </a:lnTo>
                    <a:lnTo>
                      <a:pt x="6655" y="95274"/>
                    </a:lnTo>
                    <a:lnTo>
                      <a:pt x="10976" y="95274"/>
                    </a:lnTo>
                    <a:cubicBezTo>
                      <a:pt x="10982" y="95192"/>
                      <a:pt x="10989" y="95110"/>
                      <a:pt x="10992" y="95027"/>
                    </a:cubicBezTo>
                    <a:lnTo>
                      <a:pt x="6655" y="95027"/>
                    </a:lnTo>
                    <a:lnTo>
                      <a:pt x="6655" y="89981"/>
                    </a:lnTo>
                    <a:lnTo>
                      <a:pt x="12417" y="89981"/>
                    </a:lnTo>
                    <a:lnTo>
                      <a:pt x="12417" y="95027"/>
                    </a:lnTo>
                    <a:lnTo>
                      <a:pt x="11830" y="95027"/>
                    </a:lnTo>
                    <a:cubicBezTo>
                      <a:pt x="11849" y="95110"/>
                      <a:pt x="11876" y="95192"/>
                      <a:pt x="11896" y="95274"/>
                    </a:cubicBezTo>
                    <a:lnTo>
                      <a:pt x="12417" y="95274"/>
                    </a:lnTo>
                    <a:lnTo>
                      <a:pt x="12417" y="97220"/>
                    </a:lnTo>
                    <a:cubicBezTo>
                      <a:pt x="12443" y="97326"/>
                      <a:pt x="12473" y="97428"/>
                      <a:pt x="12499" y="97537"/>
                    </a:cubicBezTo>
                    <a:cubicBezTo>
                      <a:pt x="12558" y="97771"/>
                      <a:pt x="12621" y="98012"/>
                      <a:pt x="12684" y="98246"/>
                    </a:cubicBezTo>
                    <a:cubicBezTo>
                      <a:pt x="12704" y="98005"/>
                      <a:pt x="12723" y="97771"/>
                      <a:pt x="12746" y="97537"/>
                    </a:cubicBezTo>
                    <a:lnTo>
                      <a:pt x="12664" y="97537"/>
                    </a:lnTo>
                    <a:lnTo>
                      <a:pt x="12664" y="95274"/>
                    </a:lnTo>
                    <a:lnTo>
                      <a:pt x="12931" y="95274"/>
                    </a:lnTo>
                    <a:cubicBezTo>
                      <a:pt x="12934" y="95208"/>
                      <a:pt x="12944" y="95143"/>
                      <a:pt x="12948" y="95077"/>
                    </a:cubicBezTo>
                    <a:cubicBezTo>
                      <a:pt x="12961" y="95136"/>
                      <a:pt x="12977" y="95202"/>
                      <a:pt x="12994" y="95274"/>
                    </a:cubicBezTo>
                    <a:lnTo>
                      <a:pt x="17419" y="95274"/>
                    </a:lnTo>
                    <a:cubicBezTo>
                      <a:pt x="17433" y="95192"/>
                      <a:pt x="17439" y="95110"/>
                      <a:pt x="17452" y="95027"/>
                    </a:cubicBezTo>
                    <a:lnTo>
                      <a:pt x="12667" y="95027"/>
                    </a:lnTo>
                    <a:lnTo>
                      <a:pt x="12667" y="89981"/>
                    </a:lnTo>
                    <a:lnTo>
                      <a:pt x="18429" y="89981"/>
                    </a:lnTo>
                    <a:lnTo>
                      <a:pt x="18429" y="95027"/>
                    </a:lnTo>
                    <a:lnTo>
                      <a:pt x="17736" y="95027"/>
                    </a:lnTo>
                    <a:cubicBezTo>
                      <a:pt x="17753" y="95110"/>
                      <a:pt x="17769" y="95192"/>
                      <a:pt x="17789" y="95274"/>
                    </a:cubicBezTo>
                    <a:lnTo>
                      <a:pt x="18425" y="95274"/>
                    </a:lnTo>
                    <a:lnTo>
                      <a:pt x="18425" y="97537"/>
                    </a:lnTo>
                    <a:lnTo>
                      <a:pt x="18673" y="97537"/>
                    </a:lnTo>
                    <a:lnTo>
                      <a:pt x="18673" y="95274"/>
                    </a:lnTo>
                    <a:lnTo>
                      <a:pt x="24431" y="95274"/>
                    </a:lnTo>
                    <a:lnTo>
                      <a:pt x="24431" y="97537"/>
                    </a:lnTo>
                    <a:lnTo>
                      <a:pt x="24678" y="97537"/>
                    </a:lnTo>
                    <a:lnTo>
                      <a:pt x="24678" y="95274"/>
                    </a:lnTo>
                    <a:lnTo>
                      <a:pt x="30439" y="95274"/>
                    </a:lnTo>
                    <a:lnTo>
                      <a:pt x="30439" y="97537"/>
                    </a:lnTo>
                    <a:lnTo>
                      <a:pt x="30687" y="97537"/>
                    </a:lnTo>
                    <a:lnTo>
                      <a:pt x="30687" y="95274"/>
                    </a:lnTo>
                    <a:lnTo>
                      <a:pt x="36247" y="95274"/>
                    </a:lnTo>
                    <a:cubicBezTo>
                      <a:pt x="36260" y="95192"/>
                      <a:pt x="36266" y="95110"/>
                      <a:pt x="36280" y="95027"/>
                    </a:cubicBezTo>
                    <a:lnTo>
                      <a:pt x="30690" y="95027"/>
                    </a:lnTo>
                    <a:lnTo>
                      <a:pt x="30690" y="89981"/>
                    </a:lnTo>
                    <a:lnTo>
                      <a:pt x="36448" y="89981"/>
                    </a:lnTo>
                    <a:lnTo>
                      <a:pt x="36448" y="94493"/>
                    </a:lnTo>
                    <a:lnTo>
                      <a:pt x="36695" y="95670"/>
                    </a:lnTo>
                    <a:lnTo>
                      <a:pt x="36695" y="95268"/>
                    </a:lnTo>
                    <a:lnTo>
                      <a:pt x="40036" y="95268"/>
                    </a:lnTo>
                    <a:cubicBezTo>
                      <a:pt x="40046" y="95202"/>
                      <a:pt x="40062" y="95136"/>
                      <a:pt x="40075" y="95077"/>
                    </a:cubicBezTo>
                    <a:cubicBezTo>
                      <a:pt x="40079" y="95143"/>
                      <a:pt x="40089" y="95202"/>
                      <a:pt x="40092" y="95268"/>
                    </a:cubicBezTo>
                    <a:lnTo>
                      <a:pt x="41127" y="95268"/>
                    </a:lnTo>
                    <a:cubicBezTo>
                      <a:pt x="41147" y="95185"/>
                      <a:pt x="41174" y="95103"/>
                      <a:pt x="41193" y="95021"/>
                    </a:cubicBezTo>
                    <a:lnTo>
                      <a:pt x="36695" y="95021"/>
                    </a:lnTo>
                    <a:lnTo>
                      <a:pt x="36695" y="89975"/>
                    </a:lnTo>
                    <a:lnTo>
                      <a:pt x="42460" y="89975"/>
                    </a:lnTo>
                    <a:lnTo>
                      <a:pt x="42460" y="95021"/>
                    </a:lnTo>
                    <a:lnTo>
                      <a:pt x="42034" y="95021"/>
                    </a:lnTo>
                    <a:cubicBezTo>
                      <a:pt x="42038" y="95103"/>
                      <a:pt x="42041" y="95185"/>
                      <a:pt x="42051" y="95268"/>
                    </a:cubicBezTo>
                    <a:lnTo>
                      <a:pt x="42463" y="95268"/>
                    </a:lnTo>
                    <a:lnTo>
                      <a:pt x="42463" y="97533"/>
                    </a:lnTo>
                    <a:lnTo>
                      <a:pt x="42710" y="97533"/>
                    </a:lnTo>
                    <a:lnTo>
                      <a:pt x="42710" y="95268"/>
                    </a:lnTo>
                    <a:lnTo>
                      <a:pt x="48468" y="95268"/>
                    </a:lnTo>
                    <a:lnTo>
                      <a:pt x="48468" y="97533"/>
                    </a:lnTo>
                    <a:lnTo>
                      <a:pt x="48716" y="97533"/>
                    </a:lnTo>
                    <a:lnTo>
                      <a:pt x="48716" y="95268"/>
                    </a:lnTo>
                    <a:lnTo>
                      <a:pt x="54474" y="95268"/>
                    </a:lnTo>
                    <a:lnTo>
                      <a:pt x="54474" y="97533"/>
                    </a:lnTo>
                    <a:lnTo>
                      <a:pt x="54721" y="97533"/>
                    </a:lnTo>
                    <a:lnTo>
                      <a:pt x="54721" y="95268"/>
                    </a:lnTo>
                    <a:lnTo>
                      <a:pt x="60482" y="95268"/>
                    </a:lnTo>
                    <a:lnTo>
                      <a:pt x="60482" y="97533"/>
                    </a:lnTo>
                    <a:lnTo>
                      <a:pt x="60730" y="97533"/>
                    </a:lnTo>
                    <a:lnTo>
                      <a:pt x="60730" y="95268"/>
                    </a:lnTo>
                    <a:lnTo>
                      <a:pt x="66491" y="95268"/>
                    </a:lnTo>
                    <a:lnTo>
                      <a:pt x="66491" y="97533"/>
                    </a:lnTo>
                    <a:lnTo>
                      <a:pt x="66738" y="97533"/>
                    </a:lnTo>
                    <a:lnTo>
                      <a:pt x="66738" y="95268"/>
                    </a:lnTo>
                    <a:lnTo>
                      <a:pt x="72496" y="95268"/>
                    </a:lnTo>
                    <a:lnTo>
                      <a:pt x="72496" y="97533"/>
                    </a:lnTo>
                    <a:lnTo>
                      <a:pt x="72744" y="97533"/>
                    </a:lnTo>
                    <a:lnTo>
                      <a:pt x="72744" y="95268"/>
                    </a:lnTo>
                    <a:lnTo>
                      <a:pt x="78505" y="95268"/>
                    </a:lnTo>
                    <a:lnTo>
                      <a:pt x="78505" y="97533"/>
                    </a:lnTo>
                    <a:lnTo>
                      <a:pt x="78752" y="97533"/>
                    </a:lnTo>
                    <a:lnTo>
                      <a:pt x="78752" y="95268"/>
                    </a:lnTo>
                    <a:lnTo>
                      <a:pt x="79989" y="95268"/>
                    </a:lnTo>
                    <a:cubicBezTo>
                      <a:pt x="79992" y="95185"/>
                      <a:pt x="79999" y="95103"/>
                      <a:pt x="80005" y="95021"/>
                    </a:cubicBezTo>
                    <a:lnTo>
                      <a:pt x="78755" y="95021"/>
                    </a:lnTo>
                    <a:lnTo>
                      <a:pt x="78755" y="90331"/>
                    </a:lnTo>
                    <a:lnTo>
                      <a:pt x="78755" y="89981"/>
                    </a:lnTo>
                    <a:lnTo>
                      <a:pt x="84517" y="89981"/>
                    </a:lnTo>
                    <a:lnTo>
                      <a:pt x="84517" y="95027"/>
                    </a:lnTo>
                    <a:lnTo>
                      <a:pt x="80846" y="95027"/>
                    </a:lnTo>
                    <a:cubicBezTo>
                      <a:pt x="80866" y="95110"/>
                      <a:pt x="80889" y="95192"/>
                      <a:pt x="80912" y="95274"/>
                    </a:cubicBezTo>
                    <a:lnTo>
                      <a:pt x="81941" y="95274"/>
                    </a:lnTo>
                    <a:cubicBezTo>
                      <a:pt x="81944" y="95208"/>
                      <a:pt x="81954" y="95143"/>
                      <a:pt x="81958" y="95077"/>
                    </a:cubicBezTo>
                    <a:cubicBezTo>
                      <a:pt x="81971" y="95136"/>
                      <a:pt x="81987" y="95202"/>
                      <a:pt x="82004" y="95274"/>
                    </a:cubicBezTo>
                    <a:lnTo>
                      <a:pt x="84517" y="95274"/>
                    </a:lnTo>
                    <a:lnTo>
                      <a:pt x="84517" y="97537"/>
                    </a:lnTo>
                    <a:lnTo>
                      <a:pt x="84764" y="97537"/>
                    </a:lnTo>
                    <a:lnTo>
                      <a:pt x="84764" y="95274"/>
                    </a:lnTo>
                    <a:lnTo>
                      <a:pt x="86436" y="95274"/>
                    </a:lnTo>
                    <a:cubicBezTo>
                      <a:pt x="86446" y="95192"/>
                      <a:pt x="86456" y="95110"/>
                      <a:pt x="86469" y="95027"/>
                    </a:cubicBezTo>
                    <a:lnTo>
                      <a:pt x="84764" y="95027"/>
                    </a:lnTo>
                    <a:lnTo>
                      <a:pt x="84764" y="89981"/>
                    </a:lnTo>
                    <a:lnTo>
                      <a:pt x="90525" y="89981"/>
                    </a:lnTo>
                    <a:lnTo>
                      <a:pt x="90525" y="95027"/>
                    </a:lnTo>
                    <a:lnTo>
                      <a:pt x="86743" y="95027"/>
                    </a:lnTo>
                    <a:cubicBezTo>
                      <a:pt x="86759" y="95110"/>
                      <a:pt x="86776" y="95192"/>
                      <a:pt x="86799" y="95274"/>
                    </a:cubicBezTo>
                    <a:lnTo>
                      <a:pt x="90529" y="95274"/>
                    </a:lnTo>
                    <a:lnTo>
                      <a:pt x="90529" y="97537"/>
                    </a:lnTo>
                    <a:lnTo>
                      <a:pt x="90776" y="97537"/>
                    </a:lnTo>
                    <a:lnTo>
                      <a:pt x="90776" y="95274"/>
                    </a:lnTo>
                    <a:lnTo>
                      <a:pt x="96534" y="95274"/>
                    </a:lnTo>
                    <a:lnTo>
                      <a:pt x="96534" y="97537"/>
                    </a:lnTo>
                    <a:lnTo>
                      <a:pt x="96781" y="97537"/>
                    </a:lnTo>
                    <a:lnTo>
                      <a:pt x="96781" y="95274"/>
                    </a:lnTo>
                    <a:lnTo>
                      <a:pt x="102539" y="95274"/>
                    </a:lnTo>
                    <a:lnTo>
                      <a:pt x="102539" y="97537"/>
                    </a:lnTo>
                    <a:lnTo>
                      <a:pt x="102787" y="97537"/>
                    </a:lnTo>
                    <a:lnTo>
                      <a:pt x="102787" y="95274"/>
                    </a:lnTo>
                    <a:lnTo>
                      <a:pt x="105260" y="95274"/>
                    </a:lnTo>
                    <a:cubicBezTo>
                      <a:pt x="105273" y="95192"/>
                      <a:pt x="105283" y="95110"/>
                      <a:pt x="105293" y="95027"/>
                    </a:cubicBezTo>
                    <a:lnTo>
                      <a:pt x="102787" y="95027"/>
                    </a:lnTo>
                    <a:lnTo>
                      <a:pt x="102787" y="89981"/>
                    </a:lnTo>
                    <a:lnTo>
                      <a:pt x="108548" y="89981"/>
                    </a:lnTo>
                    <a:lnTo>
                      <a:pt x="108548" y="95027"/>
                    </a:lnTo>
                    <a:lnTo>
                      <a:pt x="105570" y="95027"/>
                    </a:lnTo>
                    <a:cubicBezTo>
                      <a:pt x="105586" y="95110"/>
                      <a:pt x="105603" y="95192"/>
                      <a:pt x="105623" y="95274"/>
                    </a:cubicBezTo>
                    <a:lnTo>
                      <a:pt x="108548" y="95274"/>
                    </a:lnTo>
                    <a:lnTo>
                      <a:pt x="108548" y="97537"/>
                    </a:lnTo>
                    <a:lnTo>
                      <a:pt x="108650" y="97537"/>
                    </a:lnTo>
                    <a:cubicBezTo>
                      <a:pt x="108700" y="97247"/>
                      <a:pt x="108749" y="96946"/>
                      <a:pt x="108795" y="96660"/>
                    </a:cubicBezTo>
                    <a:lnTo>
                      <a:pt x="108795" y="95274"/>
                    </a:lnTo>
                    <a:lnTo>
                      <a:pt x="109046" y="95274"/>
                    </a:lnTo>
                    <a:cubicBezTo>
                      <a:pt x="109059" y="95208"/>
                      <a:pt x="109076" y="95143"/>
                      <a:pt x="109085" y="95080"/>
                    </a:cubicBezTo>
                    <a:cubicBezTo>
                      <a:pt x="109092" y="95146"/>
                      <a:pt x="109099" y="95208"/>
                      <a:pt x="109102" y="95274"/>
                    </a:cubicBezTo>
                    <a:lnTo>
                      <a:pt x="110137" y="95274"/>
                    </a:lnTo>
                    <a:cubicBezTo>
                      <a:pt x="110157" y="95192"/>
                      <a:pt x="110184" y="95110"/>
                      <a:pt x="110203" y="95027"/>
                    </a:cubicBezTo>
                    <a:lnTo>
                      <a:pt x="108795" y="95027"/>
                    </a:lnTo>
                    <a:lnTo>
                      <a:pt x="108795" y="89981"/>
                    </a:lnTo>
                    <a:lnTo>
                      <a:pt x="114553" y="89981"/>
                    </a:lnTo>
                    <a:lnTo>
                      <a:pt x="114553" y="95027"/>
                    </a:lnTo>
                    <a:lnTo>
                      <a:pt x="111041" y="95027"/>
                    </a:lnTo>
                    <a:cubicBezTo>
                      <a:pt x="111044" y="95110"/>
                      <a:pt x="111048" y="95192"/>
                      <a:pt x="111058" y="95274"/>
                    </a:cubicBezTo>
                    <a:lnTo>
                      <a:pt x="114556" y="95274"/>
                    </a:lnTo>
                    <a:lnTo>
                      <a:pt x="114556" y="97537"/>
                    </a:lnTo>
                    <a:lnTo>
                      <a:pt x="114804" y="97537"/>
                    </a:lnTo>
                    <a:lnTo>
                      <a:pt x="114804" y="95274"/>
                    </a:lnTo>
                    <a:lnTo>
                      <a:pt x="120562" y="95274"/>
                    </a:lnTo>
                    <a:lnTo>
                      <a:pt x="120562" y="97537"/>
                    </a:lnTo>
                    <a:lnTo>
                      <a:pt x="120809" y="97537"/>
                    </a:lnTo>
                    <a:lnTo>
                      <a:pt x="120809" y="95274"/>
                    </a:lnTo>
                    <a:lnTo>
                      <a:pt x="126570" y="95274"/>
                    </a:lnTo>
                    <a:lnTo>
                      <a:pt x="126570" y="97537"/>
                    </a:lnTo>
                    <a:lnTo>
                      <a:pt x="126818" y="97537"/>
                    </a:lnTo>
                    <a:lnTo>
                      <a:pt x="126818" y="95274"/>
                    </a:lnTo>
                    <a:lnTo>
                      <a:pt x="132576" y="95274"/>
                    </a:lnTo>
                    <a:lnTo>
                      <a:pt x="132576" y="97537"/>
                    </a:lnTo>
                    <a:lnTo>
                      <a:pt x="132823" y="97537"/>
                    </a:lnTo>
                    <a:lnTo>
                      <a:pt x="132823" y="95274"/>
                    </a:lnTo>
                    <a:lnTo>
                      <a:pt x="138581" y="95274"/>
                    </a:lnTo>
                    <a:lnTo>
                      <a:pt x="138581" y="97537"/>
                    </a:lnTo>
                    <a:lnTo>
                      <a:pt x="138828" y="97537"/>
                    </a:lnTo>
                    <a:lnTo>
                      <a:pt x="138828" y="95274"/>
                    </a:lnTo>
                    <a:lnTo>
                      <a:pt x="144586" y="95274"/>
                    </a:lnTo>
                    <a:lnTo>
                      <a:pt x="144586" y="97537"/>
                    </a:lnTo>
                    <a:lnTo>
                      <a:pt x="144834" y="97537"/>
                    </a:lnTo>
                    <a:lnTo>
                      <a:pt x="144834" y="95274"/>
                    </a:lnTo>
                    <a:lnTo>
                      <a:pt x="150592" y="95274"/>
                    </a:lnTo>
                    <a:lnTo>
                      <a:pt x="150592" y="97537"/>
                    </a:lnTo>
                    <a:lnTo>
                      <a:pt x="150839" y="97537"/>
                    </a:lnTo>
                    <a:lnTo>
                      <a:pt x="150839" y="95274"/>
                    </a:lnTo>
                    <a:lnTo>
                      <a:pt x="153237" y="95274"/>
                    </a:lnTo>
                    <a:cubicBezTo>
                      <a:pt x="153240" y="95192"/>
                      <a:pt x="153246" y="95110"/>
                      <a:pt x="153253" y="95027"/>
                    </a:cubicBezTo>
                    <a:lnTo>
                      <a:pt x="150846" y="95027"/>
                    </a:lnTo>
                    <a:lnTo>
                      <a:pt x="150846" y="89981"/>
                    </a:lnTo>
                    <a:lnTo>
                      <a:pt x="156604" y="89981"/>
                    </a:lnTo>
                    <a:lnTo>
                      <a:pt x="156604" y="95027"/>
                    </a:lnTo>
                    <a:lnTo>
                      <a:pt x="154087" y="95027"/>
                    </a:lnTo>
                    <a:cubicBezTo>
                      <a:pt x="154110" y="95110"/>
                      <a:pt x="154134" y="95192"/>
                      <a:pt x="154153" y="95274"/>
                    </a:cubicBezTo>
                    <a:lnTo>
                      <a:pt x="155186" y="95274"/>
                    </a:lnTo>
                    <a:cubicBezTo>
                      <a:pt x="155189" y="95208"/>
                      <a:pt x="155199" y="95143"/>
                      <a:pt x="155202" y="95077"/>
                    </a:cubicBezTo>
                    <a:cubicBezTo>
                      <a:pt x="155215" y="95136"/>
                      <a:pt x="155232" y="95202"/>
                      <a:pt x="155248" y="95274"/>
                    </a:cubicBezTo>
                    <a:lnTo>
                      <a:pt x="156600" y="95274"/>
                    </a:lnTo>
                    <a:lnTo>
                      <a:pt x="156600" y="97537"/>
                    </a:lnTo>
                    <a:lnTo>
                      <a:pt x="156848" y="97537"/>
                    </a:lnTo>
                    <a:lnTo>
                      <a:pt x="156848" y="95274"/>
                    </a:lnTo>
                    <a:lnTo>
                      <a:pt x="159674" y="95274"/>
                    </a:lnTo>
                    <a:cubicBezTo>
                      <a:pt x="159687" y="95192"/>
                      <a:pt x="159694" y="95110"/>
                      <a:pt x="159707" y="95027"/>
                    </a:cubicBezTo>
                    <a:lnTo>
                      <a:pt x="156848" y="95027"/>
                    </a:lnTo>
                    <a:lnTo>
                      <a:pt x="156848" y="89981"/>
                    </a:lnTo>
                    <a:lnTo>
                      <a:pt x="162606" y="89981"/>
                    </a:lnTo>
                    <a:lnTo>
                      <a:pt x="162606" y="95027"/>
                    </a:lnTo>
                    <a:lnTo>
                      <a:pt x="159984" y="95027"/>
                    </a:lnTo>
                    <a:cubicBezTo>
                      <a:pt x="160000" y="95110"/>
                      <a:pt x="160017" y="95192"/>
                      <a:pt x="160037" y="95274"/>
                    </a:cubicBezTo>
                    <a:lnTo>
                      <a:pt x="162609" y="95274"/>
                    </a:lnTo>
                    <a:lnTo>
                      <a:pt x="162609" y="97537"/>
                    </a:lnTo>
                    <a:lnTo>
                      <a:pt x="162856" y="97537"/>
                    </a:lnTo>
                    <a:lnTo>
                      <a:pt x="162856" y="95274"/>
                    </a:lnTo>
                    <a:lnTo>
                      <a:pt x="168614" y="95274"/>
                    </a:lnTo>
                    <a:lnTo>
                      <a:pt x="168614" y="97537"/>
                    </a:lnTo>
                    <a:lnTo>
                      <a:pt x="168862" y="97537"/>
                    </a:lnTo>
                    <a:lnTo>
                      <a:pt x="168862" y="95274"/>
                    </a:lnTo>
                    <a:lnTo>
                      <a:pt x="174623" y="95274"/>
                    </a:lnTo>
                    <a:lnTo>
                      <a:pt x="174623" y="97537"/>
                    </a:lnTo>
                    <a:lnTo>
                      <a:pt x="174870" y="97537"/>
                    </a:lnTo>
                    <a:lnTo>
                      <a:pt x="174870" y="95274"/>
                    </a:lnTo>
                    <a:lnTo>
                      <a:pt x="178501" y="95274"/>
                    </a:lnTo>
                    <a:cubicBezTo>
                      <a:pt x="178514" y="95192"/>
                      <a:pt x="178521" y="95110"/>
                      <a:pt x="178534" y="95027"/>
                    </a:cubicBezTo>
                    <a:lnTo>
                      <a:pt x="174870" y="95027"/>
                    </a:lnTo>
                    <a:lnTo>
                      <a:pt x="174870" y="89981"/>
                    </a:lnTo>
                    <a:lnTo>
                      <a:pt x="180638" y="89981"/>
                    </a:lnTo>
                    <a:lnTo>
                      <a:pt x="180638" y="95027"/>
                    </a:lnTo>
                    <a:lnTo>
                      <a:pt x="178824" y="95027"/>
                    </a:lnTo>
                    <a:cubicBezTo>
                      <a:pt x="178837" y="95110"/>
                      <a:pt x="178857" y="95192"/>
                      <a:pt x="178877" y="95274"/>
                    </a:cubicBezTo>
                    <a:lnTo>
                      <a:pt x="180641" y="95274"/>
                    </a:lnTo>
                    <a:lnTo>
                      <a:pt x="180641" y="97537"/>
                    </a:lnTo>
                    <a:lnTo>
                      <a:pt x="180889" y="97537"/>
                    </a:lnTo>
                    <a:lnTo>
                      <a:pt x="180889" y="95274"/>
                    </a:lnTo>
                    <a:lnTo>
                      <a:pt x="182297" y="95274"/>
                    </a:lnTo>
                    <a:cubicBezTo>
                      <a:pt x="182310" y="95208"/>
                      <a:pt x="182327" y="95143"/>
                      <a:pt x="182340" y="95080"/>
                    </a:cubicBezTo>
                    <a:cubicBezTo>
                      <a:pt x="182343" y="95146"/>
                      <a:pt x="182353" y="95208"/>
                      <a:pt x="182356" y="95274"/>
                    </a:cubicBezTo>
                    <a:lnTo>
                      <a:pt x="183392" y="95274"/>
                    </a:lnTo>
                    <a:cubicBezTo>
                      <a:pt x="183412" y="95192"/>
                      <a:pt x="183435" y="95110"/>
                      <a:pt x="183458" y="95027"/>
                    </a:cubicBezTo>
                    <a:lnTo>
                      <a:pt x="180885" y="95027"/>
                    </a:lnTo>
                    <a:lnTo>
                      <a:pt x="180885" y="89981"/>
                    </a:lnTo>
                    <a:lnTo>
                      <a:pt x="186643" y="89981"/>
                    </a:lnTo>
                    <a:lnTo>
                      <a:pt x="186643" y="95027"/>
                    </a:lnTo>
                    <a:lnTo>
                      <a:pt x="184289" y="95027"/>
                    </a:lnTo>
                    <a:cubicBezTo>
                      <a:pt x="184292" y="95110"/>
                      <a:pt x="184295" y="95192"/>
                      <a:pt x="184305" y="95274"/>
                    </a:cubicBezTo>
                    <a:lnTo>
                      <a:pt x="186647" y="95274"/>
                    </a:lnTo>
                    <a:lnTo>
                      <a:pt x="186647" y="96254"/>
                    </a:lnTo>
                    <a:cubicBezTo>
                      <a:pt x="186686" y="95937"/>
                      <a:pt x="186729" y="95641"/>
                      <a:pt x="186769" y="95393"/>
                    </a:cubicBezTo>
                    <a:cubicBezTo>
                      <a:pt x="186812" y="95591"/>
                      <a:pt x="186851" y="95792"/>
                      <a:pt x="186894" y="95990"/>
                    </a:cubicBezTo>
                    <a:lnTo>
                      <a:pt x="186894" y="95274"/>
                    </a:lnTo>
                    <a:lnTo>
                      <a:pt x="192652" y="95274"/>
                    </a:lnTo>
                    <a:lnTo>
                      <a:pt x="192652" y="96007"/>
                    </a:lnTo>
                    <a:cubicBezTo>
                      <a:pt x="192682" y="95776"/>
                      <a:pt x="192715" y="95565"/>
                      <a:pt x="192744" y="95380"/>
                    </a:cubicBezTo>
                    <a:cubicBezTo>
                      <a:pt x="192748" y="95400"/>
                      <a:pt x="192751" y="95416"/>
                      <a:pt x="192754" y="95439"/>
                    </a:cubicBezTo>
                    <a:lnTo>
                      <a:pt x="192754" y="0"/>
                    </a:lnTo>
                    <a:lnTo>
                      <a:pt x="192652" y="0"/>
                    </a:lnTo>
                    <a:lnTo>
                      <a:pt x="192652" y="5073"/>
                    </a:lnTo>
                    <a:lnTo>
                      <a:pt x="188731" y="5073"/>
                    </a:lnTo>
                    <a:lnTo>
                      <a:pt x="188731" y="5320"/>
                    </a:lnTo>
                    <a:lnTo>
                      <a:pt x="192652" y="5320"/>
                    </a:lnTo>
                    <a:lnTo>
                      <a:pt x="192652" y="10366"/>
                    </a:lnTo>
                    <a:lnTo>
                      <a:pt x="186894" y="10366"/>
                    </a:lnTo>
                    <a:lnTo>
                      <a:pt x="186894" y="5320"/>
                    </a:lnTo>
                    <a:lnTo>
                      <a:pt x="188718" y="5320"/>
                    </a:lnTo>
                    <a:cubicBezTo>
                      <a:pt x="188695" y="5237"/>
                      <a:pt x="188675" y="5155"/>
                      <a:pt x="188648" y="5073"/>
                    </a:cubicBezTo>
                    <a:lnTo>
                      <a:pt x="186894" y="5073"/>
                    </a:lnTo>
                    <a:lnTo>
                      <a:pt x="186894" y="2131"/>
                    </a:lnTo>
                    <a:cubicBezTo>
                      <a:pt x="186881" y="2250"/>
                      <a:pt x="186874" y="2368"/>
                      <a:pt x="186861" y="2494"/>
                    </a:cubicBezTo>
                    <a:cubicBezTo>
                      <a:pt x="186792" y="2197"/>
                      <a:pt x="186719" y="1804"/>
                      <a:pt x="186647" y="1376"/>
                    </a:cubicBezTo>
                    <a:lnTo>
                      <a:pt x="186647" y="5079"/>
                    </a:lnTo>
                    <a:lnTo>
                      <a:pt x="180885" y="5079"/>
                    </a:lnTo>
                    <a:lnTo>
                      <a:pt x="180885" y="0"/>
                    </a:lnTo>
                    <a:lnTo>
                      <a:pt x="180638" y="0"/>
                    </a:lnTo>
                    <a:lnTo>
                      <a:pt x="180638" y="5073"/>
                    </a:lnTo>
                    <a:lnTo>
                      <a:pt x="174877" y="5073"/>
                    </a:lnTo>
                    <a:lnTo>
                      <a:pt x="174877" y="0"/>
                    </a:lnTo>
                    <a:lnTo>
                      <a:pt x="174629" y="0"/>
                    </a:lnTo>
                    <a:lnTo>
                      <a:pt x="174629" y="5073"/>
                    </a:lnTo>
                    <a:lnTo>
                      <a:pt x="168871" y="5073"/>
                    </a:lnTo>
                    <a:lnTo>
                      <a:pt x="168871" y="0"/>
                    </a:lnTo>
                    <a:lnTo>
                      <a:pt x="168624" y="0"/>
                    </a:lnTo>
                    <a:lnTo>
                      <a:pt x="168624" y="5073"/>
                    </a:lnTo>
                    <a:lnTo>
                      <a:pt x="162866" y="5073"/>
                    </a:lnTo>
                    <a:lnTo>
                      <a:pt x="162866" y="696"/>
                    </a:lnTo>
                    <a:cubicBezTo>
                      <a:pt x="162817" y="465"/>
                      <a:pt x="162767" y="228"/>
                      <a:pt x="162718" y="0"/>
                    </a:cubicBezTo>
                    <a:lnTo>
                      <a:pt x="162619" y="0"/>
                    </a:lnTo>
                    <a:lnTo>
                      <a:pt x="162619" y="5073"/>
                    </a:lnTo>
                    <a:lnTo>
                      <a:pt x="157949" y="5073"/>
                    </a:lnTo>
                    <a:cubicBezTo>
                      <a:pt x="157926" y="5155"/>
                      <a:pt x="157906" y="5237"/>
                      <a:pt x="157883" y="5320"/>
                    </a:cubicBezTo>
                    <a:lnTo>
                      <a:pt x="162619" y="5320"/>
                    </a:lnTo>
                    <a:lnTo>
                      <a:pt x="162619" y="10366"/>
                    </a:lnTo>
                    <a:lnTo>
                      <a:pt x="156861" y="10366"/>
                    </a:lnTo>
                    <a:lnTo>
                      <a:pt x="156861" y="5320"/>
                    </a:lnTo>
                    <a:lnTo>
                      <a:pt x="157870" y="5320"/>
                    </a:lnTo>
                    <a:lnTo>
                      <a:pt x="157870" y="5073"/>
                    </a:lnTo>
                    <a:lnTo>
                      <a:pt x="156861" y="5073"/>
                    </a:lnTo>
                    <a:lnTo>
                      <a:pt x="156861" y="0"/>
                    </a:lnTo>
                    <a:lnTo>
                      <a:pt x="156613" y="0"/>
                    </a:lnTo>
                    <a:lnTo>
                      <a:pt x="156613" y="5073"/>
                    </a:lnTo>
                    <a:lnTo>
                      <a:pt x="150852" y="5073"/>
                    </a:lnTo>
                    <a:lnTo>
                      <a:pt x="150852" y="0"/>
                    </a:lnTo>
                    <a:lnTo>
                      <a:pt x="150605" y="0"/>
                    </a:lnTo>
                    <a:lnTo>
                      <a:pt x="150605" y="5073"/>
                    </a:lnTo>
                    <a:lnTo>
                      <a:pt x="144847" y="5073"/>
                    </a:lnTo>
                    <a:lnTo>
                      <a:pt x="144847" y="0"/>
                    </a:lnTo>
                    <a:lnTo>
                      <a:pt x="144600" y="0"/>
                    </a:lnTo>
                    <a:lnTo>
                      <a:pt x="144600" y="5073"/>
                    </a:lnTo>
                    <a:lnTo>
                      <a:pt x="138842" y="5073"/>
                    </a:lnTo>
                    <a:lnTo>
                      <a:pt x="138842" y="0"/>
                    </a:lnTo>
                    <a:lnTo>
                      <a:pt x="138594" y="0"/>
                    </a:lnTo>
                    <a:lnTo>
                      <a:pt x="138594" y="5073"/>
                    </a:lnTo>
                    <a:lnTo>
                      <a:pt x="132836" y="5073"/>
                    </a:lnTo>
                    <a:lnTo>
                      <a:pt x="132836" y="0"/>
                    </a:lnTo>
                    <a:lnTo>
                      <a:pt x="132589" y="0"/>
                    </a:lnTo>
                    <a:lnTo>
                      <a:pt x="132589" y="5073"/>
                    </a:lnTo>
                    <a:lnTo>
                      <a:pt x="126828" y="5073"/>
                    </a:lnTo>
                    <a:lnTo>
                      <a:pt x="126828" y="0"/>
                    </a:lnTo>
                    <a:lnTo>
                      <a:pt x="126580" y="0"/>
                    </a:lnTo>
                    <a:lnTo>
                      <a:pt x="126580" y="5073"/>
                    </a:lnTo>
                    <a:lnTo>
                      <a:pt x="120822" y="5073"/>
                    </a:lnTo>
                    <a:lnTo>
                      <a:pt x="120822" y="0"/>
                    </a:lnTo>
                    <a:lnTo>
                      <a:pt x="120575" y="0"/>
                    </a:lnTo>
                    <a:lnTo>
                      <a:pt x="120575" y="5073"/>
                    </a:lnTo>
                    <a:lnTo>
                      <a:pt x="119744" y="5073"/>
                    </a:lnTo>
                    <a:lnTo>
                      <a:pt x="119744" y="5320"/>
                    </a:lnTo>
                    <a:lnTo>
                      <a:pt x="120578" y="5320"/>
                    </a:lnTo>
                    <a:lnTo>
                      <a:pt x="120578" y="10366"/>
                    </a:lnTo>
                    <a:lnTo>
                      <a:pt x="114820" y="10366"/>
                    </a:lnTo>
                    <a:lnTo>
                      <a:pt x="114820" y="5320"/>
                    </a:lnTo>
                    <a:lnTo>
                      <a:pt x="119731" y="5320"/>
                    </a:lnTo>
                    <a:cubicBezTo>
                      <a:pt x="119711" y="5237"/>
                      <a:pt x="119688" y="5155"/>
                      <a:pt x="119665" y="5073"/>
                    </a:cubicBezTo>
                    <a:lnTo>
                      <a:pt x="114820" y="5073"/>
                    </a:lnTo>
                    <a:lnTo>
                      <a:pt x="114820" y="0"/>
                    </a:lnTo>
                    <a:lnTo>
                      <a:pt x="114573" y="0"/>
                    </a:lnTo>
                    <a:lnTo>
                      <a:pt x="114573" y="5073"/>
                    </a:lnTo>
                    <a:lnTo>
                      <a:pt x="108815" y="5073"/>
                    </a:lnTo>
                    <a:lnTo>
                      <a:pt x="108815" y="0"/>
                    </a:lnTo>
                    <a:lnTo>
                      <a:pt x="108568" y="0"/>
                    </a:lnTo>
                    <a:lnTo>
                      <a:pt x="108568" y="5073"/>
                    </a:lnTo>
                    <a:lnTo>
                      <a:pt x="102810" y="5073"/>
                    </a:lnTo>
                    <a:lnTo>
                      <a:pt x="102810" y="0"/>
                    </a:lnTo>
                    <a:lnTo>
                      <a:pt x="102562" y="0"/>
                    </a:lnTo>
                    <a:lnTo>
                      <a:pt x="102562" y="5073"/>
                    </a:lnTo>
                    <a:lnTo>
                      <a:pt x="96801" y="5073"/>
                    </a:lnTo>
                    <a:lnTo>
                      <a:pt x="96801" y="0"/>
                    </a:lnTo>
                    <a:lnTo>
                      <a:pt x="96554" y="0"/>
                    </a:lnTo>
                    <a:lnTo>
                      <a:pt x="96554" y="5073"/>
                    </a:lnTo>
                    <a:lnTo>
                      <a:pt x="90792" y="5073"/>
                    </a:lnTo>
                    <a:lnTo>
                      <a:pt x="90792" y="5049"/>
                    </a:lnTo>
                    <a:lnTo>
                      <a:pt x="90792" y="2296"/>
                    </a:lnTo>
                    <a:cubicBezTo>
                      <a:pt x="90779" y="2362"/>
                      <a:pt x="90763" y="2424"/>
                      <a:pt x="90750" y="2484"/>
                    </a:cubicBezTo>
                    <a:cubicBezTo>
                      <a:pt x="90674" y="1653"/>
                      <a:pt x="90614" y="828"/>
                      <a:pt x="90548" y="0"/>
                    </a:cubicBezTo>
                    <a:lnTo>
                      <a:pt x="90545" y="0"/>
                    </a:lnTo>
                    <a:lnTo>
                      <a:pt x="90545" y="5073"/>
                    </a:lnTo>
                    <a:lnTo>
                      <a:pt x="88962" y="5073"/>
                    </a:lnTo>
                    <a:cubicBezTo>
                      <a:pt x="88942" y="5155"/>
                      <a:pt x="88919" y="5237"/>
                      <a:pt x="88896" y="5320"/>
                    </a:cubicBezTo>
                    <a:lnTo>
                      <a:pt x="90545" y="5320"/>
                    </a:lnTo>
                    <a:lnTo>
                      <a:pt x="90545" y="10366"/>
                    </a:lnTo>
                    <a:lnTo>
                      <a:pt x="84787" y="10366"/>
                    </a:lnTo>
                    <a:lnTo>
                      <a:pt x="84787" y="5320"/>
                    </a:lnTo>
                    <a:lnTo>
                      <a:pt x="88883" y="5320"/>
                    </a:lnTo>
                    <a:lnTo>
                      <a:pt x="88883" y="5073"/>
                    </a:lnTo>
                    <a:lnTo>
                      <a:pt x="84787" y="5073"/>
                    </a:lnTo>
                    <a:lnTo>
                      <a:pt x="84787" y="0"/>
                    </a:lnTo>
                    <a:lnTo>
                      <a:pt x="84540" y="0"/>
                    </a:lnTo>
                    <a:lnTo>
                      <a:pt x="84540" y="5073"/>
                    </a:lnTo>
                    <a:lnTo>
                      <a:pt x="78779" y="5073"/>
                    </a:lnTo>
                    <a:lnTo>
                      <a:pt x="78779" y="0"/>
                    </a:lnTo>
                    <a:lnTo>
                      <a:pt x="78531" y="0"/>
                    </a:lnTo>
                    <a:lnTo>
                      <a:pt x="78531" y="5073"/>
                    </a:lnTo>
                    <a:lnTo>
                      <a:pt x="72773" y="5073"/>
                    </a:lnTo>
                    <a:lnTo>
                      <a:pt x="72773" y="0"/>
                    </a:lnTo>
                    <a:lnTo>
                      <a:pt x="72526" y="0"/>
                    </a:lnTo>
                    <a:lnTo>
                      <a:pt x="72526" y="5073"/>
                    </a:lnTo>
                    <a:lnTo>
                      <a:pt x="66738" y="5073"/>
                    </a:lnTo>
                    <a:lnTo>
                      <a:pt x="66738" y="0"/>
                    </a:lnTo>
                    <a:lnTo>
                      <a:pt x="66491" y="0"/>
                    </a:lnTo>
                    <a:lnTo>
                      <a:pt x="66491" y="5073"/>
                    </a:lnTo>
                    <a:lnTo>
                      <a:pt x="60733" y="5073"/>
                    </a:lnTo>
                    <a:lnTo>
                      <a:pt x="60733" y="0"/>
                    </a:lnTo>
                    <a:lnTo>
                      <a:pt x="60486" y="0"/>
                    </a:lnTo>
                    <a:lnTo>
                      <a:pt x="60486" y="5073"/>
                    </a:lnTo>
                    <a:lnTo>
                      <a:pt x="54728" y="5073"/>
                    </a:lnTo>
                    <a:lnTo>
                      <a:pt x="54728" y="0"/>
                    </a:lnTo>
                    <a:lnTo>
                      <a:pt x="54480" y="0"/>
                    </a:lnTo>
                    <a:lnTo>
                      <a:pt x="54480" y="5073"/>
                    </a:lnTo>
                    <a:lnTo>
                      <a:pt x="48716" y="5073"/>
                    </a:lnTo>
                    <a:lnTo>
                      <a:pt x="48716" y="0"/>
                    </a:lnTo>
                    <a:lnTo>
                      <a:pt x="48468" y="0"/>
                    </a:lnTo>
                    <a:lnTo>
                      <a:pt x="48468" y="5073"/>
                    </a:lnTo>
                    <a:lnTo>
                      <a:pt x="46476" y="5073"/>
                    </a:lnTo>
                    <a:lnTo>
                      <a:pt x="46476" y="5320"/>
                    </a:lnTo>
                    <a:lnTo>
                      <a:pt x="48472" y="5320"/>
                    </a:lnTo>
                    <a:lnTo>
                      <a:pt x="48472" y="6299"/>
                    </a:lnTo>
                    <a:lnTo>
                      <a:pt x="48472" y="7091"/>
                    </a:lnTo>
                    <a:lnTo>
                      <a:pt x="48472" y="10362"/>
                    </a:lnTo>
                    <a:lnTo>
                      <a:pt x="42707" y="10362"/>
                    </a:lnTo>
                    <a:lnTo>
                      <a:pt x="42707" y="5320"/>
                    </a:lnTo>
                    <a:lnTo>
                      <a:pt x="46453" y="5320"/>
                    </a:lnTo>
                    <a:cubicBezTo>
                      <a:pt x="46434" y="5237"/>
                      <a:pt x="46411" y="5155"/>
                      <a:pt x="46387" y="5073"/>
                    </a:cubicBezTo>
                    <a:lnTo>
                      <a:pt x="42707" y="5073"/>
                    </a:lnTo>
                    <a:lnTo>
                      <a:pt x="42707" y="0"/>
                    </a:lnTo>
                    <a:lnTo>
                      <a:pt x="42460" y="0"/>
                    </a:lnTo>
                    <a:lnTo>
                      <a:pt x="42460" y="5073"/>
                    </a:lnTo>
                    <a:lnTo>
                      <a:pt x="36698" y="5073"/>
                    </a:lnTo>
                    <a:lnTo>
                      <a:pt x="36698" y="0"/>
                    </a:lnTo>
                    <a:lnTo>
                      <a:pt x="36451" y="0"/>
                    </a:lnTo>
                    <a:lnTo>
                      <a:pt x="36451" y="5073"/>
                    </a:lnTo>
                    <a:lnTo>
                      <a:pt x="30690" y="5073"/>
                    </a:lnTo>
                    <a:lnTo>
                      <a:pt x="30690" y="0"/>
                    </a:lnTo>
                    <a:lnTo>
                      <a:pt x="30443" y="0"/>
                    </a:lnTo>
                    <a:lnTo>
                      <a:pt x="30443" y="5073"/>
                    </a:lnTo>
                    <a:lnTo>
                      <a:pt x="24685" y="5073"/>
                    </a:lnTo>
                    <a:lnTo>
                      <a:pt x="24685" y="0"/>
                    </a:lnTo>
                    <a:lnTo>
                      <a:pt x="24437" y="0"/>
                    </a:lnTo>
                    <a:lnTo>
                      <a:pt x="24437" y="5073"/>
                    </a:lnTo>
                    <a:lnTo>
                      <a:pt x="18673" y="5073"/>
                    </a:lnTo>
                    <a:lnTo>
                      <a:pt x="18673" y="0"/>
                    </a:lnTo>
                    <a:lnTo>
                      <a:pt x="18425" y="0"/>
                    </a:lnTo>
                    <a:lnTo>
                      <a:pt x="18425" y="5073"/>
                    </a:lnTo>
                    <a:lnTo>
                      <a:pt x="15685" y="5073"/>
                    </a:lnTo>
                    <a:cubicBezTo>
                      <a:pt x="15665" y="5155"/>
                      <a:pt x="15642" y="5237"/>
                      <a:pt x="15619" y="5320"/>
                    </a:cubicBezTo>
                    <a:lnTo>
                      <a:pt x="18425" y="5320"/>
                    </a:lnTo>
                    <a:lnTo>
                      <a:pt x="18425" y="10366"/>
                    </a:lnTo>
                    <a:lnTo>
                      <a:pt x="12667" y="10366"/>
                    </a:lnTo>
                    <a:lnTo>
                      <a:pt x="12667" y="5320"/>
                    </a:lnTo>
                    <a:lnTo>
                      <a:pt x="15602" y="5320"/>
                    </a:lnTo>
                    <a:lnTo>
                      <a:pt x="15602" y="5073"/>
                    </a:lnTo>
                    <a:lnTo>
                      <a:pt x="12667" y="5073"/>
                    </a:lnTo>
                    <a:lnTo>
                      <a:pt x="12667" y="380"/>
                    </a:lnTo>
                    <a:cubicBezTo>
                      <a:pt x="12641" y="251"/>
                      <a:pt x="12615" y="126"/>
                      <a:pt x="12588" y="0"/>
                    </a:cubicBezTo>
                    <a:lnTo>
                      <a:pt x="12420" y="0"/>
                    </a:lnTo>
                    <a:lnTo>
                      <a:pt x="12420" y="5073"/>
                    </a:lnTo>
                    <a:lnTo>
                      <a:pt x="6655" y="5073"/>
                    </a:lnTo>
                    <a:lnTo>
                      <a:pt x="6655" y="0"/>
                    </a:lnTo>
                    <a:lnTo>
                      <a:pt x="6408" y="0"/>
                    </a:lnTo>
                    <a:lnTo>
                      <a:pt x="6408" y="5073"/>
                    </a:lnTo>
                    <a:lnTo>
                      <a:pt x="650" y="5073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F">
                  <a:alpha val="23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92" name="Google Shape;4592;p34"/>
            <p:cNvGrpSpPr/>
            <p:nvPr/>
          </p:nvGrpSpPr>
          <p:grpSpPr>
            <a:xfrm>
              <a:off x="244211" y="309672"/>
              <a:ext cx="1267513" cy="4669073"/>
              <a:chOff x="1826825" y="994875"/>
              <a:chExt cx="576850" cy="1962950"/>
            </a:xfrm>
          </p:grpSpPr>
          <p:sp>
            <p:nvSpPr>
              <p:cNvPr id="4593" name="Google Shape;4593;p34"/>
              <p:cNvSpPr/>
              <p:nvPr/>
            </p:nvSpPr>
            <p:spPr>
              <a:xfrm>
                <a:off x="1982725" y="1055050"/>
                <a:ext cx="420950" cy="1761675"/>
              </a:xfrm>
              <a:custGeom>
                <a:avLst/>
                <a:gdLst/>
                <a:ahLst/>
                <a:cxnLst/>
                <a:rect l="l" t="t" r="r" b="b"/>
                <a:pathLst>
                  <a:path w="16838" h="70467" extrusionOk="0">
                    <a:moveTo>
                      <a:pt x="4226" y="1"/>
                    </a:moveTo>
                    <a:cubicBezTo>
                      <a:pt x="4036" y="653"/>
                      <a:pt x="3882" y="2271"/>
                      <a:pt x="3765" y="2946"/>
                    </a:cubicBezTo>
                    <a:cubicBezTo>
                      <a:pt x="0" y="25160"/>
                      <a:pt x="174" y="48263"/>
                      <a:pt x="3959" y="70467"/>
                    </a:cubicBezTo>
                    <a:cubicBezTo>
                      <a:pt x="5601" y="70400"/>
                      <a:pt x="7423" y="70343"/>
                      <a:pt x="9402" y="70300"/>
                    </a:cubicBezTo>
                    <a:cubicBezTo>
                      <a:pt x="9459" y="70296"/>
                      <a:pt x="9509" y="70296"/>
                      <a:pt x="9563" y="70296"/>
                    </a:cubicBezTo>
                    <a:cubicBezTo>
                      <a:pt x="11277" y="70260"/>
                      <a:pt x="13106" y="70240"/>
                      <a:pt x="15035" y="70240"/>
                    </a:cubicBezTo>
                    <a:cubicBezTo>
                      <a:pt x="15627" y="70240"/>
                      <a:pt x="16228" y="70242"/>
                      <a:pt x="16838" y="70246"/>
                    </a:cubicBezTo>
                    <a:cubicBezTo>
                      <a:pt x="8228" y="49597"/>
                      <a:pt x="6456" y="22646"/>
                      <a:pt x="11689" y="118"/>
                    </a:cubicBezTo>
                    <a:cubicBezTo>
                      <a:pt x="11683" y="117"/>
                      <a:pt x="11652" y="116"/>
                      <a:pt x="11600" y="116"/>
                    </a:cubicBezTo>
                    <a:cubicBezTo>
                      <a:pt x="11281" y="116"/>
                      <a:pt x="10152" y="131"/>
                      <a:pt x="8841" y="131"/>
                    </a:cubicBezTo>
                    <a:cubicBezTo>
                      <a:pt x="7166" y="131"/>
                      <a:pt x="5194" y="107"/>
                      <a:pt x="4226" y="1"/>
                    </a:cubicBezTo>
                    <a:close/>
                  </a:path>
                </a:pathLst>
              </a:custGeom>
              <a:solidFill>
                <a:srgbClr val="6F1420">
                  <a:alpha val="7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34"/>
              <p:cNvSpPr/>
              <p:nvPr/>
            </p:nvSpPr>
            <p:spPr>
              <a:xfrm>
                <a:off x="1827000" y="994875"/>
                <a:ext cx="408750" cy="1962950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78518" extrusionOk="0">
                    <a:moveTo>
                      <a:pt x="7858" y="0"/>
                    </a:moveTo>
                    <a:cubicBezTo>
                      <a:pt x="7684" y="866"/>
                      <a:pt x="7517" y="1736"/>
                      <a:pt x="7346" y="2602"/>
                    </a:cubicBezTo>
                    <a:lnTo>
                      <a:pt x="6961" y="365"/>
                    </a:lnTo>
                    <a:cubicBezTo>
                      <a:pt x="6848" y="478"/>
                      <a:pt x="6734" y="599"/>
                      <a:pt x="6617" y="716"/>
                    </a:cubicBezTo>
                    <a:cubicBezTo>
                      <a:pt x="6099" y="472"/>
                      <a:pt x="5557" y="311"/>
                      <a:pt x="5006" y="228"/>
                    </a:cubicBezTo>
                    <a:cubicBezTo>
                      <a:pt x="3468" y="519"/>
                      <a:pt x="1866" y="1114"/>
                      <a:pt x="295" y="2150"/>
                    </a:cubicBezTo>
                    <a:cubicBezTo>
                      <a:pt x="295" y="2150"/>
                      <a:pt x="395" y="8252"/>
                      <a:pt x="492" y="16995"/>
                    </a:cubicBezTo>
                    <a:cubicBezTo>
                      <a:pt x="696" y="35628"/>
                      <a:pt x="876" y="66274"/>
                      <a:pt x="0" y="75425"/>
                    </a:cubicBezTo>
                    <a:cubicBezTo>
                      <a:pt x="0" y="75425"/>
                      <a:pt x="1840" y="78518"/>
                      <a:pt x="7181" y="78518"/>
                    </a:cubicBezTo>
                    <a:cubicBezTo>
                      <a:pt x="7856" y="78518"/>
                      <a:pt x="8588" y="78468"/>
                      <a:pt x="9379" y="78357"/>
                    </a:cubicBezTo>
                    <a:cubicBezTo>
                      <a:pt x="9827" y="78200"/>
                      <a:pt x="10261" y="77996"/>
                      <a:pt x="10679" y="77735"/>
                    </a:cubicBezTo>
                    <a:cubicBezTo>
                      <a:pt x="10883" y="77608"/>
                      <a:pt x="11114" y="77421"/>
                      <a:pt x="11127" y="77123"/>
                    </a:cubicBezTo>
                    <a:cubicBezTo>
                      <a:pt x="11198" y="77267"/>
                      <a:pt x="11275" y="77404"/>
                      <a:pt x="11345" y="77548"/>
                    </a:cubicBezTo>
                    <a:cubicBezTo>
                      <a:pt x="11348" y="77314"/>
                      <a:pt x="11361" y="77053"/>
                      <a:pt x="11485" y="76882"/>
                    </a:cubicBezTo>
                    <a:cubicBezTo>
                      <a:pt x="11559" y="76786"/>
                      <a:pt x="11659" y="76732"/>
                      <a:pt x="11746" y="76662"/>
                    </a:cubicBezTo>
                    <a:cubicBezTo>
                      <a:pt x="11833" y="76588"/>
                      <a:pt x="11920" y="76485"/>
                      <a:pt x="11933" y="76351"/>
                    </a:cubicBezTo>
                    <a:cubicBezTo>
                      <a:pt x="12047" y="76488"/>
                      <a:pt x="12171" y="76632"/>
                      <a:pt x="12328" y="76655"/>
                    </a:cubicBezTo>
                    <a:cubicBezTo>
                      <a:pt x="12340" y="76657"/>
                      <a:pt x="12353" y="76658"/>
                      <a:pt x="12365" y="76658"/>
                    </a:cubicBezTo>
                    <a:cubicBezTo>
                      <a:pt x="12509" y="76658"/>
                      <a:pt x="12661" y="76522"/>
                      <a:pt x="12649" y="76334"/>
                    </a:cubicBezTo>
                    <a:lnTo>
                      <a:pt x="12649" y="76334"/>
                    </a:lnTo>
                    <a:cubicBezTo>
                      <a:pt x="12716" y="76411"/>
                      <a:pt x="12779" y="76488"/>
                      <a:pt x="12839" y="76565"/>
                    </a:cubicBezTo>
                    <a:lnTo>
                      <a:pt x="12953" y="75311"/>
                    </a:lnTo>
                    <a:cubicBezTo>
                      <a:pt x="13264" y="75946"/>
                      <a:pt x="13575" y="76582"/>
                      <a:pt x="13889" y="77217"/>
                    </a:cubicBezTo>
                    <a:cubicBezTo>
                      <a:pt x="14668" y="76939"/>
                      <a:pt x="15491" y="76615"/>
                      <a:pt x="16350" y="76230"/>
                    </a:cubicBezTo>
                    <a:cubicBezTo>
                      <a:pt x="16350" y="76230"/>
                      <a:pt x="15206" y="67170"/>
                      <a:pt x="14508" y="53285"/>
                    </a:cubicBezTo>
                    <a:cubicBezTo>
                      <a:pt x="13822" y="39540"/>
                      <a:pt x="13571" y="21081"/>
                      <a:pt x="15307" y="2003"/>
                    </a:cubicBezTo>
                    <a:cubicBezTo>
                      <a:pt x="15307" y="2003"/>
                      <a:pt x="14678" y="1632"/>
                      <a:pt x="13615" y="1207"/>
                    </a:cubicBezTo>
                    <a:cubicBezTo>
                      <a:pt x="13464" y="1405"/>
                      <a:pt x="13334" y="1635"/>
                      <a:pt x="13240" y="1886"/>
                    </a:cubicBezTo>
                    <a:cubicBezTo>
                      <a:pt x="13167" y="1609"/>
                      <a:pt x="13090" y="1334"/>
                      <a:pt x="13020" y="1057"/>
                    </a:cubicBezTo>
                    <a:cubicBezTo>
                      <a:pt x="12786" y="1037"/>
                      <a:pt x="12555" y="1013"/>
                      <a:pt x="12328" y="990"/>
                    </a:cubicBezTo>
                    <a:lnTo>
                      <a:pt x="11836" y="2484"/>
                    </a:lnTo>
                    <a:cubicBezTo>
                      <a:pt x="11793" y="1976"/>
                      <a:pt x="11743" y="1475"/>
                      <a:pt x="11699" y="967"/>
                    </a:cubicBezTo>
                    <a:cubicBezTo>
                      <a:pt x="11682" y="829"/>
                      <a:pt x="11666" y="682"/>
                      <a:pt x="11629" y="552"/>
                    </a:cubicBezTo>
                    <a:cubicBezTo>
                      <a:pt x="10532" y="261"/>
                      <a:pt x="9252" y="30"/>
                      <a:pt x="78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34"/>
              <p:cNvSpPr/>
              <p:nvPr/>
            </p:nvSpPr>
            <p:spPr>
              <a:xfrm>
                <a:off x="1827175" y="1419475"/>
                <a:ext cx="408750" cy="1538200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61528" extrusionOk="0">
                    <a:moveTo>
                      <a:pt x="488" y="1"/>
                    </a:moveTo>
                    <a:lnTo>
                      <a:pt x="488" y="1"/>
                    </a:lnTo>
                    <a:cubicBezTo>
                      <a:pt x="625" y="12365"/>
                      <a:pt x="752" y="30005"/>
                      <a:pt x="562" y="43151"/>
                    </a:cubicBezTo>
                    <a:cubicBezTo>
                      <a:pt x="468" y="49831"/>
                      <a:pt x="291" y="55351"/>
                      <a:pt x="0" y="58431"/>
                    </a:cubicBezTo>
                    <a:cubicBezTo>
                      <a:pt x="0" y="58431"/>
                      <a:pt x="1837" y="61527"/>
                      <a:pt x="7181" y="61527"/>
                    </a:cubicBezTo>
                    <a:cubicBezTo>
                      <a:pt x="7856" y="61527"/>
                      <a:pt x="8588" y="61478"/>
                      <a:pt x="9378" y="61366"/>
                    </a:cubicBezTo>
                    <a:cubicBezTo>
                      <a:pt x="9823" y="61206"/>
                      <a:pt x="10258" y="61002"/>
                      <a:pt x="10676" y="60744"/>
                    </a:cubicBezTo>
                    <a:cubicBezTo>
                      <a:pt x="10883" y="60617"/>
                      <a:pt x="11110" y="60430"/>
                      <a:pt x="11124" y="60133"/>
                    </a:cubicBezTo>
                    <a:cubicBezTo>
                      <a:pt x="11194" y="60276"/>
                      <a:pt x="11271" y="60413"/>
                      <a:pt x="11341" y="60554"/>
                    </a:cubicBezTo>
                    <a:cubicBezTo>
                      <a:pt x="11351" y="60320"/>
                      <a:pt x="11361" y="60062"/>
                      <a:pt x="11485" y="59892"/>
                    </a:cubicBezTo>
                    <a:cubicBezTo>
                      <a:pt x="11555" y="59795"/>
                      <a:pt x="11655" y="59738"/>
                      <a:pt x="11742" y="59668"/>
                    </a:cubicBezTo>
                    <a:cubicBezTo>
                      <a:pt x="11829" y="59601"/>
                      <a:pt x="11919" y="59497"/>
                      <a:pt x="11930" y="59360"/>
                    </a:cubicBezTo>
                    <a:cubicBezTo>
                      <a:pt x="12043" y="59494"/>
                      <a:pt x="12170" y="59634"/>
                      <a:pt x="12324" y="59664"/>
                    </a:cubicBezTo>
                    <a:cubicBezTo>
                      <a:pt x="12338" y="59667"/>
                      <a:pt x="12351" y="59668"/>
                      <a:pt x="12365" y="59668"/>
                    </a:cubicBezTo>
                    <a:cubicBezTo>
                      <a:pt x="12508" y="59668"/>
                      <a:pt x="12657" y="59530"/>
                      <a:pt x="12645" y="59343"/>
                    </a:cubicBezTo>
                    <a:lnTo>
                      <a:pt x="12645" y="59343"/>
                    </a:lnTo>
                    <a:cubicBezTo>
                      <a:pt x="12712" y="59417"/>
                      <a:pt x="12775" y="59497"/>
                      <a:pt x="12839" y="59574"/>
                    </a:cubicBezTo>
                    <a:lnTo>
                      <a:pt x="12949" y="58320"/>
                    </a:lnTo>
                    <a:cubicBezTo>
                      <a:pt x="13260" y="58956"/>
                      <a:pt x="13574" y="59591"/>
                      <a:pt x="13885" y="60226"/>
                    </a:cubicBezTo>
                    <a:cubicBezTo>
                      <a:pt x="14664" y="59949"/>
                      <a:pt x="15484" y="59624"/>
                      <a:pt x="16350" y="59233"/>
                    </a:cubicBezTo>
                    <a:cubicBezTo>
                      <a:pt x="16350" y="59233"/>
                      <a:pt x="16132" y="57518"/>
                      <a:pt x="15831" y="54429"/>
                    </a:cubicBezTo>
                    <a:cubicBezTo>
                      <a:pt x="15437" y="50430"/>
                      <a:pt x="14902" y="44131"/>
                      <a:pt x="14511" y="36291"/>
                    </a:cubicBezTo>
                    <a:cubicBezTo>
                      <a:pt x="7647" y="25976"/>
                      <a:pt x="2782" y="13368"/>
                      <a:pt x="488" y="1"/>
                    </a:cubicBezTo>
                    <a:close/>
                  </a:path>
                </a:pathLst>
              </a:custGeom>
              <a:solidFill>
                <a:srgbClr val="6F1420">
                  <a:alpha val="16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34"/>
              <p:cNvSpPr/>
              <p:nvPr/>
            </p:nvSpPr>
            <p:spPr>
              <a:xfrm>
                <a:off x="1827175" y="2498250"/>
                <a:ext cx="408750" cy="459425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18377" extrusionOk="0">
                    <a:moveTo>
                      <a:pt x="562" y="0"/>
                    </a:moveTo>
                    <a:cubicBezTo>
                      <a:pt x="468" y="6680"/>
                      <a:pt x="291" y="12200"/>
                      <a:pt x="0" y="15280"/>
                    </a:cubicBezTo>
                    <a:cubicBezTo>
                      <a:pt x="0" y="15280"/>
                      <a:pt x="1837" y="18376"/>
                      <a:pt x="7181" y="18376"/>
                    </a:cubicBezTo>
                    <a:cubicBezTo>
                      <a:pt x="7856" y="18376"/>
                      <a:pt x="8588" y="18327"/>
                      <a:pt x="9378" y="18215"/>
                    </a:cubicBezTo>
                    <a:cubicBezTo>
                      <a:pt x="9823" y="18055"/>
                      <a:pt x="10258" y="17851"/>
                      <a:pt x="10676" y="17593"/>
                    </a:cubicBezTo>
                    <a:cubicBezTo>
                      <a:pt x="10883" y="17466"/>
                      <a:pt x="11110" y="17279"/>
                      <a:pt x="11124" y="16982"/>
                    </a:cubicBezTo>
                    <a:cubicBezTo>
                      <a:pt x="11194" y="17125"/>
                      <a:pt x="11271" y="17262"/>
                      <a:pt x="11341" y="17403"/>
                    </a:cubicBezTo>
                    <a:cubicBezTo>
                      <a:pt x="11351" y="17169"/>
                      <a:pt x="11361" y="16911"/>
                      <a:pt x="11485" y="16741"/>
                    </a:cubicBezTo>
                    <a:cubicBezTo>
                      <a:pt x="11555" y="16644"/>
                      <a:pt x="11655" y="16587"/>
                      <a:pt x="11742" y="16517"/>
                    </a:cubicBezTo>
                    <a:cubicBezTo>
                      <a:pt x="11829" y="16450"/>
                      <a:pt x="11919" y="16346"/>
                      <a:pt x="11930" y="16209"/>
                    </a:cubicBezTo>
                    <a:cubicBezTo>
                      <a:pt x="12043" y="16343"/>
                      <a:pt x="12170" y="16483"/>
                      <a:pt x="12324" y="16513"/>
                    </a:cubicBezTo>
                    <a:cubicBezTo>
                      <a:pt x="12338" y="16516"/>
                      <a:pt x="12351" y="16517"/>
                      <a:pt x="12365" y="16517"/>
                    </a:cubicBezTo>
                    <a:cubicBezTo>
                      <a:pt x="12508" y="16517"/>
                      <a:pt x="12657" y="16379"/>
                      <a:pt x="12645" y="16192"/>
                    </a:cubicBezTo>
                    <a:lnTo>
                      <a:pt x="12645" y="16192"/>
                    </a:lnTo>
                    <a:cubicBezTo>
                      <a:pt x="12712" y="16266"/>
                      <a:pt x="12775" y="16346"/>
                      <a:pt x="12839" y="16423"/>
                    </a:cubicBezTo>
                    <a:lnTo>
                      <a:pt x="12949" y="15169"/>
                    </a:lnTo>
                    <a:cubicBezTo>
                      <a:pt x="13260" y="15805"/>
                      <a:pt x="13574" y="16440"/>
                      <a:pt x="13885" y="17075"/>
                    </a:cubicBezTo>
                    <a:cubicBezTo>
                      <a:pt x="14664" y="16798"/>
                      <a:pt x="15484" y="16473"/>
                      <a:pt x="16350" y="16089"/>
                    </a:cubicBezTo>
                    <a:cubicBezTo>
                      <a:pt x="16350" y="16089"/>
                      <a:pt x="16132" y="14370"/>
                      <a:pt x="15831" y="11281"/>
                    </a:cubicBezTo>
                    <a:cubicBezTo>
                      <a:pt x="10331" y="8616"/>
                      <a:pt x="5156" y="4791"/>
                      <a:pt x="562" y="0"/>
                    </a:cubicBezTo>
                    <a:close/>
                  </a:path>
                </a:pathLst>
              </a:custGeom>
              <a:solidFill>
                <a:srgbClr val="6F1420">
                  <a:alpha val="16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34"/>
              <p:cNvSpPr/>
              <p:nvPr/>
            </p:nvSpPr>
            <p:spPr>
              <a:xfrm>
                <a:off x="1826825" y="2809650"/>
                <a:ext cx="408775" cy="147925"/>
              </a:xfrm>
              <a:custGeom>
                <a:avLst/>
                <a:gdLst/>
                <a:ahLst/>
                <a:cxnLst/>
                <a:rect l="l" t="t" r="r" b="b"/>
                <a:pathLst>
                  <a:path w="16351" h="5917" extrusionOk="0">
                    <a:moveTo>
                      <a:pt x="7704" y="0"/>
                    </a:moveTo>
                    <a:cubicBezTo>
                      <a:pt x="5274" y="0"/>
                      <a:pt x="2847" y="547"/>
                      <a:pt x="1158" y="1747"/>
                    </a:cubicBezTo>
                    <a:cubicBezTo>
                      <a:pt x="716" y="2061"/>
                      <a:pt x="325" y="2416"/>
                      <a:pt x="1" y="2820"/>
                    </a:cubicBezTo>
                    <a:cubicBezTo>
                      <a:pt x="1" y="2820"/>
                      <a:pt x="1838" y="5917"/>
                      <a:pt x="7182" y="5917"/>
                    </a:cubicBezTo>
                    <a:cubicBezTo>
                      <a:pt x="7857" y="5917"/>
                      <a:pt x="8588" y="5867"/>
                      <a:pt x="9379" y="5756"/>
                    </a:cubicBezTo>
                    <a:cubicBezTo>
                      <a:pt x="9830" y="5595"/>
                      <a:pt x="10262" y="5391"/>
                      <a:pt x="10683" y="5131"/>
                    </a:cubicBezTo>
                    <a:cubicBezTo>
                      <a:pt x="10887" y="5007"/>
                      <a:pt x="11114" y="4820"/>
                      <a:pt x="11124" y="4522"/>
                    </a:cubicBezTo>
                    <a:cubicBezTo>
                      <a:pt x="11201" y="4663"/>
                      <a:pt x="11275" y="4806"/>
                      <a:pt x="11348" y="4947"/>
                    </a:cubicBezTo>
                    <a:cubicBezTo>
                      <a:pt x="11355" y="4713"/>
                      <a:pt x="11365" y="4455"/>
                      <a:pt x="11489" y="4285"/>
                    </a:cubicBezTo>
                    <a:cubicBezTo>
                      <a:pt x="11559" y="4188"/>
                      <a:pt x="11659" y="4131"/>
                      <a:pt x="11750" y="4061"/>
                    </a:cubicBezTo>
                    <a:cubicBezTo>
                      <a:pt x="11837" y="3991"/>
                      <a:pt x="11923" y="3887"/>
                      <a:pt x="11937" y="3753"/>
                    </a:cubicBezTo>
                    <a:cubicBezTo>
                      <a:pt x="12054" y="3887"/>
                      <a:pt x="12178" y="4027"/>
                      <a:pt x="12335" y="4057"/>
                    </a:cubicBezTo>
                    <a:cubicBezTo>
                      <a:pt x="12348" y="4060"/>
                      <a:pt x="12361" y="4061"/>
                      <a:pt x="12374" y="4061"/>
                    </a:cubicBezTo>
                    <a:cubicBezTo>
                      <a:pt x="12515" y="4061"/>
                      <a:pt x="12668" y="3920"/>
                      <a:pt x="12656" y="3736"/>
                    </a:cubicBezTo>
                    <a:lnTo>
                      <a:pt x="12656" y="3736"/>
                    </a:lnTo>
                    <a:cubicBezTo>
                      <a:pt x="12723" y="3810"/>
                      <a:pt x="12786" y="3890"/>
                      <a:pt x="12846" y="3967"/>
                    </a:cubicBezTo>
                    <a:lnTo>
                      <a:pt x="12960" y="2713"/>
                    </a:lnTo>
                    <a:cubicBezTo>
                      <a:pt x="13271" y="3349"/>
                      <a:pt x="13582" y="3984"/>
                      <a:pt x="13896" y="4619"/>
                    </a:cubicBezTo>
                    <a:cubicBezTo>
                      <a:pt x="14678" y="4342"/>
                      <a:pt x="15498" y="4017"/>
                      <a:pt x="16350" y="3633"/>
                    </a:cubicBezTo>
                    <a:cubicBezTo>
                      <a:pt x="15518" y="1787"/>
                      <a:pt x="12886" y="560"/>
                      <a:pt x="9901" y="156"/>
                    </a:cubicBezTo>
                    <a:lnTo>
                      <a:pt x="9901" y="149"/>
                    </a:lnTo>
                    <a:cubicBezTo>
                      <a:pt x="9182" y="51"/>
                      <a:pt x="8443" y="0"/>
                      <a:pt x="7704" y="0"/>
                    </a:cubicBezTo>
                    <a:close/>
                  </a:path>
                </a:pathLst>
              </a:custGeom>
              <a:solidFill>
                <a:srgbClr val="6F1420">
                  <a:alpha val="2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34"/>
              <p:cNvSpPr/>
              <p:nvPr/>
            </p:nvSpPr>
            <p:spPr>
              <a:xfrm>
                <a:off x="1856000" y="2809650"/>
                <a:ext cx="224050" cy="97075"/>
              </a:xfrm>
              <a:custGeom>
                <a:avLst/>
                <a:gdLst/>
                <a:ahLst/>
                <a:cxnLst/>
                <a:rect l="l" t="t" r="r" b="b"/>
                <a:pathLst>
                  <a:path w="8962" h="3883" extrusionOk="0">
                    <a:moveTo>
                      <a:pt x="6571" y="1"/>
                    </a:moveTo>
                    <a:cubicBezTo>
                      <a:pt x="4129" y="1"/>
                      <a:pt x="1691" y="549"/>
                      <a:pt x="1" y="1750"/>
                    </a:cubicBezTo>
                    <a:cubicBezTo>
                      <a:pt x="1" y="1750"/>
                      <a:pt x="3150" y="3426"/>
                      <a:pt x="6176" y="3807"/>
                    </a:cubicBezTo>
                    <a:lnTo>
                      <a:pt x="6179" y="3807"/>
                    </a:lnTo>
                    <a:cubicBezTo>
                      <a:pt x="6330" y="3726"/>
                      <a:pt x="6474" y="3619"/>
                      <a:pt x="6604" y="3489"/>
                    </a:cubicBezTo>
                    <a:cubicBezTo>
                      <a:pt x="6627" y="3522"/>
                      <a:pt x="6654" y="3559"/>
                      <a:pt x="6681" y="3589"/>
                    </a:cubicBezTo>
                    <a:cubicBezTo>
                      <a:pt x="6808" y="3205"/>
                      <a:pt x="6888" y="2800"/>
                      <a:pt x="6912" y="2382"/>
                    </a:cubicBezTo>
                    <a:cubicBezTo>
                      <a:pt x="6975" y="2887"/>
                      <a:pt x="7072" y="3392"/>
                      <a:pt x="7199" y="3880"/>
                    </a:cubicBezTo>
                    <a:cubicBezTo>
                      <a:pt x="7257" y="3881"/>
                      <a:pt x="7314" y="3882"/>
                      <a:pt x="7371" y="3882"/>
                    </a:cubicBezTo>
                    <a:cubicBezTo>
                      <a:pt x="7928" y="3882"/>
                      <a:pt x="8467" y="3822"/>
                      <a:pt x="8961" y="3673"/>
                    </a:cubicBezTo>
                    <a:cubicBezTo>
                      <a:pt x="8814" y="2683"/>
                      <a:pt x="8764" y="1279"/>
                      <a:pt x="8747" y="149"/>
                    </a:cubicBezTo>
                    <a:lnTo>
                      <a:pt x="8747" y="146"/>
                    </a:lnTo>
                    <a:cubicBezTo>
                      <a:pt x="8035" y="50"/>
                      <a:pt x="7303" y="1"/>
                      <a:pt x="6571" y="1"/>
                    </a:cubicBezTo>
                    <a:close/>
                  </a:path>
                </a:pathLst>
              </a:custGeom>
              <a:solidFill>
                <a:srgbClr val="6F1420">
                  <a:alpha val="50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99" name="Google Shape;4599;p34"/>
          <p:cNvGrpSpPr/>
          <p:nvPr/>
        </p:nvGrpSpPr>
        <p:grpSpPr>
          <a:xfrm rot="-272839" flipH="1">
            <a:off x="-162395" y="32910"/>
            <a:ext cx="1096861" cy="1077186"/>
            <a:chOff x="4550900" y="2534168"/>
            <a:chExt cx="1228272" cy="1206240"/>
          </a:xfrm>
        </p:grpSpPr>
        <p:sp>
          <p:nvSpPr>
            <p:cNvPr id="4600" name="Google Shape;4600;p34"/>
            <p:cNvSpPr/>
            <p:nvPr/>
          </p:nvSpPr>
          <p:spPr>
            <a:xfrm>
              <a:off x="4550900" y="2534168"/>
              <a:ext cx="1228272" cy="1206240"/>
            </a:xfrm>
            <a:custGeom>
              <a:avLst/>
              <a:gdLst/>
              <a:ahLst/>
              <a:cxnLst/>
              <a:rect l="l" t="t" r="r" b="b"/>
              <a:pathLst>
                <a:path w="33282" h="32685" extrusionOk="0">
                  <a:moveTo>
                    <a:pt x="30844" y="0"/>
                  </a:moveTo>
                  <a:cubicBezTo>
                    <a:pt x="30773" y="0"/>
                    <a:pt x="30702" y="8"/>
                    <a:pt x="30632" y="25"/>
                  </a:cubicBezTo>
                  <a:cubicBezTo>
                    <a:pt x="29683" y="247"/>
                    <a:pt x="28957" y="1955"/>
                    <a:pt x="28277" y="2602"/>
                  </a:cubicBezTo>
                  <a:cubicBezTo>
                    <a:pt x="26744" y="3962"/>
                    <a:pt x="25020" y="4380"/>
                    <a:pt x="23207" y="4380"/>
                  </a:cubicBezTo>
                  <a:cubicBezTo>
                    <a:pt x="20313" y="4380"/>
                    <a:pt x="17190" y="3315"/>
                    <a:pt x="14253" y="3315"/>
                  </a:cubicBezTo>
                  <a:cubicBezTo>
                    <a:pt x="12981" y="3315"/>
                    <a:pt x="11743" y="3515"/>
                    <a:pt x="10573" y="4087"/>
                  </a:cubicBezTo>
                  <a:cubicBezTo>
                    <a:pt x="7898" y="5193"/>
                    <a:pt x="7361" y="8929"/>
                    <a:pt x="10737" y="9321"/>
                  </a:cubicBezTo>
                  <a:cubicBezTo>
                    <a:pt x="10765" y="9322"/>
                    <a:pt x="10793" y="9322"/>
                    <a:pt x="10821" y="9322"/>
                  </a:cubicBezTo>
                  <a:cubicBezTo>
                    <a:pt x="13271" y="9322"/>
                    <a:pt x="15624" y="8206"/>
                    <a:pt x="17888" y="7365"/>
                  </a:cubicBezTo>
                  <a:cubicBezTo>
                    <a:pt x="18172" y="7242"/>
                    <a:pt x="18531" y="7153"/>
                    <a:pt x="18853" y="7153"/>
                  </a:cubicBezTo>
                  <a:cubicBezTo>
                    <a:pt x="19249" y="7153"/>
                    <a:pt x="19588" y="7288"/>
                    <a:pt x="19661" y="7660"/>
                  </a:cubicBezTo>
                  <a:cubicBezTo>
                    <a:pt x="19641" y="10747"/>
                    <a:pt x="1" y="10558"/>
                    <a:pt x="2422" y="18049"/>
                  </a:cubicBezTo>
                  <a:cubicBezTo>
                    <a:pt x="3042" y="18932"/>
                    <a:pt x="3900" y="19282"/>
                    <a:pt x="4869" y="19282"/>
                  </a:cubicBezTo>
                  <a:cubicBezTo>
                    <a:pt x="7641" y="19282"/>
                    <a:pt x="11319" y="16418"/>
                    <a:pt x="12929" y="14974"/>
                  </a:cubicBezTo>
                  <a:cubicBezTo>
                    <a:pt x="13345" y="14511"/>
                    <a:pt x="14048" y="14002"/>
                    <a:pt x="14662" y="14002"/>
                  </a:cubicBezTo>
                  <a:cubicBezTo>
                    <a:pt x="15003" y="14002"/>
                    <a:pt x="15317" y="14159"/>
                    <a:pt x="15539" y="14568"/>
                  </a:cubicBezTo>
                  <a:cubicBezTo>
                    <a:pt x="15774" y="15183"/>
                    <a:pt x="15179" y="15785"/>
                    <a:pt x="14636" y="16171"/>
                  </a:cubicBezTo>
                  <a:cubicBezTo>
                    <a:pt x="10148" y="19828"/>
                    <a:pt x="2860" y="23086"/>
                    <a:pt x="1054" y="28843"/>
                  </a:cubicBezTo>
                  <a:cubicBezTo>
                    <a:pt x="917" y="29772"/>
                    <a:pt x="1146" y="30787"/>
                    <a:pt x="1682" y="31552"/>
                  </a:cubicBezTo>
                  <a:cubicBezTo>
                    <a:pt x="2215" y="32364"/>
                    <a:pt x="2948" y="32684"/>
                    <a:pt x="3726" y="32684"/>
                  </a:cubicBezTo>
                  <a:cubicBezTo>
                    <a:pt x="4843" y="32684"/>
                    <a:pt x="6052" y="32025"/>
                    <a:pt x="6897" y="31212"/>
                  </a:cubicBezTo>
                  <a:cubicBezTo>
                    <a:pt x="11169" y="27607"/>
                    <a:pt x="14558" y="22955"/>
                    <a:pt x="16651" y="17767"/>
                  </a:cubicBezTo>
                  <a:cubicBezTo>
                    <a:pt x="16841" y="17303"/>
                    <a:pt x="17044" y="16806"/>
                    <a:pt x="17443" y="16511"/>
                  </a:cubicBezTo>
                  <a:cubicBezTo>
                    <a:pt x="17617" y="16382"/>
                    <a:pt x="17847" y="16312"/>
                    <a:pt x="18069" y="16312"/>
                  </a:cubicBezTo>
                  <a:cubicBezTo>
                    <a:pt x="18354" y="16312"/>
                    <a:pt x="18626" y="16428"/>
                    <a:pt x="18751" y="16681"/>
                  </a:cubicBezTo>
                  <a:cubicBezTo>
                    <a:pt x="18954" y="17094"/>
                    <a:pt x="18692" y="17571"/>
                    <a:pt x="18444" y="17957"/>
                  </a:cubicBezTo>
                  <a:cubicBezTo>
                    <a:pt x="16959" y="20496"/>
                    <a:pt x="11888" y="28431"/>
                    <a:pt x="15670" y="30387"/>
                  </a:cubicBezTo>
                  <a:cubicBezTo>
                    <a:pt x="15943" y="30508"/>
                    <a:pt x="16221" y="30562"/>
                    <a:pt x="16497" y="30562"/>
                  </a:cubicBezTo>
                  <a:cubicBezTo>
                    <a:pt x="17633" y="30562"/>
                    <a:pt x="18734" y="29642"/>
                    <a:pt x="19366" y="28621"/>
                  </a:cubicBezTo>
                  <a:cubicBezTo>
                    <a:pt x="22015" y="25529"/>
                    <a:pt x="19497" y="12369"/>
                    <a:pt x="24232" y="12369"/>
                  </a:cubicBezTo>
                  <a:cubicBezTo>
                    <a:pt x="24256" y="12369"/>
                    <a:pt x="24281" y="12369"/>
                    <a:pt x="24306" y="12370"/>
                  </a:cubicBezTo>
                  <a:cubicBezTo>
                    <a:pt x="25621" y="13306"/>
                    <a:pt x="23259" y="16910"/>
                    <a:pt x="23049" y="18304"/>
                  </a:cubicBezTo>
                  <a:cubicBezTo>
                    <a:pt x="22219" y="20692"/>
                    <a:pt x="22644" y="24087"/>
                    <a:pt x="25424" y="24846"/>
                  </a:cubicBezTo>
                  <a:cubicBezTo>
                    <a:pt x="25653" y="24912"/>
                    <a:pt x="25879" y="24942"/>
                    <a:pt x="26100" y="24942"/>
                  </a:cubicBezTo>
                  <a:cubicBezTo>
                    <a:pt x="27449" y="24942"/>
                    <a:pt x="28619" y="23807"/>
                    <a:pt x="29108" y="22537"/>
                  </a:cubicBezTo>
                  <a:cubicBezTo>
                    <a:pt x="30095" y="20083"/>
                    <a:pt x="29291" y="17303"/>
                    <a:pt x="28493" y="14784"/>
                  </a:cubicBezTo>
                  <a:cubicBezTo>
                    <a:pt x="26988" y="10630"/>
                    <a:pt x="26864" y="6894"/>
                    <a:pt x="30357" y="3832"/>
                  </a:cubicBezTo>
                  <a:cubicBezTo>
                    <a:pt x="31345" y="2916"/>
                    <a:pt x="33282" y="1202"/>
                    <a:pt x="31384" y="136"/>
                  </a:cubicBezTo>
                  <a:cubicBezTo>
                    <a:pt x="31210" y="51"/>
                    <a:pt x="31026" y="0"/>
                    <a:pt x="30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34"/>
            <p:cNvSpPr/>
            <p:nvPr/>
          </p:nvSpPr>
          <p:spPr>
            <a:xfrm>
              <a:off x="4608139" y="2539150"/>
              <a:ext cx="1107519" cy="1159703"/>
            </a:xfrm>
            <a:custGeom>
              <a:avLst/>
              <a:gdLst/>
              <a:ahLst/>
              <a:cxnLst/>
              <a:rect l="l" t="t" r="r" b="b"/>
              <a:pathLst>
                <a:path w="30010" h="31424" extrusionOk="0">
                  <a:moveTo>
                    <a:pt x="29833" y="1"/>
                  </a:moveTo>
                  <a:cubicBezTo>
                    <a:pt x="28145" y="1983"/>
                    <a:pt x="26431" y="3939"/>
                    <a:pt x="24698" y="5882"/>
                  </a:cubicBezTo>
                  <a:cubicBezTo>
                    <a:pt x="24685" y="5869"/>
                    <a:pt x="24665" y="5850"/>
                    <a:pt x="24645" y="5850"/>
                  </a:cubicBezTo>
                  <a:cubicBezTo>
                    <a:pt x="22701" y="5425"/>
                    <a:pt x="20708" y="5216"/>
                    <a:pt x="18712" y="5216"/>
                  </a:cubicBezTo>
                  <a:cubicBezTo>
                    <a:pt x="14681" y="5216"/>
                    <a:pt x="10637" y="6067"/>
                    <a:pt x="6961" y="7708"/>
                  </a:cubicBezTo>
                  <a:cubicBezTo>
                    <a:pt x="6988" y="7773"/>
                    <a:pt x="7014" y="7839"/>
                    <a:pt x="7047" y="7897"/>
                  </a:cubicBezTo>
                  <a:cubicBezTo>
                    <a:pt x="10688" y="6265"/>
                    <a:pt x="14702" y="5425"/>
                    <a:pt x="18706" y="5425"/>
                  </a:cubicBezTo>
                  <a:cubicBezTo>
                    <a:pt x="20673" y="5425"/>
                    <a:pt x="22638" y="5628"/>
                    <a:pt x="24554" y="6039"/>
                  </a:cubicBezTo>
                  <a:cubicBezTo>
                    <a:pt x="23278" y="7459"/>
                    <a:pt x="21996" y="8885"/>
                    <a:pt x="20700" y="10298"/>
                  </a:cubicBezTo>
                  <a:cubicBezTo>
                    <a:pt x="13569" y="11090"/>
                    <a:pt x="6739" y="13857"/>
                    <a:pt x="936" y="18051"/>
                  </a:cubicBezTo>
                  <a:cubicBezTo>
                    <a:pt x="975" y="18110"/>
                    <a:pt x="1015" y="18169"/>
                    <a:pt x="1060" y="18215"/>
                  </a:cubicBezTo>
                  <a:cubicBezTo>
                    <a:pt x="6772" y="14054"/>
                    <a:pt x="13478" y="11404"/>
                    <a:pt x="20504" y="10514"/>
                  </a:cubicBezTo>
                  <a:lnTo>
                    <a:pt x="20504" y="10514"/>
                  </a:lnTo>
                  <a:cubicBezTo>
                    <a:pt x="13922" y="17685"/>
                    <a:pt x="7066" y="24620"/>
                    <a:pt x="1" y="31253"/>
                  </a:cubicBezTo>
                  <a:cubicBezTo>
                    <a:pt x="46" y="31306"/>
                    <a:pt x="79" y="31365"/>
                    <a:pt x="118" y="31424"/>
                  </a:cubicBezTo>
                  <a:cubicBezTo>
                    <a:pt x="6458" y="25470"/>
                    <a:pt x="12621" y="19281"/>
                    <a:pt x="18574" y="12902"/>
                  </a:cubicBezTo>
                  <a:lnTo>
                    <a:pt x="18574" y="12902"/>
                  </a:lnTo>
                  <a:cubicBezTo>
                    <a:pt x="18613" y="18960"/>
                    <a:pt x="17220" y="24979"/>
                    <a:pt x="14511" y="30390"/>
                  </a:cubicBezTo>
                  <a:cubicBezTo>
                    <a:pt x="14583" y="30403"/>
                    <a:pt x="14649" y="30416"/>
                    <a:pt x="14721" y="30423"/>
                  </a:cubicBezTo>
                  <a:cubicBezTo>
                    <a:pt x="17423" y="24953"/>
                    <a:pt x="18921" y="18810"/>
                    <a:pt x="18757" y="12713"/>
                  </a:cubicBezTo>
                  <a:cubicBezTo>
                    <a:pt x="20412" y="10926"/>
                    <a:pt x="22061" y="9127"/>
                    <a:pt x="23684" y="7315"/>
                  </a:cubicBezTo>
                  <a:lnTo>
                    <a:pt x="23684" y="7315"/>
                  </a:lnTo>
                  <a:cubicBezTo>
                    <a:pt x="25071" y="13007"/>
                    <a:pt x="25071" y="18974"/>
                    <a:pt x="23670" y="24652"/>
                  </a:cubicBezTo>
                  <a:cubicBezTo>
                    <a:pt x="23736" y="24678"/>
                    <a:pt x="23801" y="24692"/>
                    <a:pt x="23867" y="24711"/>
                  </a:cubicBezTo>
                  <a:cubicBezTo>
                    <a:pt x="25286" y="18954"/>
                    <a:pt x="25286" y="12902"/>
                    <a:pt x="23860" y="7132"/>
                  </a:cubicBezTo>
                  <a:cubicBezTo>
                    <a:pt x="25934" y="4809"/>
                    <a:pt x="27988" y="2474"/>
                    <a:pt x="30010" y="112"/>
                  </a:cubicBezTo>
                  <a:cubicBezTo>
                    <a:pt x="29958" y="66"/>
                    <a:pt x="29892" y="34"/>
                    <a:pt x="29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2" name="Google Shape;4602;p34"/>
          <p:cNvGrpSpPr/>
          <p:nvPr/>
        </p:nvGrpSpPr>
        <p:grpSpPr>
          <a:xfrm rot="5188472" flipH="1">
            <a:off x="-157422" y="3994103"/>
            <a:ext cx="1275522" cy="1581216"/>
            <a:chOff x="6188125" y="2359975"/>
            <a:chExt cx="986600" cy="1223050"/>
          </a:xfrm>
        </p:grpSpPr>
        <p:sp>
          <p:nvSpPr>
            <p:cNvPr id="4603" name="Google Shape;4603;p34"/>
            <p:cNvSpPr/>
            <p:nvPr/>
          </p:nvSpPr>
          <p:spPr>
            <a:xfrm>
              <a:off x="6647375" y="2753875"/>
              <a:ext cx="527350" cy="724875"/>
            </a:xfrm>
            <a:custGeom>
              <a:avLst/>
              <a:gdLst/>
              <a:ahLst/>
              <a:cxnLst/>
              <a:rect l="l" t="t" r="r" b="b"/>
              <a:pathLst>
                <a:path w="21094" h="28995" extrusionOk="0">
                  <a:moveTo>
                    <a:pt x="11484" y="1"/>
                  </a:moveTo>
                  <a:cubicBezTo>
                    <a:pt x="11256" y="1"/>
                    <a:pt x="11028" y="47"/>
                    <a:pt x="10809" y="149"/>
                  </a:cubicBezTo>
                  <a:cubicBezTo>
                    <a:pt x="8002" y="2275"/>
                    <a:pt x="8310" y="10290"/>
                    <a:pt x="9023" y="13522"/>
                  </a:cubicBezTo>
                  <a:cubicBezTo>
                    <a:pt x="9204" y="14064"/>
                    <a:pt x="9119" y="14971"/>
                    <a:pt x="8505" y="14971"/>
                  </a:cubicBezTo>
                  <a:cubicBezTo>
                    <a:pt x="8431" y="14971"/>
                    <a:pt x="8348" y="14957"/>
                    <a:pt x="8257" y="14928"/>
                  </a:cubicBezTo>
                  <a:cubicBezTo>
                    <a:pt x="7983" y="14784"/>
                    <a:pt x="7950" y="14405"/>
                    <a:pt x="7943" y="14097"/>
                  </a:cubicBezTo>
                  <a:cubicBezTo>
                    <a:pt x="7816" y="12166"/>
                    <a:pt x="7651" y="6070"/>
                    <a:pt x="5006" y="6070"/>
                  </a:cubicBezTo>
                  <a:cubicBezTo>
                    <a:pt x="4936" y="6070"/>
                    <a:pt x="4864" y="6074"/>
                    <a:pt x="4790" y="6083"/>
                  </a:cubicBezTo>
                  <a:cubicBezTo>
                    <a:pt x="3776" y="6266"/>
                    <a:pt x="3351" y="7463"/>
                    <a:pt x="3390" y="8471"/>
                  </a:cubicBezTo>
                  <a:cubicBezTo>
                    <a:pt x="3076" y="11219"/>
                    <a:pt x="9546" y="17696"/>
                    <a:pt x="6785" y="19442"/>
                  </a:cubicBezTo>
                  <a:cubicBezTo>
                    <a:pt x="5693" y="19416"/>
                    <a:pt x="5647" y="16505"/>
                    <a:pt x="5235" y="15648"/>
                  </a:cubicBezTo>
                  <a:cubicBezTo>
                    <a:pt x="4865" y="14237"/>
                    <a:pt x="3690" y="12754"/>
                    <a:pt x="2207" y="12754"/>
                  </a:cubicBezTo>
                  <a:cubicBezTo>
                    <a:pt x="1957" y="12754"/>
                    <a:pt x="1699" y="12796"/>
                    <a:pt x="1434" y="12887"/>
                  </a:cubicBezTo>
                  <a:cubicBezTo>
                    <a:pt x="354" y="13247"/>
                    <a:pt x="1" y="14529"/>
                    <a:pt x="250" y="15576"/>
                  </a:cubicBezTo>
                  <a:cubicBezTo>
                    <a:pt x="622" y="17323"/>
                    <a:pt x="2121" y="18566"/>
                    <a:pt x="3527" y="19678"/>
                  </a:cubicBezTo>
                  <a:cubicBezTo>
                    <a:pt x="5941" y="21438"/>
                    <a:pt x="7426" y="23492"/>
                    <a:pt x="6628" y="26528"/>
                  </a:cubicBezTo>
                  <a:cubicBezTo>
                    <a:pt x="6433" y="27386"/>
                    <a:pt x="6018" y="28994"/>
                    <a:pt x="7305" y="28994"/>
                  </a:cubicBezTo>
                  <a:cubicBezTo>
                    <a:pt x="7352" y="28994"/>
                    <a:pt x="7401" y="28992"/>
                    <a:pt x="7453" y="28988"/>
                  </a:cubicBezTo>
                  <a:cubicBezTo>
                    <a:pt x="8539" y="28850"/>
                    <a:pt x="8074" y="27188"/>
                    <a:pt x="8264" y="26436"/>
                  </a:cubicBezTo>
                  <a:cubicBezTo>
                    <a:pt x="9389" y="22020"/>
                    <a:pt x="15532" y="22537"/>
                    <a:pt x="17619" y="18893"/>
                  </a:cubicBezTo>
                  <a:cubicBezTo>
                    <a:pt x="18507" y="17559"/>
                    <a:pt x="17913" y="15765"/>
                    <a:pt x="16536" y="15765"/>
                  </a:cubicBezTo>
                  <a:cubicBezTo>
                    <a:pt x="16238" y="15765"/>
                    <a:pt x="15903" y="15849"/>
                    <a:pt x="15539" y="16040"/>
                  </a:cubicBezTo>
                  <a:cubicBezTo>
                    <a:pt x="14145" y="16963"/>
                    <a:pt x="13243" y="18500"/>
                    <a:pt x="12281" y="19841"/>
                  </a:cubicBezTo>
                  <a:cubicBezTo>
                    <a:pt x="12088" y="20138"/>
                    <a:pt x="11746" y="20468"/>
                    <a:pt x="11446" y="20468"/>
                  </a:cubicBezTo>
                  <a:cubicBezTo>
                    <a:pt x="11349" y="20468"/>
                    <a:pt x="11257" y="20433"/>
                    <a:pt x="11175" y="20352"/>
                  </a:cubicBezTo>
                  <a:cubicBezTo>
                    <a:pt x="10076" y="18526"/>
                    <a:pt x="21093" y="11284"/>
                    <a:pt x="16900" y="7993"/>
                  </a:cubicBezTo>
                  <a:cubicBezTo>
                    <a:pt x="16653" y="7899"/>
                    <a:pt x="16415" y="7856"/>
                    <a:pt x="16186" y="7856"/>
                  </a:cubicBezTo>
                  <a:cubicBezTo>
                    <a:pt x="13967" y="7856"/>
                    <a:pt x="12608" y="11954"/>
                    <a:pt x="12170" y="13692"/>
                  </a:cubicBezTo>
                  <a:cubicBezTo>
                    <a:pt x="12115" y="14221"/>
                    <a:pt x="11764" y="15002"/>
                    <a:pt x="11212" y="15002"/>
                  </a:cubicBezTo>
                  <a:cubicBezTo>
                    <a:pt x="11103" y="15002"/>
                    <a:pt x="10985" y="14971"/>
                    <a:pt x="10861" y="14902"/>
                  </a:cubicBezTo>
                  <a:cubicBezTo>
                    <a:pt x="10495" y="14640"/>
                    <a:pt x="10599" y="14084"/>
                    <a:pt x="10756" y="13659"/>
                  </a:cubicBezTo>
                  <a:cubicBezTo>
                    <a:pt x="11823" y="10708"/>
                    <a:pt x="13118" y="7817"/>
                    <a:pt x="13720" y="4729"/>
                  </a:cubicBezTo>
                  <a:cubicBezTo>
                    <a:pt x="14080" y="3100"/>
                    <a:pt x="14047" y="967"/>
                    <a:pt x="12320" y="195"/>
                  </a:cubicBezTo>
                  <a:cubicBezTo>
                    <a:pt x="12052" y="72"/>
                    <a:pt x="11768" y="1"/>
                    <a:pt x="1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34"/>
            <p:cNvSpPr/>
            <p:nvPr/>
          </p:nvSpPr>
          <p:spPr>
            <a:xfrm>
              <a:off x="6683200" y="2757600"/>
              <a:ext cx="397975" cy="721300"/>
            </a:xfrm>
            <a:custGeom>
              <a:avLst/>
              <a:gdLst/>
              <a:ahLst/>
              <a:cxnLst/>
              <a:rect l="l" t="t" r="r" b="b"/>
              <a:pathLst>
                <a:path w="15919" h="28852" extrusionOk="0">
                  <a:moveTo>
                    <a:pt x="10756" y="0"/>
                  </a:moveTo>
                  <a:cubicBezTo>
                    <a:pt x="9461" y="5738"/>
                    <a:pt x="8349" y="11541"/>
                    <a:pt x="7433" y="17370"/>
                  </a:cubicBezTo>
                  <a:cubicBezTo>
                    <a:pt x="5110" y="13994"/>
                    <a:pt x="3625" y="10095"/>
                    <a:pt x="3082" y="6032"/>
                  </a:cubicBezTo>
                  <a:cubicBezTo>
                    <a:pt x="3043" y="6045"/>
                    <a:pt x="2997" y="6065"/>
                    <a:pt x="2951" y="6084"/>
                  </a:cubicBezTo>
                  <a:cubicBezTo>
                    <a:pt x="3520" y="10167"/>
                    <a:pt x="5006" y="14184"/>
                    <a:pt x="7413" y="17534"/>
                  </a:cubicBezTo>
                  <a:cubicBezTo>
                    <a:pt x="7158" y="19163"/>
                    <a:pt x="6909" y="20792"/>
                    <a:pt x="6693" y="22427"/>
                  </a:cubicBezTo>
                  <a:cubicBezTo>
                    <a:pt x="3756" y="19758"/>
                    <a:pt x="1499" y="16415"/>
                    <a:pt x="132" y="12705"/>
                  </a:cubicBezTo>
                  <a:cubicBezTo>
                    <a:pt x="86" y="12712"/>
                    <a:pt x="40" y="12725"/>
                    <a:pt x="1" y="12745"/>
                  </a:cubicBezTo>
                  <a:cubicBezTo>
                    <a:pt x="1394" y="16506"/>
                    <a:pt x="3684" y="19902"/>
                    <a:pt x="6667" y="22591"/>
                  </a:cubicBezTo>
                  <a:cubicBezTo>
                    <a:pt x="6379" y="24678"/>
                    <a:pt x="6118" y="26758"/>
                    <a:pt x="5882" y="28852"/>
                  </a:cubicBezTo>
                  <a:cubicBezTo>
                    <a:pt x="5928" y="28852"/>
                    <a:pt x="5967" y="28852"/>
                    <a:pt x="6020" y="28845"/>
                  </a:cubicBezTo>
                  <a:cubicBezTo>
                    <a:pt x="6222" y="27098"/>
                    <a:pt x="6438" y="25352"/>
                    <a:pt x="6674" y="23605"/>
                  </a:cubicBezTo>
                  <a:cubicBezTo>
                    <a:pt x="6677" y="23608"/>
                    <a:pt x="6684" y="23610"/>
                    <a:pt x="6691" y="23610"/>
                  </a:cubicBezTo>
                  <a:cubicBezTo>
                    <a:pt x="6698" y="23610"/>
                    <a:pt x="6707" y="23608"/>
                    <a:pt x="6713" y="23605"/>
                  </a:cubicBezTo>
                  <a:cubicBezTo>
                    <a:pt x="10488" y="22100"/>
                    <a:pt x="13772" y="19320"/>
                    <a:pt x="15918" y="15885"/>
                  </a:cubicBezTo>
                  <a:cubicBezTo>
                    <a:pt x="15872" y="15859"/>
                    <a:pt x="15840" y="15833"/>
                    <a:pt x="15800" y="15806"/>
                  </a:cubicBezTo>
                  <a:cubicBezTo>
                    <a:pt x="13674" y="19235"/>
                    <a:pt x="10429" y="21982"/>
                    <a:pt x="6693" y="23487"/>
                  </a:cubicBezTo>
                  <a:cubicBezTo>
                    <a:pt x="6864" y="22205"/>
                    <a:pt x="7040" y="20922"/>
                    <a:pt x="7230" y="19634"/>
                  </a:cubicBezTo>
                  <a:cubicBezTo>
                    <a:pt x="10926" y="16487"/>
                    <a:pt x="13707" y="12352"/>
                    <a:pt x="15369" y="7805"/>
                  </a:cubicBezTo>
                  <a:cubicBezTo>
                    <a:pt x="15329" y="7785"/>
                    <a:pt x="15277" y="7772"/>
                    <a:pt x="15238" y="7753"/>
                  </a:cubicBezTo>
                  <a:cubicBezTo>
                    <a:pt x="13602" y="12254"/>
                    <a:pt x="10854" y="16277"/>
                    <a:pt x="7256" y="19437"/>
                  </a:cubicBezTo>
                  <a:cubicBezTo>
                    <a:pt x="8231" y="12934"/>
                    <a:pt x="9441" y="6444"/>
                    <a:pt x="10887" y="52"/>
                  </a:cubicBezTo>
                  <a:cubicBezTo>
                    <a:pt x="10848" y="33"/>
                    <a:pt x="10795" y="20"/>
                    <a:pt x="10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34"/>
            <p:cNvSpPr/>
            <p:nvPr/>
          </p:nvSpPr>
          <p:spPr>
            <a:xfrm>
              <a:off x="6317500" y="2359975"/>
              <a:ext cx="153600" cy="361650"/>
            </a:xfrm>
            <a:custGeom>
              <a:avLst/>
              <a:gdLst/>
              <a:ahLst/>
              <a:cxnLst/>
              <a:rect l="l" t="t" r="r" b="b"/>
              <a:pathLst>
                <a:path w="6144" h="14466" extrusionOk="0">
                  <a:moveTo>
                    <a:pt x="5214" y="1"/>
                  </a:moveTo>
                  <a:cubicBezTo>
                    <a:pt x="877" y="3442"/>
                    <a:pt x="0" y="9978"/>
                    <a:pt x="3239" y="14466"/>
                  </a:cubicBezTo>
                  <a:cubicBezTo>
                    <a:pt x="5443" y="10161"/>
                    <a:pt x="6143" y="4770"/>
                    <a:pt x="5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34"/>
            <p:cNvSpPr/>
            <p:nvPr/>
          </p:nvSpPr>
          <p:spPr>
            <a:xfrm>
              <a:off x="6258125" y="2360150"/>
              <a:ext cx="709700" cy="1222875"/>
            </a:xfrm>
            <a:custGeom>
              <a:avLst/>
              <a:gdLst/>
              <a:ahLst/>
              <a:cxnLst/>
              <a:rect l="l" t="t" r="r" b="b"/>
              <a:pathLst>
                <a:path w="28388" h="48915" extrusionOk="0">
                  <a:moveTo>
                    <a:pt x="7589" y="0"/>
                  </a:moveTo>
                  <a:lnTo>
                    <a:pt x="7589" y="0"/>
                  </a:lnTo>
                  <a:cubicBezTo>
                    <a:pt x="0" y="18855"/>
                    <a:pt x="12705" y="36919"/>
                    <a:pt x="28256" y="48891"/>
                  </a:cubicBezTo>
                  <a:cubicBezTo>
                    <a:pt x="28267" y="48907"/>
                    <a:pt x="28285" y="48914"/>
                    <a:pt x="28305" y="48914"/>
                  </a:cubicBezTo>
                  <a:cubicBezTo>
                    <a:pt x="28335" y="48914"/>
                    <a:pt x="28368" y="48899"/>
                    <a:pt x="28387" y="48871"/>
                  </a:cubicBezTo>
                  <a:cubicBezTo>
                    <a:pt x="13111" y="36781"/>
                    <a:pt x="314" y="19235"/>
                    <a:pt x="7635" y="249"/>
                  </a:cubicBezTo>
                  <a:cubicBezTo>
                    <a:pt x="7622" y="164"/>
                    <a:pt x="7609" y="85"/>
                    <a:pt x="75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34"/>
            <p:cNvSpPr/>
            <p:nvPr/>
          </p:nvSpPr>
          <p:spPr>
            <a:xfrm>
              <a:off x="6392075" y="2526000"/>
              <a:ext cx="226375" cy="303575"/>
            </a:xfrm>
            <a:custGeom>
              <a:avLst/>
              <a:gdLst/>
              <a:ahLst/>
              <a:cxnLst/>
              <a:rect l="l" t="t" r="r" b="b"/>
              <a:pathLst>
                <a:path w="9055" h="12143" extrusionOk="0">
                  <a:moveTo>
                    <a:pt x="9055" y="0"/>
                  </a:moveTo>
                  <a:lnTo>
                    <a:pt x="9055" y="0"/>
                  </a:lnTo>
                  <a:cubicBezTo>
                    <a:pt x="3658" y="1204"/>
                    <a:pt x="0" y="6693"/>
                    <a:pt x="949" y="12143"/>
                  </a:cubicBezTo>
                  <a:cubicBezTo>
                    <a:pt x="4822" y="9225"/>
                    <a:pt x="7812" y="4685"/>
                    <a:pt x="90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34"/>
            <p:cNvSpPr/>
            <p:nvPr/>
          </p:nvSpPr>
          <p:spPr>
            <a:xfrm>
              <a:off x="6415800" y="2526000"/>
              <a:ext cx="202650" cy="303575"/>
            </a:xfrm>
            <a:custGeom>
              <a:avLst/>
              <a:gdLst/>
              <a:ahLst/>
              <a:cxnLst/>
              <a:rect l="l" t="t" r="r" b="b"/>
              <a:pathLst>
                <a:path w="8106" h="12143" extrusionOk="0">
                  <a:moveTo>
                    <a:pt x="8106" y="0"/>
                  </a:moveTo>
                  <a:cubicBezTo>
                    <a:pt x="4547" y="2990"/>
                    <a:pt x="1492" y="7347"/>
                    <a:pt x="0" y="12143"/>
                  </a:cubicBezTo>
                  <a:cubicBezTo>
                    <a:pt x="52" y="12104"/>
                    <a:pt x="98" y="12071"/>
                    <a:pt x="151" y="12038"/>
                  </a:cubicBezTo>
                  <a:cubicBezTo>
                    <a:pt x="1871" y="7360"/>
                    <a:pt x="4599" y="3304"/>
                    <a:pt x="8041" y="249"/>
                  </a:cubicBezTo>
                  <a:cubicBezTo>
                    <a:pt x="8067" y="164"/>
                    <a:pt x="8080" y="85"/>
                    <a:pt x="8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34"/>
            <p:cNvSpPr/>
            <p:nvPr/>
          </p:nvSpPr>
          <p:spPr>
            <a:xfrm>
              <a:off x="6188125" y="2596150"/>
              <a:ext cx="241425" cy="283150"/>
            </a:xfrm>
            <a:custGeom>
              <a:avLst/>
              <a:gdLst/>
              <a:ahLst/>
              <a:cxnLst/>
              <a:rect l="l" t="t" r="r" b="b"/>
              <a:pathLst>
                <a:path w="9657" h="11326" extrusionOk="0">
                  <a:moveTo>
                    <a:pt x="445" y="1"/>
                  </a:moveTo>
                  <a:lnTo>
                    <a:pt x="445" y="1"/>
                  </a:lnTo>
                  <a:cubicBezTo>
                    <a:pt x="0" y="5510"/>
                    <a:pt x="4161" y="10626"/>
                    <a:pt x="9657" y="11326"/>
                  </a:cubicBezTo>
                  <a:cubicBezTo>
                    <a:pt x="8015" y="6766"/>
                    <a:pt x="4560" y="2565"/>
                    <a:pt x="4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34"/>
            <p:cNvSpPr/>
            <p:nvPr/>
          </p:nvSpPr>
          <p:spPr>
            <a:xfrm>
              <a:off x="6199250" y="2596150"/>
              <a:ext cx="230300" cy="283150"/>
            </a:xfrm>
            <a:custGeom>
              <a:avLst/>
              <a:gdLst/>
              <a:ahLst/>
              <a:cxnLst/>
              <a:rect l="l" t="t" r="r" b="b"/>
              <a:pathLst>
                <a:path w="9212" h="11326" extrusionOk="0">
                  <a:moveTo>
                    <a:pt x="0" y="1"/>
                  </a:moveTo>
                  <a:lnTo>
                    <a:pt x="0" y="1"/>
                  </a:lnTo>
                  <a:cubicBezTo>
                    <a:pt x="1812" y="4286"/>
                    <a:pt x="5064" y="8486"/>
                    <a:pt x="9212" y="11326"/>
                  </a:cubicBezTo>
                  <a:cubicBezTo>
                    <a:pt x="9192" y="11267"/>
                    <a:pt x="9172" y="11214"/>
                    <a:pt x="9146" y="11162"/>
                  </a:cubicBezTo>
                  <a:cubicBezTo>
                    <a:pt x="5188" y="8126"/>
                    <a:pt x="2120" y="4332"/>
                    <a:pt x="216" y="138"/>
                  </a:cubicBezTo>
                  <a:cubicBezTo>
                    <a:pt x="151" y="86"/>
                    <a:pt x="79" y="47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34"/>
            <p:cNvSpPr/>
            <p:nvPr/>
          </p:nvSpPr>
          <p:spPr>
            <a:xfrm>
              <a:off x="6259425" y="2822525"/>
              <a:ext cx="256325" cy="259750"/>
            </a:xfrm>
            <a:custGeom>
              <a:avLst/>
              <a:gdLst/>
              <a:ahLst/>
              <a:cxnLst/>
              <a:rect l="l" t="t" r="r" b="b"/>
              <a:pathLst>
                <a:path w="10253" h="10390" extrusionOk="0">
                  <a:moveTo>
                    <a:pt x="1" y="0"/>
                  </a:moveTo>
                  <a:lnTo>
                    <a:pt x="1" y="0"/>
                  </a:lnTo>
                  <a:cubicBezTo>
                    <a:pt x="86" y="5535"/>
                    <a:pt x="4718" y="10213"/>
                    <a:pt x="10252" y="10390"/>
                  </a:cubicBezTo>
                  <a:cubicBezTo>
                    <a:pt x="8185" y="6006"/>
                    <a:pt x="4345" y="216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34"/>
            <p:cNvSpPr/>
            <p:nvPr/>
          </p:nvSpPr>
          <p:spPr>
            <a:xfrm>
              <a:off x="6259425" y="2822525"/>
              <a:ext cx="256325" cy="259750"/>
            </a:xfrm>
            <a:custGeom>
              <a:avLst/>
              <a:gdLst/>
              <a:ahLst/>
              <a:cxnLst/>
              <a:rect l="l" t="t" r="r" b="b"/>
              <a:pathLst>
                <a:path w="10253" h="10390" extrusionOk="0">
                  <a:moveTo>
                    <a:pt x="1" y="0"/>
                  </a:moveTo>
                  <a:lnTo>
                    <a:pt x="1" y="0"/>
                  </a:lnTo>
                  <a:cubicBezTo>
                    <a:pt x="2205" y="4089"/>
                    <a:pt x="5856" y="7962"/>
                    <a:pt x="10252" y="10390"/>
                  </a:cubicBezTo>
                  <a:cubicBezTo>
                    <a:pt x="10233" y="10337"/>
                    <a:pt x="10207" y="10285"/>
                    <a:pt x="10180" y="10226"/>
                  </a:cubicBezTo>
                  <a:cubicBezTo>
                    <a:pt x="5948" y="7590"/>
                    <a:pt x="2526" y="4102"/>
                    <a:pt x="230" y="112"/>
                  </a:cubicBezTo>
                  <a:cubicBezTo>
                    <a:pt x="151" y="72"/>
                    <a:pt x="73" y="4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34"/>
            <p:cNvSpPr/>
            <p:nvPr/>
          </p:nvSpPr>
          <p:spPr>
            <a:xfrm>
              <a:off x="6335650" y="3038425"/>
              <a:ext cx="293775" cy="218425"/>
            </a:xfrm>
            <a:custGeom>
              <a:avLst/>
              <a:gdLst/>
              <a:ahLst/>
              <a:cxnLst/>
              <a:rect l="l" t="t" r="r" b="b"/>
              <a:pathLst>
                <a:path w="11751" h="8737" extrusionOk="0">
                  <a:moveTo>
                    <a:pt x="0" y="0"/>
                  </a:moveTo>
                  <a:lnTo>
                    <a:pt x="0" y="0"/>
                  </a:lnTo>
                  <a:cubicBezTo>
                    <a:pt x="875" y="5025"/>
                    <a:pt x="5453" y="8737"/>
                    <a:pt x="10469" y="8737"/>
                  </a:cubicBezTo>
                  <a:cubicBezTo>
                    <a:pt x="10894" y="8737"/>
                    <a:pt x="11322" y="8710"/>
                    <a:pt x="11750" y="8656"/>
                  </a:cubicBezTo>
                  <a:cubicBezTo>
                    <a:pt x="9022" y="4652"/>
                    <a:pt x="4619" y="145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34"/>
            <p:cNvSpPr/>
            <p:nvPr/>
          </p:nvSpPr>
          <p:spPr>
            <a:xfrm>
              <a:off x="6335650" y="3038425"/>
              <a:ext cx="293775" cy="216400"/>
            </a:xfrm>
            <a:custGeom>
              <a:avLst/>
              <a:gdLst/>
              <a:ahLst/>
              <a:cxnLst/>
              <a:rect l="l" t="t" r="r" b="b"/>
              <a:pathLst>
                <a:path w="11751" h="8656" extrusionOk="0">
                  <a:moveTo>
                    <a:pt x="0" y="0"/>
                  </a:moveTo>
                  <a:cubicBezTo>
                    <a:pt x="2820" y="3697"/>
                    <a:pt x="7027" y="6948"/>
                    <a:pt x="11750" y="8656"/>
                  </a:cubicBezTo>
                  <a:cubicBezTo>
                    <a:pt x="11718" y="8610"/>
                    <a:pt x="11685" y="8558"/>
                    <a:pt x="11646" y="8512"/>
                  </a:cubicBezTo>
                  <a:cubicBezTo>
                    <a:pt x="7059" y="6575"/>
                    <a:pt x="3134" y="3664"/>
                    <a:pt x="236" y="79"/>
                  </a:cubicBezTo>
                  <a:cubicBezTo>
                    <a:pt x="164" y="46"/>
                    <a:pt x="85" y="2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34"/>
            <p:cNvSpPr/>
            <p:nvPr/>
          </p:nvSpPr>
          <p:spPr>
            <a:xfrm>
              <a:off x="6445550" y="2681375"/>
              <a:ext cx="226400" cy="303575"/>
            </a:xfrm>
            <a:custGeom>
              <a:avLst/>
              <a:gdLst/>
              <a:ahLst/>
              <a:cxnLst/>
              <a:rect l="l" t="t" r="r" b="b"/>
              <a:pathLst>
                <a:path w="9056" h="12143" extrusionOk="0">
                  <a:moveTo>
                    <a:pt x="9055" y="0"/>
                  </a:moveTo>
                  <a:lnTo>
                    <a:pt x="9055" y="0"/>
                  </a:lnTo>
                  <a:cubicBezTo>
                    <a:pt x="3658" y="1204"/>
                    <a:pt x="1" y="6693"/>
                    <a:pt x="956" y="12143"/>
                  </a:cubicBezTo>
                  <a:cubicBezTo>
                    <a:pt x="4829" y="9232"/>
                    <a:pt x="7812" y="4698"/>
                    <a:pt x="90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34"/>
            <p:cNvSpPr/>
            <p:nvPr/>
          </p:nvSpPr>
          <p:spPr>
            <a:xfrm>
              <a:off x="6469425" y="2681375"/>
              <a:ext cx="202525" cy="303575"/>
            </a:xfrm>
            <a:custGeom>
              <a:avLst/>
              <a:gdLst/>
              <a:ahLst/>
              <a:cxnLst/>
              <a:rect l="l" t="t" r="r" b="b"/>
              <a:pathLst>
                <a:path w="8101" h="12143" extrusionOk="0">
                  <a:moveTo>
                    <a:pt x="8100" y="0"/>
                  </a:moveTo>
                  <a:lnTo>
                    <a:pt x="8100" y="0"/>
                  </a:lnTo>
                  <a:cubicBezTo>
                    <a:pt x="4548" y="2990"/>
                    <a:pt x="1486" y="7347"/>
                    <a:pt x="1" y="12143"/>
                  </a:cubicBezTo>
                  <a:cubicBezTo>
                    <a:pt x="47" y="12110"/>
                    <a:pt x="86" y="12078"/>
                    <a:pt x="145" y="12038"/>
                  </a:cubicBezTo>
                  <a:cubicBezTo>
                    <a:pt x="1872" y="7361"/>
                    <a:pt x="4594" y="3304"/>
                    <a:pt x="8035" y="249"/>
                  </a:cubicBezTo>
                  <a:cubicBezTo>
                    <a:pt x="8061" y="164"/>
                    <a:pt x="8074" y="85"/>
                    <a:pt x="8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34"/>
            <p:cNvSpPr/>
            <p:nvPr/>
          </p:nvSpPr>
          <p:spPr>
            <a:xfrm>
              <a:off x="6509675" y="2808950"/>
              <a:ext cx="220650" cy="309975"/>
            </a:xfrm>
            <a:custGeom>
              <a:avLst/>
              <a:gdLst/>
              <a:ahLst/>
              <a:cxnLst/>
              <a:rect l="l" t="t" r="r" b="b"/>
              <a:pathLst>
                <a:path w="8826" h="12399" extrusionOk="0">
                  <a:moveTo>
                    <a:pt x="8826" y="0"/>
                  </a:moveTo>
                  <a:lnTo>
                    <a:pt x="8826" y="0"/>
                  </a:lnTo>
                  <a:cubicBezTo>
                    <a:pt x="3468" y="1374"/>
                    <a:pt x="0" y="6975"/>
                    <a:pt x="1119" y="12398"/>
                  </a:cubicBezTo>
                  <a:cubicBezTo>
                    <a:pt x="4887" y="9356"/>
                    <a:pt x="7727" y="4717"/>
                    <a:pt x="8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34"/>
            <p:cNvSpPr/>
            <p:nvPr/>
          </p:nvSpPr>
          <p:spPr>
            <a:xfrm>
              <a:off x="6537650" y="2808950"/>
              <a:ext cx="192675" cy="309975"/>
            </a:xfrm>
            <a:custGeom>
              <a:avLst/>
              <a:gdLst/>
              <a:ahLst/>
              <a:cxnLst/>
              <a:rect l="l" t="t" r="r" b="b"/>
              <a:pathLst>
                <a:path w="7707" h="12399" extrusionOk="0">
                  <a:moveTo>
                    <a:pt x="7707" y="0"/>
                  </a:moveTo>
                  <a:lnTo>
                    <a:pt x="7707" y="0"/>
                  </a:lnTo>
                  <a:cubicBezTo>
                    <a:pt x="4246" y="3101"/>
                    <a:pt x="1335" y="7557"/>
                    <a:pt x="0" y="12398"/>
                  </a:cubicBezTo>
                  <a:cubicBezTo>
                    <a:pt x="39" y="12359"/>
                    <a:pt x="92" y="12320"/>
                    <a:pt x="137" y="12287"/>
                  </a:cubicBezTo>
                  <a:cubicBezTo>
                    <a:pt x="1721" y="7557"/>
                    <a:pt x="4305" y="3409"/>
                    <a:pt x="7648" y="249"/>
                  </a:cubicBezTo>
                  <a:cubicBezTo>
                    <a:pt x="7661" y="164"/>
                    <a:pt x="7687" y="85"/>
                    <a:pt x="7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34"/>
            <p:cNvSpPr/>
            <p:nvPr/>
          </p:nvSpPr>
          <p:spPr>
            <a:xfrm>
              <a:off x="6588500" y="2928175"/>
              <a:ext cx="193850" cy="334025"/>
            </a:xfrm>
            <a:custGeom>
              <a:avLst/>
              <a:gdLst/>
              <a:ahLst/>
              <a:cxnLst/>
              <a:rect l="l" t="t" r="r" b="b"/>
              <a:pathLst>
                <a:path w="7754" h="13361" extrusionOk="0">
                  <a:moveTo>
                    <a:pt x="7753" y="1"/>
                  </a:moveTo>
                  <a:cubicBezTo>
                    <a:pt x="2644" y="2120"/>
                    <a:pt x="1" y="8152"/>
                    <a:pt x="1885" y="13360"/>
                  </a:cubicBezTo>
                  <a:cubicBezTo>
                    <a:pt x="5195" y="9821"/>
                    <a:pt x="7348" y="4836"/>
                    <a:pt x="7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34"/>
            <p:cNvSpPr/>
            <p:nvPr/>
          </p:nvSpPr>
          <p:spPr>
            <a:xfrm>
              <a:off x="6635600" y="2928175"/>
              <a:ext cx="146750" cy="334025"/>
            </a:xfrm>
            <a:custGeom>
              <a:avLst/>
              <a:gdLst/>
              <a:ahLst/>
              <a:cxnLst/>
              <a:rect l="l" t="t" r="r" b="b"/>
              <a:pathLst>
                <a:path w="5870" h="13361" extrusionOk="0">
                  <a:moveTo>
                    <a:pt x="5869" y="1"/>
                  </a:moveTo>
                  <a:lnTo>
                    <a:pt x="5869" y="1"/>
                  </a:lnTo>
                  <a:cubicBezTo>
                    <a:pt x="2886" y="3553"/>
                    <a:pt x="629" y="8375"/>
                    <a:pt x="1" y="13360"/>
                  </a:cubicBezTo>
                  <a:cubicBezTo>
                    <a:pt x="40" y="13321"/>
                    <a:pt x="79" y="13282"/>
                    <a:pt x="125" y="13229"/>
                  </a:cubicBezTo>
                  <a:cubicBezTo>
                    <a:pt x="1015" y="8323"/>
                    <a:pt x="2984" y="3861"/>
                    <a:pt x="5850" y="249"/>
                  </a:cubicBezTo>
                  <a:cubicBezTo>
                    <a:pt x="5856" y="171"/>
                    <a:pt x="5863" y="79"/>
                    <a:pt x="58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1" name="Google Shape;4621;p34"/>
          <p:cNvGrpSpPr/>
          <p:nvPr/>
        </p:nvGrpSpPr>
        <p:grpSpPr>
          <a:xfrm rot="-5400000" flipH="1">
            <a:off x="8105437" y="-50680"/>
            <a:ext cx="1275476" cy="1581159"/>
            <a:chOff x="6188125" y="2359975"/>
            <a:chExt cx="986600" cy="1223050"/>
          </a:xfrm>
        </p:grpSpPr>
        <p:sp>
          <p:nvSpPr>
            <p:cNvPr id="4622" name="Google Shape;4622;p34"/>
            <p:cNvSpPr/>
            <p:nvPr/>
          </p:nvSpPr>
          <p:spPr>
            <a:xfrm>
              <a:off x="6647375" y="2753875"/>
              <a:ext cx="527350" cy="724875"/>
            </a:xfrm>
            <a:custGeom>
              <a:avLst/>
              <a:gdLst/>
              <a:ahLst/>
              <a:cxnLst/>
              <a:rect l="l" t="t" r="r" b="b"/>
              <a:pathLst>
                <a:path w="21094" h="28995" extrusionOk="0">
                  <a:moveTo>
                    <a:pt x="11484" y="1"/>
                  </a:moveTo>
                  <a:cubicBezTo>
                    <a:pt x="11256" y="1"/>
                    <a:pt x="11028" y="47"/>
                    <a:pt x="10809" y="149"/>
                  </a:cubicBezTo>
                  <a:cubicBezTo>
                    <a:pt x="8002" y="2275"/>
                    <a:pt x="8310" y="10290"/>
                    <a:pt x="9023" y="13522"/>
                  </a:cubicBezTo>
                  <a:cubicBezTo>
                    <a:pt x="9204" y="14064"/>
                    <a:pt x="9119" y="14971"/>
                    <a:pt x="8505" y="14971"/>
                  </a:cubicBezTo>
                  <a:cubicBezTo>
                    <a:pt x="8431" y="14971"/>
                    <a:pt x="8348" y="14957"/>
                    <a:pt x="8257" y="14928"/>
                  </a:cubicBezTo>
                  <a:cubicBezTo>
                    <a:pt x="7983" y="14784"/>
                    <a:pt x="7950" y="14405"/>
                    <a:pt x="7943" y="14097"/>
                  </a:cubicBezTo>
                  <a:cubicBezTo>
                    <a:pt x="7816" y="12166"/>
                    <a:pt x="7651" y="6070"/>
                    <a:pt x="5006" y="6070"/>
                  </a:cubicBezTo>
                  <a:cubicBezTo>
                    <a:pt x="4936" y="6070"/>
                    <a:pt x="4864" y="6074"/>
                    <a:pt x="4790" y="6083"/>
                  </a:cubicBezTo>
                  <a:cubicBezTo>
                    <a:pt x="3776" y="6266"/>
                    <a:pt x="3351" y="7463"/>
                    <a:pt x="3390" y="8471"/>
                  </a:cubicBezTo>
                  <a:cubicBezTo>
                    <a:pt x="3076" y="11219"/>
                    <a:pt x="9546" y="17696"/>
                    <a:pt x="6785" y="19442"/>
                  </a:cubicBezTo>
                  <a:cubicBezTo>
                    <a:pt x="5693" y="19416"/>
                    <a:pt x="5647" y="16505"/>
                    <a:pt x="5235" y="15648"/>
                  </a:cubicBezTo>
                  <a:cubicBezTo>
                    <a:pt x="4865" y="14237"/>
                    <a:pt x="3690" y="12754"/>
                    <a:pt x="2207" y="12754"/>
                  </a:cubicBezTo>
                  <a:cubicBezTo>
                    <a:pt x="1957" y="12754"/>
                    <a:pt x="1699" y="12796"/>
                    <a:pt x="1434" y="12887"/>
                  </a:cubicBezTo>
                  <a:cubicBezTo>
                    <a:pt x="354" y="13247"/>
                    <a:pt x="1" y="14529"/>
                    <a:pt x="250" y="15576"/>
                  </a:cubicBezTo>
                  <a:cubicBezTo>
                    <a:pt x="622" y="17323"/>
                    <a:pt x="2121" y="18566"/>
                    <a:pt x="3527" y="19678"/>
                  </a:cubicBezTo>
                  <a:cubicBezTo>
                    <a:pt x="5941" y="21438"/>
                    <a:pt x="7426" y="23492"/>
                    <a:pt x="6628" y="26528"/>
                  </a:cubicBezTo>
                  <a:cubicBezTo>
                    <a:pt x="6433" y="27386"/>
                    <a:pt x="6018" y="28994"/>
                    <a:pt x="7305" y="28994"/>
                  </a:cubicBezTo>
                  <a:cubicBezTo>
                    <a:pt x="7352" y="28994"/>
                    <a:pt x="7401" y="28992"/>
                    <a:pt x="7453" y="28988"/>
                  </a:cubicBezTo>
                  <a:cubicBezTo>
                    <a:pt x="8539" y="28850"/>
                    <a:pt x="8074" y="27188"/>
                    <a:pt x="8264" y="26436"/>
                  </a:cubicBezTo>
                  <a:cubicBezTo>
                    <a:pt x="9389" y="22020"/>
                    <a:pt x="15532" y="22537"/>
                    <a:pt x="17619" y="18893"/>
                  </a:cubicBezTo>
                  <a:cubicBezTo>
                    <a:pt x="18507" y="17559"/>
                    <a:pt x="17913" y="15765"/>
                    <a:pt x="16536" y="15765"/>
                  </a:cubicBezTo>
                  <a:cubicBezTo>
                    <a:pt x="16238" y="15765"/>
                    <a:pt x="15903" y="15849"/>
                    <a:pt x="15539" y="16040"/>
                  </a:cubicBezTo>
                  <a:cubicBezTo>
                    <a:pt x="14145" y="16963"/>
                    <a:pt x="13243" y="18500"/>
                    <a:pt x="12281" y="19841"/>
                  </a:cubicBezTo>
                  <a:cubicBezTo>
                    <a:pt x="12088" y="20138"/>
                    <a:pt x="11746" y="20468"/>
                    <a:pt x="11446" y="20468"/>
                  </a:cubicBezTo>
                  <a:cubicBezTo>
                    <a:pt x="11349" y="20468"/>
                    <a:pt x="11257" y="20433"/>
                    <a:pt x="11175" y="20352"/>
                  </a:cubicBezTo>
                  <a:cubicBezTo>
                    <a:pt x="10076" y="18526"/>
                    <a:pt x="21093" y="11284"/>
                    <a:pt x="16900" y="7993"/>
                  </a:cubicBezTo>
                  <a:cubicBezTo>
                    <a:pt x="16653" y="7899"/>
                    <a:pt x="16415" y="7856"/>
                    <a:pt x="16186" y="7856"/>
                  </a:cubicBezTo>
                  <a:cubicBezTo>
                    <a:pt x="13967" y="7856"/>
                    <a:pt x="12608" y="11954"/>
                    <a:pt x="12170" y="13692"/>
                  </a:cubicBezTo>
                  <a:cubicBezTo>
                    <a:pt x="12115" y="14221"/>
                    <a:pt x="11764" y="15002"/>
                    <a:pt x="11212" y="15002"/>
                  </a:cubicBezTo>
                  <a:cubicBezTo>
                    <a:pt x="11103" y="15002"/>
                    <a:pt x="10985" y="14971"/>
                    <a:pt x="10861" y="14902"/>
                  </a:cubicBezTo>
                  <a:cubicBezTo>
                    <a:pt x="10495" y="14640"/>
                    <a:pt x="10599" y="14084"/>
                    <a:pt x="10756" y="13659"/>
                  </a:cubicBezTo>
                  <a:cubicBezTo>
                    <a:pt x="11823" y="10708"/>
                    <a:pt x="13118" y="7817"/>
                    <a:pt x="13720" y="4729"/>
                  </a:cubicBezTo>
                  <a:cubicBezTo>
                    <a:pt x="14080" y="3100"/>
                    <a:pt x="14047" y="967"/>
                    <a:pt x="12320" y="195"/>
                  </a:cubicBezTo>
                  <a:cubicBezTo>
                    <a:pt x="12052" y="72"/>
                    <a:pt x="11768" y="1"/>
                    <a:pt x="1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34"/>
            <p:cNvSpPr/>
            <p:nvPr/>
          </p:nvSpPr>
          <p:spPr>
            <a:xfrm>
              <a:off x="6683200" y="2757600"/>
              <a:ext cx="397975" cy="721300"/>
            </a:xfrm>
            <a:custGeom>
              <a:avLst/>
              <a:gdLst/>
              <a:ahLst/>
              <a:cxnLst/>
              <a:rect l="l" t="t" r="r" b="b"/>
              <a:pathLst>
                <a:path w="15919" h="28852" extrusionOk="0">
                  <a:moveTo>
                    <a:pt x="10756" y="0"/>
                  </a:moveTo>
                  <a:cubicBezTo>
                    <a:pt x="9461" y="5738"/>
                    <a:pt x="8349" y="11541"/>
                    <a:pt x="7433" y="17370"/>
                  </a:cubicBezTo>
                  <a:cubicBezTo>
                    <a:pt x="5110" y="13994"/>
                    <a:pt x="3625" y="10095"/>
                    <a:pt x="3082" y="6032"/>
                  </a:cubicBezTo>
                  <a:cubicBezTo>
                    <a:pt x="3043" y="6045"/>
                    <a:pt x="2997" y="6065"/>
                    <a:pt x="2951" y="6084"/>
                  </a:cubicBezTo>
                  <a:cubicBezTo>
                    <a:pt x="3520" y="10167"/>
                    <a:pt x="5006" y="14184"/>
                    <a:pt x="7413" y="17534"/>
                  </a:cubicBezTo>
                  <a:cubicBezTo>
                    <a:pt x="7158" y="19163"/>
                    <a:pt x="6909" y="20792"/>
                    <a:pt x="6693" y="22427"/>
                  </a:cubicBezTo>
                  <a:cubicBezTo>
                    <a:pt x="3756" y="19758"/>
                    <a:pt x="1499" y="16415"/>
                    <a:pt x="132" y="12705"/>
                  </a:cubicBezTo>
                  <a:cubicBezTo>
                    <a:pt x="86" y="12712"/>
                    <a:pt x="40" y="12725"/>
                    <a:pt x="1" y="12745"/>
                  </a:cubicBezTo>
                  <a:cubicBezTo>
                    <a:pt x="1394" y="16506"/>
                    <a:pt x="3684" y="19902"/>
                    <a:pt x="6667" y="22591"/>
                  </a:cubicBezTo>
                  <a:cubicBezTo>
                    <a:pt x="6379" y="24678"/>
                    <a:pt x="6118" y="26758"/>
                    <a:pt x="5882" y="28852"/>
                  </a:cubicBezTo>
                  <a:cubicBezTo>
                    <a:pt x="5928" y="28852"/>
                    <a:pt x="5967" y="28852"/>
                    <a:pt x="6020" y="28845"/>
                  </a:cubicBezTo>
                  <a:cubicBezTo>
                    <a:pt x="6222" y="27098"/>
                    <a:pt x="6438" y="25352"/>
                    <a:pt x="6674" y="23605"/>
                  </a:cubicBezTo>
                  <a:cubicBezTo>
                    <a:pt x="6677" y="23608"/>
                    <a:pt x="6684" y="23610"/>
                    <a:pt x="6691" y="23610"/>
                  </a:cubicBezTo>
                  <a:cubicBezTo>
                    <a:pt x="6698" y="23610"/>
                    <a:pt x="6707" y="23608"/>
                    <a:pt x="6713" y="23605"/>
                  </a:cubicBezTo>
                  <a:cubicBezTo>
                    <a:pt x="10488" y="22100"/>
                    <a:pt x="13772" y="19320"/>
                    <a:pt x="15918" y="15885"/>
                  </a:cubicBezTo>
                  <a:cubicBezTo>
                    <a:pt x="15872" y="15859"/>
                    <a:pt x="15840" y="15833"/>
                    <a:pt x="15800" y="15806"/>
                  </a:cubicBezTo>
                  <a:cubicBezTo>
                    <a:pt x="13674" y="19235"/>
                    <a:pt x="10429" y="21982"/>
                    <a:pt x="6693" y="23487"/>
                  </a:cubicBezTo>
                  <a:cubicBezTo>
                    <a:pt x="6864" y="22205"/>
                    <a:pt x="7040" y="20922"/>
                    <a:pt x="7230" y="19634"/>
                  </a:cubicBezTo>
                  <a:cubicBezTo>
                    <a:pt x="10926" y="16487"/>
                    <a:pt x="13707" y="12352"/>
                    <a:pt x="15369" y="7805"/>
                  </a:cubicBezTo>
                  <a:cubicBezTo>
                    <a:pt x="15329" y="7785"/>
                    <a:pt x="15277" y="7772"/>
                    <a:pt x="15238" y="7753"/>
                  </a:cubicBezTo>
                  <a:cubicBezTo>
                    <a:pt x="13602" y="12254"/>
                    <a:pt x="10854" y="16277"/>
                    <a:pt x="7256" y="19437"/>
                  </a:cubicBezTo>
                  <a:cubicBezTo>
                    <a:pt x="8231" y="12934"/>
                    <a:pt x="9441" y="6444"/>
                    <a:pt x="10887" y="52"/>
                  </a:cubicBezTo>
                  <a:cubicBezTo>
                    <a:pt x="10848" y="33"/>
                    <a:pt x="10795" y="20"/>
                    <a:pt x="10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34"/>
            <p:cNvSpPr/>
            <p:nvPr/>
          </p:nvSpPr>
          <p:spPr>
            <a:xfrm>
              <a:off x="6317500" y="2359975"/>
              <a:ext cx="153600" cy="361650"/>
            </a:xfrm>
            <a:custGeom>
              <a:avLst/>
              <a:gdLst/>
              <a:ahLst/>
              <a:cxnLst/>
              <a:rect l="l" t="t" r="r" b="b"/>
              <a:pathLst>
                <a:path w="6144" h="14466" extrusionOk="0">
                  <a:moveTo>
                    <a:pt x="5214" y="1"/>
                  </a:moveTo>
                  <a:cubicBezTo>
                    <a:pt x="877" y="3442"/>
                    <a:pt x="0" y="9978"/>
                    <a:pt x="3239" y="14466"/>
                  </a:cubicBezTo>
                  <a:cubicBezTo>
                    <a:pt x="5443" y="10161"/>
                    <a:pt x="6143" y="4770"/>
                    <a:pt x="5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34"/>
            <p:cNvSpPr/>
            <p:nvPr/>
          </p:nvSpPr>
          <p:spPr>
            <a:xfrm>
              <a:off x="6258125" y="2360150"/>
              <a:ext cx="709700" cy="1222875"/>
            </a:xfrm>
            <a:custGeom>
              <a:avLst/>
              <a:gdLst/>
              <a:ahLst/>
              <a:cxnLst/>
              <a:rect l="l" t="t" r="r" b="b"/>
              <a:pathLst>
                <a:path w="28388" h="48915" extrusionOk="0">
                  <a:moveTo>
                    <a:pt x="7589" y="0"/>
                  </a:moveTo>
                  <a:lnTo>
                    <a:pt x="7589" y="0"/>
                  </a:lnTo>
                  <a:cubicBezTo>
                    <a:pt x="0" y="18855"/>
                    <a:pt x="12705" y="36919"/>
                    <a:pt x="28256" y="48891"/>
                  </a:cubicBezTo>
                  <a:cubicBezTo>
                    <a:pt x="28267" y="48907"/>
                    <a:pt x="28285" y="48914"/>
                    <a:pt x="28305" y="48914"/>
                  </a:cubicBezTo>
                  <a:cubicBezTo>
                    <a:pt x="28335" y="48914"/>
                    <a:pt x="28368" y="48899"/>
                    <a:pt x="28387" y="48871"/>
                  </a:cubicBezTo>
                  <a:cubicBezTo>
                    <a:pt x="13111" y="36781"/>
                    <a:pt x="314" y="19235"/>
                    <a:pt x="7635" y="249"/>
                  </a:cubicBezTo>
                  <a:cubicBezTo>
                    <a:pt x="7622" y="164"/>
                    <a:pt x="7609" y="85"/>
                    <a:pt x="75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34"/>
            <p:cNvSpPr/>
            <p:nvPr/>
          </p:nvSpPr>
          <p:spPr>
            <a:xfrm>
              <a:off x="6392075" y="2526000"/>
              <a:ext cx="226375" cy="303575"/>
            </a:xfrm>
            <a:custGeom>
              <a:avLst/>
              <a:gdLst/>
              <a:ahLst/>
              <a:cxnLst/>
              <a:rect l="l" t="t" r="r" b="b"/>
              <a:pathLst>
                <a:path w="9055" h="12143" extrusionOk="0">
                  <a:moveTo>
                    <a:pt x="9055" y="0"/>
                  </a:moveTo>
                  <a:lnTo>
                    <a:pt x="9055" y="0"/>
                  </a:lnTo>
                  <a:cubicBezTo>
                    <a:pt x="3658" y="1204"/>
                    <a:pt x="0" y="6693"/>
                    <a:pt x="949" y="12143"/>
                  </a:cubicBezTo>
                  <a:cubicBezTo>
                    <a:pt x="4822" y="9225"/>
                    <a:pt x="7812" y="4685"/>
                    <a:pt x="90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34"/>
            <p:cNvSpPr/>
            <p:nvPr/>
          </p:nvSpPr>
          <p:spPr>
            <a:xfrm>
              <a:off x="6415800" y="2526000"/>
              <a:ext cx="202650" cy="303575"/>
            </a:xfrm>
            <a:custGeom>
              <a:avLst/>
              <a:gdLst/>
              <a:ahLst/>
              <a:cxnLst/>
              <a:rect l="l" t="t" r="r" b="b"/>
              <a:pathLst>
                <a:path w="8106" h="12143" extrusionOk="0">
                  <a:moveTo>
                    <a:pt x="8106" y="0"/>
                  </a:moveTo>
                  <a:cubicBezTo>
                    <a:pt x="4547" y="2990"/>
                    <a:pt x="1492" y="7347"/>
                    <a:pt x="0" y="12143"/>
                  </a:cubicBezTo>
                  <a:cubicBezTo>
                    <a:pt x="52" y="12104"/>
                    <a:pt x="98" y="12071"/>
                    <a:pt x="151" y="12038"/>
                  </a:cubicBezTo>
                  <a:cubicBezTo>
                    <a:pt x="1871" y="7360"/>
                    <a:pt x="4599" y="3304"/>
                    <a:pt x="8041" y="249"/>
                  </a:cubicBezTo>
                  <a:cubicBezTo>
                    <a:pt x="8067" y="164"/>
                    <a:pt x="8080" y="85"/>
                    <a:pt x="8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34"/>
            <p:cNvSpPr/>
            <p:nvPr/>
          </p:nvSpPr>
          <p:spPr>
            <a:xfrm>
              <a:off x="6188125" y="2596150"/>
              <a:ext cx="241425" cy="283150"/>
            </a:xfrm>
            <a:custGeom>
              <a:avLst/>
              <a:gdLst/>
              <a:ahLst/>
              <a:cxnLst/>
              <a:rect l="l" t="t" r="r" b="b"/>
              <a:pathLst>
                <a:path w="9657" h="11326" extrusionOk="0">
                  <a:moveTo>
                    <a:pt x="445" y="1"/>
                  </a:moveTo>
                  <a:lnTo>
                    <a:pt x="445" y="1"/>
                  </a:lnTo>
                  <a:cubicBezTo>
                    <a:pt x="0" y="5510"/>
                    <a:pt x="4161" y="10626"/>
                    <a:pt x="9657" y="11326"/>
                  </a:cubicBezTo>
                  <a:cubicBezTo>
                    <a:pt x="8015" y="6766"/>
                    <a:pt x="4560" y="2565"/>
                    <a:pt x="4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34"/>
            <p:cNvSpPr/>
            <p:nvPr/>
          </p:nvSpPr>
          <p:spPr>
            <a:xfrm>
              <a:off x="6199250" y="2596150"/>
              <a:ext cx="230300" cy="283150"/>
            </a:xfrm>
            <a:custGeom>
              <a:avLst/>
              <a:gdLst/>
              <a:ahLst/>
              <a:cxnLst/>
              <a:rect l="l" t="t" r="r" b="b"/>
              <a:pathLst>
                <a:path w="9212" h="11326" extrusionOk="0">
                  <a:moveTo>
                    <a:pt x="0" y="1"/>
                  </a:moveTo>
                  <a:lnTo>
                    <a:pt x="0" y="1"/>
                  </a:lnTo>
                  <a:cubicBezTo>
                    <a:pt x="1812" y="4286"/>
                    <a:pt x="5064" y="8486"/>
                    <a:pt x="9212" y="11326"/>
                  </a:cubicBezTo>
                  <a:cubicBezTo>
                    <a:pt x="9192" y="11267"/>
                    <a:pt x="9172" y="11214"/>
                    <a:pt x="9146" y="11162"/>
                  </a:cubicBezTo>
                  <a:cubicBezTo>
                    <a:pt x="5188" y="8126"/>
                    <a:pt x="2120" y="4332"/>
                    <a:pt x="216" y="138"/>
                  </a:cubicBezTo>
                  <a:cubicBezTo>
                    <a:pt x="151" y="86"/>
                    <a:pt x="79" y="47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34"/>
            <p:cNvSpPr/>
            <p:nvPr/>
          </p:nvSpPr>
          <p:spPr>
            <a:xfrm>
              <a:off x="6259425" y="2822525"/>
              <a:ext cx="256325" cy="259750"/>
            </a:xfrm>
            <a:custGeom>
              <a:avLst/>
              <a:gdLst/>
              <a:ahLst/>
              <a:cxnLst/>
              <a:rect l="l" t="t" r="r" b="b"/>
              <a:pathLst>
                <a:path w="10253" h="10390" extrusionOk="0">
                  <a:moveTo>
                    <a:pt x="1" y="0"/>
                  </a:moveTo>
                  <a:lnTo>
                    <a:pt x="1" y="0"/>
                  </a:lnTo>
                  <a:cubicBezTo>
                    <a:pt x="86" y="5535"/>
                    <a:pt x="4718" y="10213"/>
                    <a:pt x="10252" y="10390"/>
                  </a:cubicBezTo>
                  <a:cubicBezTo>
                    <a:pt x="8185" y="6006"/>
                    <a:pt x="4345" y="216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34"/>
            <p:cNvSpPr/>
            <p:nvPr/>
          </p:nvSpPr>
          <p:spPr>
            <a:xfrm>
              <a:off x="6259425" y="2822525"/>
              <a:ext cx="256325" cy="259750"/>
            </a:xfrm>
            <a:custGeom>
              <a:avLst/>
              <a:gdLst/>
              <a:ahLst/>
              <a:cxnLst/>
              <a:rect l="l" t="t" r="r" b="b"/>
              <a:pathLst>
                <a:path w="10253" h="10390" extrusionOk="0">
                  <a:moveTo>
                    <a:pt x="1" y="0"/>
                  </a:moveTo>
                  <a:lnTo>
                    <a:pt x="1" y="0"/>
                  </a:lnTo>
                  <a:cubicBezTo>
                    <a:pt x="2205" y="4089"/>
                    <a:pt x="5856" y="7962"/>
                    <a:pt x="10252" y="10390"/>
                  </a:cubicBezTo>
                  <a:cubicBezTo>
                    <a:pt x="10233" y="10337"/>
                    <a:pt x="10207" y="10285"/>
                    <a:pt x="10180" y="10226"/>
                  </a:cubicBezTo>
                  <a:cubicBezTo>
                    <a:pt x="5948" y="7590"/>
                    <a:pt x="2526" y="4102"/>
                    <a:pt x="230" y="112"/>
                  </a:cubicBezTo>
                  <a:cubicBezTo>
                    <a:pt x="151" y="72"/>
                    <a:pt x="73" y="4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34"/>
            <p:cNvSpPr/>
            <p:nvPr/>
          </p:nvSpPr>
          <p:spPr>
            <a:xfrm>
              <a:off x="6335650" y="3038425"/>
              <a:ext cx="293775" cy="218425"/>
            </a:xfrm>
            <a:custGeom>
              <a:avLst/>
              <a:gdLst/>
              <a:ahLst/>
              <a:cxnLst/>
              <a:rect l="l" t="t" r="r" b="b"/>
              <a:pathLst>
                <a:path w="11751" h="8737" extrusionOk="0">
                  <a:moveTo>
                    <a:pt x="0" y="0"/>
                  </a:moveTo>
                  <a:lnTo>
                    <a:pt x="0" y="0"/>
                  </a:lnTo>
                  <a:cubicBezTo>
                    <a:pt x="875" y="5025"/>
                    <a:pt x="5453" y="8737"/>
                    <a:pt x="10469" y="8737"/>
                  </a:cubicBezTo>
                  <a:cubicBezTo>
                    <a:pt x="10894" y="8737"/>
                    <a:pt x="11322" y="8710"/>
                    <a:pt x="11750" y="8656"/>
                  </a:cubicBezTo>
                  <a:cubicBezTo>
                    <a:pt x="9022" y="4652"/>
                    <a:pt x="4619" y="145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34"/>
            <p:cNvSpPr/>
            <p:nvPr/>
          </p:nvSpPr>
          <p:spPr>
            <a:xfrm>
              <a:off x="6335650" y="3038425"/>
              <a:ext cx="293775" cy="216400"/>
            </a:xfrm>
            <a:custGeom>
              <a:avLst/>
              <a:gdLst/>
              <a:ahLst/>
              <a:cxnLst/>
              <a:rect l="l" t="t" r="r" b="b"/>
              <a:pathLst>
                <a:path w="11751" h="8656" extrusionOk="0">
                  <a:moveTo>
                    <a:pt x="0" y="0"/>
                  </a:moveTo>
                  <a:cubicBezTo>
                    <a:pt x="2820" y="3697"/>
                    <a:pt x="7027" y="6948"/>
                    <a:pt x="11750" y="8656"/>
                  </a:cubicBezTo>
                  <a:cubicBezTo>
                    <a:pt x="11718" y="8610"/>
                    <a:pt x="11685" y="8558"/>
                    <a:pt x="11646" y="8512"/>
                  </a:cubicBezTo>
                  <a:cubicBezTo>
                    <a:pt x="7059" y="6575"/>
                    <a:pt x="3134" y="3664"/>
                    <a:pt x="236" y="79"/>
                  </a:cubicBezTo>
                  <a:cubicBezTo>
                    <a:pt x="164" y="46"/>
                    <a:pt x="85" y="2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34"/>
            <p:cNvSpPr/>
            <p:nvPr/>
          </p:nvSpPr>
          <p:spPr>
            <a:xfrm>
              <a:off x="6445550" y="2681375"/>
              <a:ext cx="226400" cy="303575"/>
            </a:xfrm>
            <a:custGeom>
              <a:avLst/>
              <a:gdLst/>
              <a:ahLst/>
              <a:cxnLst/>
              <a:rect l="l" t="t" r="r" b="b"/>
              <a:pathLst>
                <a:path w="9056" h="12143" extrusionOk="0">
                  <a:moveTo>
                    <a:pt x="9055" y="0"/>
                  </a:moveTo>
                  <a:lnTo>
                    <a:pt x="9055" y="0"/>
                  </a:lnTo>
                  <a:cubicBezTo>
                    <a:pt x="3658" y="1204"/>
                    <a:pt x="1" y="6693"/>
                    <a:pt x="956" y="12143"/>
                  </a:cubicBezTo>
                  <a:cubicBezTo>
                    <a:pt x="4829" y="9232"/>
                    <a:pt x="7812" y="4698"/>
                    <a:pt x="90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34"/>
            <p:cNvSpPr/>
            <p:nvPr/>
          </p:nvSpPr>
          <p:spPr>
            <a:xfrm>
              <a:off x="6469425" y="2681375"/>
              <a:ext cx="202525" cy="303575"/>
            </a:xfrm>
            <a:custGeom>
              <a:avLst/>
              <a:gdLst/>
              <a:ahLst/>
              <a:cxnLst/>
              <a:rect l="l" t="t" r="r" b="b"/>
              <a:pathLst>
                <a:path w="8101" h="12143" extrusionOk="0">
                  <a:moveTo>
                    <a:pt x="8100" y="0"/>
                  </a:moveTo>
                  <a:lnTo>
                    <a:pt x="8100" y="0"/>
                  </a:lnTo>
                  <a:cubicBezTo>
                    <a:pt x="4548" y="2990"/>
                    <a:pt x="1486" y="7347"/>
                    <a:pt x="1" y="12143"/>
                  </a:cubicBezTo>
                  <a:cubicBezTo>
                    <a:pt x="47" y="12110"/>
                    <a:pt x="86" y="12078"/>
                    <a:pt x="145" y="12038"/>
                  </a:cubicBezTo>
                  <a:cubicBezTo>
                    <a:pt x="1872" y="7361"/>
                    <a:pt x="4594" y="3304"/>
                    <a:pt x="8035" y="249"/>
                  </a:cubicBezTo>
                  <a:cubicBezTo>
                    <a:pt x="8061" y="164"/>
                    <a:pt x="8074" y="85"/>
                    <a:pt x="8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34"/>
            <p:cNvSpPr/>
            <p:nvPr/>
          </p:nvSpPr>
          <p:spPr>
            <a:xfrm>
              <a:off x="6509675" y="2808950"/>
              <a:ext cx="220650" cy="309975"/>
            </a:xfrm>
            <a:custGeom>
              <a:avLst/>
              <a:gdLst/>
              <a:ahLst/>
              <a:cxnLst/>
              <a:rect l="l" t="t" r="r" b="b"/>
              <a:pathLst>
                <a:path w="8826" h="12399" extrusionOk="0">
                  <a:moveTo>
                    <a:pt x="8826" y="0"/>
                  </a:moveTo>
                  <a:lnTo>
                    <a:pt x="8826" y="0"/>
                  </a:lnTo>
                  <a:cubicBezTo>
                    <a:pt x="3468" y="1374"/>
                    <a:pt x="0" y="6975"/>
                    <a:pt x="1119" y="12398"/>
                  </a:cubicBezTo>
                  <a:cubicBezTo>
                    <a:pt x="4887" y="9356"/>
                    <a:pt x="7727" y="4717"/>
                    <a:pt x="8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34"/>
            <p:cNvSpPr/>
            <p:nvPr/>
          </p:nvSpPr>
          <p:spPr>
            <a:xfrm>
              <a:off x="6537650" y="2808950"/>
              <a:ext cx="192675" cy="309975"/>
            </a:xfrm>
            <a:custGeom>
              <a:avLst/>
              <a:gdLst/>
              <a:ahLst/>
              <a:cxnLst/>
              <a:rect l="l" t="t" r="r" b="b"/>
              <a:pathLst>
                <a:path w="7707" h="12399" extrusionOk="0">
                  <a:moveTo>
                    <a:pt x="7707" y="0"/>
                  </a:moveTo>
                  <a:lnTo>
                    <a:pt x="7707" y="0"/>
                  </a:lnTo>
                  <a:cubicBezTo>
                    <a:pt x="4246" y="3101"/>
                    <a:pt x="1335" y="7557"/>
                    <a:pt x="0" y="12398"/>
                  </a:cubicBezTo>
                  <a:cubicBezTo>
                    <a:pt x="39" y="12359"/>
                    <a:pt x="92" y="12320"/>
                    <a:pt x="137" y="12287"/>
                  </a:cubicBezTo>
                  <a:cubicBezTo>
                    <a:pt x="1721" y="7557"/>
                    <a:pt x="4305" y="3409"/>
                    <a:pt x="7648" y="249"/>
                  </a:cubicBezTo>
                  <a:cubicBezTo>
                    <a:pt x="7661" y="164"/>
                    <a:pt x="7687" y="85"/>
                    <a:pt x="7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34"/>
            <p:cNvSpPr/>
            <p:nvPr/>
          </p:nvSpPr>
          <p:spPr>
            <a:xfrm>
              <a:off x="6588500" y="2928175"/>
              <a:ext cx="193850" cy="334025"/>
            </a:xfrm>
            <a:custGeom>
              <a:avLst/>
              <a:gdLst/>
              <a:ahLst/>
              <a:cxnLst/>
              <a:rect l="l" t="t" r="r" b="b"/>
              <a:pathLst>
                <a:path w="7754" h="13361" extrusionOk="0">
                  <a:moveTo>
                    <a:pt x="7753" y="1"/>
                  </a:moveTo>
                  <a:cubicBezTo>
                    <a:pt x="2644" y="2120"/>
                    <a:pt x="1" y="8152"/>
                    <a:pt x="1885" y="13360"/>
                  </a:cubicBezTo>
                  <a:cubicBezTo>
                    <a:pt x="5195" y="9821"/>
                    <a:pt x="7348" y="4836"/>
                    <a:pt x="7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34"/>
            <p:cNvSpPr/>
            <p:nvPr/>
          </p:nvSpPr>
          <p:spPr>
            <a:xfrm>
              <a:off x="6635600" y="2928175"/>
              <a:ext cx="146750" cy="334025"/>
            </a:xfrm>
            <a:custGeom>
              <a:avLst/>
              <a:gdLst/>
              <a:ahLst/>
              <a:cxnLst/>
              <a:rect l="l" t="t" r="r" b="b"/>
              <a:pathLst>
                <a:path w="5870" h="13361" extrusionOk="0">
                  <a:moveTo>
                    <a:pt x="5869" y="1"/>
                  </a:moveTo>
                  <a:lnTo>
                    <a:pt x="5869" y="1"/>
                  </a:lnTo>
                  <a:cubicBezTo>
                    <a:pt x="2886" y="3553"/>
                    <a:pt x="629" y="8375"/>
                    <a:pt x="1" y="13360"/>
                  </a:cubicBezTo>
                  <a:cubicBezTo>
                    <a:pt x="40" y="13321"/>
                    <a:pt x="79" y="13282"/>
                    <a:pt x="125" y="13229"/>
                  </a:cubicBezTo>
                  <a:cubicBezTo>
                    <a:pt x="1015" y="8323"/>
                    <a:pt x="2984" y="3861"/>
                    <a:pt x="5850" y="249"/>
                  </a:cubicBezTo>
                  <a:cubicBezTo>
                    <a:pt x="5856" y="171"/>
                    <a:pt x="5863" y="79"/>
                    <a:pt x="58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0" name="Google Shape;4640;p34"/>
          <p:cNvGrpSpPr/>
          <p:nvPr/>
        </p:nvGrpSpPr>
        <p:grpSpPr>
          <a:xfrm flipH="1">
            <a:off x="8330417" y="3697257"/>
            <a:ext cx="682265" cy="761075"/>
            <a:chOff x="1769084" y="2621207"/>
            <a:chExt cx="682265" cy="761075"/>
          </a:xfrm>
        </p:grpSpPr>
        <p:sp>
          <p:nvSpPr>
            <p:cNvPr id="4641" name="Google Shape;4641;p34"/>
            <p:cNvSpPr/>
            <p:nvPr/>
          </p:nvSpPr>
          <p:spPr>
            <a:xfrm>
              <a:off x="1976454" y="3320022"/>
              <a:ext cx="80858" cy="62260"/>
            </a:xfrm>
            <a:custGeom>
              <a:avLst/>
              <a:gdLst/>
              <a:ahLst/>
              <a:cxnLst/>
              <a:rect l="l" t="t" r="r" b="b"/>
              <a:pathLst>
                <a:path w="1713" h="1319" extrusionOk="0">
                  <a:moveTo>
                    <a:pt x="636" y="0"/>
                  </a:moveTo>
                  <a:cubicBezTo>
                    <a:pt x="352" y="248"/>
                    <a:pt x="134" y="565"/>
                    <a:pt x="0" y="916"/>
                  </a:cubicBezTo>
                  <a:cubicBezTo>
                    <a:pt x="439" y="1167"/>
                    <a:pt x="946" y="1318"/>
                    <a:pt x="1450" y="1318"/>
                  </a:cubicBezTo>
                  <a:cubicBezTo>
                    <a:pt x="1538" y="1318"/>
                    <a:pt x="1625" y="1314"/>
                    <a:pt x="1712" y="1304"/>
                  </a:cubicBezTo>
                  <a:cubicBezTo>
                    <a:pt x="1632" y="826"/>
                    <a:pt x="1401" y="392"/>
                    <a:pt x="1064" y="57"/>
                  </a:cubicBezTo>
                  <a:lnTo>
                    <a:pt x="6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34"/>
            <p:cNvSpPr/>
            <p:nvPr/>
          </p:nvSpPr>
          <p:spPr>
            <a:xfrm>
              <a:off x="1769084" y="2621207"/>
              <a:ext cx="682265" cy="718328"/>
            </a:xfrm>
            <a:custGeom>
              <a:avLst/>
              <a:gdLst/>
              <a:ahLst/>
              <a:cxnLst/>
              <a:rect l="l" t="t" r="r" b="b"/>
              <a:pathLst>
                <a:path w="14454" h="15218" extrusionOk="0">
                  <a:moveTo>
                    <a:pt x="7126" y="0"/>
                  </a:moveTo>
                  <a:cubicBezTo>
                    <a:pt x="4252" y="0"/>
                    <a:pt x="1704" y="1824"/>
                    <a:pt x="926" y="5215"/>
                  </a:cubicBezTo>
                  <a:cubicBezTo>
                    <a:pt x="0" y="9224"/>
                    <a:pt x="1802" y="14306"/>
                    <a:pt x="5283" y="15109"/>
                  </a:cubicBezTo>
                  <a:cubicBezTo>
                    <a:pt x="5601" y="15182"/>
                    <a:pt x="5923" y="15217"/>
                    <a:pt x="6245" y="15217"/>
                  </a:cubicBezTo>
                  <a:cubicBezTo>
                    <a:pt x="9445" y="15217"/>
                    <a:pt x="12696" y="11760"/>
                    <a:pt x="13531" y="8118"/>
                  </a:cubicBezTo>
                  <a:cubicBezTo>
                    <a:pt x="14454" y="4109"/>
                    <a:pt x="12200" y="986"/>
                    <a:pt x="8720" y="184"/>
                  </a:cubicBezTo>
                  <a:cubicBezTo>
                    <a:pt x="8183" y="61"/>
                    <a:pt x="7649" y="0"/>
                    <a:pt x="7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34"/>
            <p:cNvSpPr/>
            <p:nvPr/>
          </p:nvSpPr>
          <p:spPr>
            <a:xfrm>
              <a:off x="1805667" y="2761971"/>
              <a:ext cx="623781" cy="577523"/>
            </a:xfrm>
            <a:custGeom>
              <a:avLst/>
              <a:gdLst/>
              <a:ahLst/>
              <a:cxnLst/>
              <a:rect l="l" t="t" r="r" b="b"/>
              <a:pathLst>
                <a:path w="13215" h="12235" extrusionOk="0">
                  <a:moveTo>
                    <a:pt x="12020" y="0"/>
                  </a:moveTo>
                  <a:lnTo>
                    <a:pt x="12020" y="0"/>
                  </a:lnTo>
                  <a:cubicBezTo>
                    <a:pt x="12037" y="622"/>
                    <a:pt x="11974" y="1274"/>
                    <a:pt x="11820" y="1956"/>
                  </a:cubicBezTo>
                  <a:cubicBezTo>
                    <a:pt x="10984" y="5595"/>
                    <a:pt x="7734" y="9055"/>
                    <a:pt x="4533" y="9055"/>
                  </a:cubicBezTo>
                  <a:cubicBezTo>
                    <a:pt x="4211" y="9055"/>
                    <a:pt x="3890" y="9020"/>
                    <a:pt x="3572" y="8947"/>
                  </a:cubicBezTo>
                  <a:cubicBezTo>
                    <a:pt x="2010" y="8586"/>
                    <a:pt x="790" y="7366"/>
                    <a:pt x="1" y="5767"/>
                  </a:cubicBezTo>
                  <a:lnTo>
                    <a:pt x="1" y="5767"/>
                  </a:lnTo>
                  <a:cubicBezTo>
                    <a:pt x="385" y="8770"/>
                    <a:pt x="2014" y="11552"/>
                    <a:pt x="4514" y="12127"/>
                  </a:cubicBezTo>
                  <a:cubicBezTo>
                    <a:pt x="4832" y="12200"/>
                    <a:pt x="5153" y="12235"/>
                    <a:pt x="5474" y="12235"/>
                  </a:cubicBezTo>
                  <a:cubicBezTo>
                    <a:pt x="8672" y="12235"/>
                    <a:pt x="11921" y="8772"/>
                    <a:pt x="12759" y="5136"/>
                  </a:cubicBezTo>
                  <a:cubicBezTo>
                    <a:pt x="13214" y="3146"/>
                    <a:pt x="12890" y="1378"/>
                    <a:pt x="12020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34"/>
            <p:cNvSpPr/>
            <p:nvPr/>
          </p:nvSpPr>
          <p:spPr>
            <a:xfrm>
              <a:off x="1843573" y="2672802"/>
              <a:ext cx="265325" cy="303654"/>
            </a:xfrm>
            <a:custGeom>
              <a:avLst/>
              <a:gdLst/>
              <a:ahLst/>
              <a:cxnLst/>
              <a:rect l="l" t="t" r="r" b="b"/>
              <a:pathLst>
                <a:path w="5621" h="6433" extrusionOk="0">
                  <a:moveTo>
                    <a:pt x="3535" y="0"/>
                  </a:moveTo>
                  <a:cubicBezTo>
                    <a:pt x="2516" y="0"/>
                    <a:pt x="1373" y="907"/>
                    <a:pt x="753" y="2307"/>
                  </a:cubicBezTo>
                  <a:cubicBezTo>
                    <a:pt x="0" y="4009"/>
                    <a:pt x="308" y="5797"/>
                    <a:pt x="1445" y="6299"/>
                  </a:cubicBezTo>
                  <a:cubicBezTo>
                    <a:pt x="1647" y="6389"/>
                    <a:pt x="1863" y="6432"/>
                    <a:pt x="2085" y="6432"/>
                  </a:cubicBezTo>
                  <a:cubicBezTo>
                    <a:pt x="3102" y="6432"/>
                    <a:pt x="4247" y="5526"/>
                    <a:pt x="4865" y="4126"/>
                  </a:cubicBezTo>
                  <a:cubicBezTo>
                    <a:pt x="5621" y="2424"/>
                    <a:pt x="5310" y="635"/>
                    <a:pt x="4176" y="134"/>
                  </a:cubicBezTo>
                  <a:cubicBezTo>
                    <a:pt x="3973" y="43"/>
                    <a:pt x="3757" y="0"/>
                    <a:pt x="35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34"/>
            <p:cNvSpPr/>
            <p:nvPr/>
          </p:nvSpPr>
          <p:spPr>
            <a:xfrm>
              <a:off x="1972489" y="2894238"/>
              <a:ext cx="128674" cy="147083"/>
            </a:xfrm>
            <a:custGeom>
              <a:avLst/>
              <a:gdLst/>
              <a:ahLst/>
              <a:cxnLst/>
              <a:rect l="l" t="t" r="r" b="b"/>
              <a:pathLst>
                <a:path w="2726" h="3116" extrusionOk="0">
                  <a:moveTo>
                    <a:pt x="1716" y="0"/>
                  </a:moveTo>
                  <a:cubicBezTo>
                    <a:pt x="1221" y="0"/>
                    <a:pt x="665" y="440"/>
                    <a:pt x="365" y="1117"/>
                  </a:cubicBezTo>
                  <a:cubicBezTo>
                    <a:pt x="1" y="1939"/>
                    <a:pt x="148" y="2808"/>
                    <a:pt x="700" y="3052"/>
                  </a:cubicBezTo>
                  <a:cubicBezTo>
                    <a:pt x="797" y="3095"/>
                    <a:pt x="901" y="3115"/>
                    <a:pt x="1007" y="3115"/>
                  </a:cubicBezTo>
                  <a:cubicBezTo>
                    <a:pt x="1502" y="3115"/>
                    <a:pt x="2058" y="2676"/>
                    <a:pt x="2358" y="1999"/>
                  </a:cubicBezTo>
                  <a:cubicBezTo>
                    <a:pt x="2726" y="1177"/>
                    <a:pt x="2575" y="307"/>
                    <a:pt x="2024" y="63"/>
                  </a:cubicBezTo>
                  <a:cubicBezTo>
                    <a:pt x="1926" y="21"/>
                    <a:pt x="1822" y="0"/>
                    <a:pt x="1716" y="0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6" name="Google Shape;4646;p34"/>
          <p:cNvGrpSpPr/>
          <p:nvPr/>
        </p:nvGrpSpPr>
        <p:grpSpPr>
          <a:xfrm flipH="1">
            <a:off x="8101694" y="4407195"/>
            <a:ext cx="578113" cy="626026"/>
            <a:chOff x="1597825" y="3611509"/>
            <a:chExt cx="443849" cy="480634"/>
          </a:xfrm>
        </p:grpSpPr>
        <p:sp>
          <p:nvSpPr>
            <p:cNvPr id="4647" name="Google Shape;4647;p34"/>
            <p:cNvSpPr/>
            <p:nvPr/>
          </p:nvSpPr>
          <p:spPr>
            <a:xfrm>
              <a:off x="1877041" y="4054051"/>
              <a:ext cx="52584" cy="38092"/>
            </a:xfrm>
            <a:custGeom>
              <a:avLst/>
              <a:gdLst/>
              <a:ahLst/>
              <a:cxnLst/>
              <a:rect l="l" t="t" r="r" b="b"/>
              <a:pathLst>
                <a:path w="1114" h="807" extrusionOk="0">
                  <a:moveTo>
                    <a:pt x="361" y="1"/>
                  </a:moveTo>
                  <a:lnTo>
                    <a:pt x="104" y="101"/>
                  </a:lnTo>
                  <a:cubicBezTo>
                    <a:pt x="27" y="328"/>
                    <a:pt x="0" y="572"/>
                    <a:pt x="37" y="806"/>
                  </a:cubicBezTo>
                  <a:cubicBezTo>
                    <a:pt x="48" y="807"/>
                    <a:pt x="59" y="807"/>
                    <a:pt x="71" y="807"/>
                  </a:cubicBezTo>
                  <a:cubicBezTo>
                    <a:pt x="441" y="807"/>
                    <a:pt x="815" y="700"/>
                    <a:pt x="1113" y="485"/>
                  </a:cubicBezTo>
                  <a:cubicBezTo>
                    <a:pt x="916" y="251"/>
                    <a:pt x="652" y="84"/>
                    <a:pt x="361" y="1"/>
                  </a:cubicBezTo>
                  <a:close/>
                </a:path>
              </a:pathLst>
            </a:custGeom>
            <a:solidFill>
              <a:srgbClr val="BC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34"/>
            <p:cNvSpPr/>
            <p:nvPr/>
          </p:nvSpPr>
          <p:spPr>
            <a:xfrm>
              <a:off x="1597825" y="3611509"/>
              <a:ext cx="443845" cy="456920"/>
            </a:xfrm>
            <a:custGeom>
              <a:avLst/>
              <a:gdLst/>
              <a:ahLst/>
              <a:cxnLst/>
              <a:rect l="l" t="t" r="r" b="b"/>
              <a:pathLst>
                <a:path w="9403" h="9680" extrusionOk="0">
                  <a:moveTo>
                    <a:pt x="4768" y="0"/>
                  </a:moveTo>
                  <a:cubicBezTo>
                    <a:pt x="4354" y="0"/>
                    <a:pt x="3930" y="61"/>
                    <a:pt x="3508" y="185"/>
                  </a:cubicBezTo>
                  <a:cubicBezTo>
                    <a:pt x="1318" y="830"/>
                    <a:pt x="1" y="2906"/>
                    <a:pt x="739" y="5424"/>
                  </a:cubicBezTo>
                  <a:cubicBezTo>
                    <a:pt x="1392" y="7648"/>
                    <a:pt x="3494" y="9680"/>
                    <a:pt x="5480" y="9680"/>
                  </a:cubicBezTo>
                  <a:cubicBezTo>
                    <a:pt x="5742" y="9680"/>
                    <a:pt x="6002" y="9644"/>
                    <a:pt x="6256" y="9570"/>
                  </a:cubicBezTo>
                  <a:cubicBezTo>
                    <a:pt x="8443" y="8924"/>
                    <a:pt x="9402" y="5614"/>
                    <a:pt x="8660" y="3100"/>
                  </a:cubicBezTo>
                  <a:cubicBezTo>
                    <a:pt x="8066" y="1066"/>
                    <a:pt x="6500" y="0"/>
                    <a:pt x="4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34"/>
            <p:cNvSpPr/>
            <p:nvPr/>
          </p:nvSpPr>
          <p:spPr>
            <a:xfrm>
              <a:off x="1680669" y="3633601"/>
              <a:ext cx="361005" cy="434971"/>
            </a:xfrm>
            <a:custGeom>
              <a:avLst/>
              <a:gdLst/>
              <a:ahLst/>
              <a:cxnLst/>
              <a:rect l="l" t="t" r="r" b="b"/>
              <a:pathLst>
                <a:path w="7648" h="9215" extrusionOk="0">
                  <a:moveTo>
                    <a:pt x="4892" y="1"/>
                  </a:moveTo>
                  <a:lnTo>
                    <a:pt x="4892" y="1"/>
                  </a:lnTo>
                  <a:cubicBezTo>
                    <a:pt x="5096" y="345"/>
                    <a:pt x="5263" y="726"/>
                    <a:pt x="5390" y="1154"/>
                  </a:cubicBezTo>
                  <a:cubicBezTo>
                    <a:pt x="6129" y="3672"/>
                    <a:pt x="5170" y="6982"/>
                    <a:pt x="2987" y="7624"/>
                  </a:cubicBezTo>
                  <a:cubicBezTo>
                    <a:pt x="2732" y="7699"/>
                    <a:pt x="2472" y="7735"/>
                    <a:pt x="2210" y="7735"/>
                  </a:cubicBezTo>
                  <a:cubicBezTo>
                    <a:pt x="1462" y="7735"/>
                    <a:pt x="699" y="7445"/>
                    <a:pt x="1" y="6972"/>
                  </a:cubicBezTo>
                  <a:lnTo>
                    <a:pt x="1" y="6972"/>
                  </a:lnTo>
                  <a:cubicBezTo>
                    <a:pt x="968" y="8275"/>
                    <a:pt x="2374" y="9214"/>
                    <a:pt x="3729" y="9214"/>
                  </a:cubicBezTo>
                  <a:cubicBezTo>
                    <a:pt x="3991" y="9214"/>
                    <a:pt x="4250" y="9179"/>
                    <a:pt x="4504" y="9105"/>
                  </a:cubicBezTo>
                  <a:cubicBezTo>
                    <a:pt x="6688" y="8460"/>
                    <a:pt x="7647" y="5156"/>
                    <a:pt x="6905" y="2635"/>
                  </a:cubicBezTo>
                  <a:cubicBezTo>
                    <a:pt x="6544" y="1382"/>
                    <a:pt x="5808" y="496"/>
                    <a:pt x="48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34"/>
            <p:cNvSpPr/>
            <p:nvPr/>
          </p:nvSpPr>
          <p:spPr>
            <a:xfrm>
              <a:off x="1637619" y="3691002"/>
              <a:ext cx="145384" cy="202640"/>
            </a:xfrm>
            <a:custGeom>
              <a:avLst/>
              <a:gdLst/>
              <a:ahLst/>
              <a:cxnLst/>
              <a:rect l="l" t="t" r="r" b="b"/>
              <a:pathLst>
                <a:path w="3080" h="4293" extrusionOk="0">
                  <a:moveTo>
                    <a:pt x="1431" y="1"/>
                  </a:moveTo>
                  <a:cubicBezTo>
                    <a:pt x="1400" y="1"/>
                    <a:pt x="1369" y="2"/>
                    <a:pt x="1337" y="5"/>
                  </a:cubicBezTo>
                  <a:cubicBezTo>
                    <a:pt x="548" y="79"/>
                    <a:pt x="0" y="1098"/>
                    <a:pt x="114" y="2282"/>
                  </a:cubicBezTo>
                  <a:cubicBezTo>
                    <a:pt x="220" y="3418"/>
                    <a:pt x="896" y="4293"/>
                    <a:pt x="1648" y="4293"/>
                  </a:cubicBezTo>
                  <a:cubicBezTo>
                    <a:pt x="1679" y="4293"/>
                    <a:pt x="1710" y="4291"/>
                    <a:pt x="1742" y="4288"/>
                  </a:cubicBezTo>
                  <a:cubicBezTo>
                    <a:pt x="2531" y="4215"/>
                    <a:pt x="3079" y="3195"/>
                    <a:pt x="2966" y="2011"/>
                  </a:cubicBezTo>
                  <a:cubicBezTo>
                    <a:pt x="2860" y="875"/>
                    <a:pt x="2181" y="1"/>
                    <a:pt x="14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34"/>
            <p:cNvSpPr/>
            <p:nvPr/>
          </p:nvSpPr>
          <p:spPr>
            <a:xfrm>
              <a:off x="1753742" y="3803962"/>
              <a:ext cx="70473" cy="98417"/>
            </a:xfrm>
            <a:custGeom>
              <a:avLst/>
              <a:gdLst/>
              <a:ahLst/>
              <a:cxnLst/>
              <a:rect l="l" t="t" r="r" b="b"/>
              <a:pathLst>
                <a:path w="1493" h="2085" extrusionOk="0">
                  <a:moveTo>
                    <a:pt x="690" y="1"/>
                  </a:moveTo>
                  <a:cubicBezTo>
                    <a:pt x="677" y="1"/>
                    <a:pt x="663" y="1"/>
                    <a:pt x="649" y="3"/>
                  </a:cubicBezTo>
                  <a:cubicBezTo>
                    <a:pt x="268" y="43"/>
                    <a:pt x="1" y="534"/>
                    <a:pt x="54" y="1106"/>
                  </a:cubicBezTo>
                  <a:cubicBezTo>
                    <a:pt x="106" y="1659"/>
                    <a:pt x="435" y="2084"/>
                    <a:pt x="799" y="2084"/>
                  </a:cubicBezTo>
                  <a:cubicBezTo>
                    <a:pt x="813" y="2084"/>
                    <a:pt x="828" y="2084"/>
                    <a:pt x="843" y="2082"/>
                  </a:cubicBezTo>
                  <a:cubicBezTo>
                    <a:pt x="1225" y="2042"/>
                    <a:pt x="1492" y="1551"/>
                    <a:pt x="1439" y="979"/>
                  </a:cubicBezTo>
                  <a:cubicBezTo>
                    <a:pt x="1387" y="425"/>
                    <a:pt x="1053" y="1"/>
                    <a:pt x="690" y="1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2" name="Google Shape;4652;p34"/>
          <p:cNvGrpSpPr/>
          <p:nvPr/>
        </p:nvGrpSpPr>
        <p:grpSpPr>
          <a:xfrm rot="3898986">
            <a:off x="-831186" y="1120396"/>
            <a:ext cx="1765867" cy="1757732"/>
            <a:chOff x="8962525" y="2676361"/>
            <a:chExt cx="2031999" cy="2022637"/>
          </a:xfrm>
        </p:grpSpPr>
        <p:sp>
          <p:nvSpPr>
            <p:cNvPr id="4653" name="Google Shape;4653;p34"/>
            <p:cNvSpPr/>
            <p:nvPr/>
          </p:nvSpPr>
          <p:spPr>
            <a:xfrm>
              <a:off x="9743149" y="2676361"/>
              <a:ext cx="118338" cy="190889"/>
            </a:xfrm>
            <a:custGeom>
              <a:avLst/>
              <a:gdLst/>
              <a:ahLst/>
              <a:cxnLst/>
              <a:rect l="l" t="t" r="r" b="b"/>
              <a:pathLst>
                <a:path w="3135" h="5057" extrusionOk="0">
                  <a:moveTo>
                    <a:pt x="1212" y="1"/>
                  </a:moveTo>
                  <a:cubicBezTo>
                    <a:pt x="1168" y="1"/>
                    <a:pt x="1124" y="5"/>
                    <a:pt x="1080" y="13"/>
                  </a:cubicBezTo>
                  <a:cubicBezTo>
                    <a:pt x="367" y="151"/>
                    <a:pt x="1" y="1387"/>
                    <a:pt x="269" y="2781"/>
                  </a:cubicBezTo>
                  <a:cubicBezTo>
                    <a:pt x="521" y="4083"/>
                    <a:pt x="1234" y="5057"/>
                    <a:pt x="1922" y="5057"/>
                  </a:cubicBezTo>
                  <a:cubicBezTo>
                    <a:pt x="1966" y="5057"/>
                    <a:pt x="2011" y="5053"/>
                    <a:pt x="2055" y="5044"/>
                  </a:cubicBezTo>
                  <a:cubicBezTo>
                    <a:pt x="2761" y="4907"/>
                    <a:pt x="3134" y="3671"/>
                    <a:pt x="2860" y="2277"/>
                  </a:cubicBezTo>
                  <a:cubicBezTo>
                    <a:pt x="2608" y="975"/>
                    <a:pt x="1894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34"/>
            <p:cNvSpPr/>
            <p:nvPr/>
          </p:nvSpPr>
          <p:spPr>
            <a:xfrm>
              <a:off x="9770327" y="2689460"/>
              <a:ext cx="91160" cy="177526"/>
            </a:xfrm>
            <a:custGeom>
              <a:avLst/>
              <a:gdLst/>
              <a:ahLst/>
              <a:cxnLst/>
              <a:rect l="l" t="t" r="r" b="b"/>
              <a:pathLst>
                <a:path w="2415" h="4703" extrusionOk="0">
                  <a:moveTo>
                    <a:pt x="1224" y="0"/>
                  </a:moveTo>
                  <a:cubicBezTo>
                    <a:pt x="1420" y="353"/>
                    <a:pt x="1577" y="785"/>
                    <a:pt x="1669" y="1269"/>
                  </a:cubicBezTo>
                  <a:cubicBezTo>
                    <a:pt x="1937" y="2663"/>
                    <a:pt x="1570" y="3893"/>
                    <a:pt x="857" y="4037"/>
                  </a:cubicBezTo>
                  <a:cubicBezTo>
                    <a:pt x="816" y="4044"/>
                    <a:pt x="775" y="4048"/>
                    <a:pt x="733" y="4048"/>
                  </a:cubicBezTo>
                  <a:cubicBezTo>
                    <a:pt x="489" y="4048"/>
                    <a:pt x="235" y="3920"/>
                    <a:pt x="0" y="3696"/>
                  </a:cubicBezTo>
                  <a:lnTo>
                    <a:pt x="0" y="3696"/>
                  </a:lnTo>
                  <a:cubicBezTo>
                    <a:pt x="328" y="4316"/>
                    <a:pt x="775" y="4702"/>
                    <a:pt x="1208" y="4702"/>
                  </a:cubicBezTo>
                  <a:cubicBezTo>
                    <a:pt x="1250" y="4702"/>
                    <a:pt x="1293" y="4698"/>
                    <a:pt x="1335" y="4691"/>
                  </a:cubicBezTo>
                  <a:cubicBezTo>
                    <a:pt x="2041" y="4547"/>
                    <a:pt x="2414" y="3317"/>
                    <a:pt x="2140" y="1923"/>
                  </a:cubicBezTo>
                  <a:cubicBezTo>
                    <a:pt x="1989" y="1099"/>
                    <a:pt x="1636" y="393"/>
                    <a:pt x="1224" y="0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34"/>
            <p:cNvSpPr/>
            <p:nvPr/>
          </p:nvSpPr>
          <p:spPr>
            <a:xfrm>
              <a:off x="9753265" y="2855097"/>
              <a:ext cx="157860" cy="86782"/>
            </a:xfrm>
            <a:custGeom>
              <a:avLst/>
              <a:gdLst/>
              <a:ahLst/>
              <a:cxnLst/>
              <a:rect l="l" t="t" r="r" b="b"/>
              <a:pathLst>
                <a:path w="4182" h="2299" extrusionOk="0">
                  <a:moveTo>
                    <a:pt x="2250" y="0"/>
                  </a:moveTo>
                  <a:cubicBezTo>
                    <a:pt x="2113" y="0"/>
                    <a:pt x="1973" y="14"/>
                    <a:pt x="1833" y="41"/>
                  </a:cubicBezTo>
                  <a:cubicBezTo>
                    <a:pt x="740" y="251"/>
                    <a:pt x="1" y="1258"/>
                    <a:pt x="197" y="2279"/>
                  </a:cubicBezTo>
                  <a:lnTo>
                    <a:pt x="197" y="2298"/>
                  </a:lnTo>
                  <a:lnTo>
                    <a:pt x="4181" y="1533"/>
                  </a:lnTo>
                  <a:lnTo>
                    <a:pt x="4181" y="1520"/>
                  </a:lnTo>
                  <a:cubicBezTo>
                    <a:pt x="4010" y="618"/>
                    <a:pt x="3187" y="0"/>
                    <a:pt x="2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34"/>
            <p:cNvSpPr/>
            <p:nvPr/>
          </p:nvSpPr>
          <p:spPr>
            <a:xfrm>
              <a:off x="9869604" y="2861326"/>
              <a:ext cx="41749" cy="56093"/>
            </a:xfrm>
            <a:custGeom>
              <a:avLst/>
              <a:gdLst/>
              <a:ahLst/>
              <a:cxnLst/>
              <a:rect l="l" t="t" r="r" b="b"/>
              <a:pathLst>
                <a:path w="1106" h="1486" extrusionOk="0">
                  <a:moveTo>
                    <a:pt x="0" y="0"/>
                  </a:moveTo>
                  <a:lnTo>
                    <a:pt x="0" y="0"/>
                  </a:lnTo>
                  <a:cubicBezTo>
                    <a:pt x="249" y="249"/>
                    <a:pt x="419" y="557"/>
                    <a:pt x="484" y="910"/>
                  </a:cubicBezTo>
                  <a:cubicBezTo>
                    <a:pt x="511" y="1119"/>
                    <a:pt x="504" y="1302"/>
                    <a:pt x="484" y="1486"/>
                  </a:cubicBezTo>
                  <a:lnTo>
                    <a:pt x="1106" y="1361"/>
                  </a:lnTo>
                  <a:lnTo>
                    <a:pt x="1106" y="1348"/>
                  </a:lnTo>
                  <a:cubicBezTo>
                    <a:pt x="995" y="733"/>
                    <a:pt x="569" y="243"/>
                    <a:pt x="0" y="0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34"/>
            <p:cNvSpPr/>
            <p:nvPr/>
          </p:nvSpPr>
          <p:spPr>
            <a:xfrm>
              <a:off x="9110685" y="3096456"/>
              <a:ext cx="190965" cy="136155"/>
            </a:xfrm>
            <a:custGeom>
              <a:avLst/>
              <a:gdLst/>
              <a:ahLst/>
              <a:cxnLst/>
              <a:rect l="l" t="t" r="r" b="b"/>
              <a:pathLst>
                <a:path w="5059" h="3607" extrusionOk="0">
                  <a:moveTo>
                    <a:pt x="1292" y="1"/>
                  </a:moveTo>
                  <a:cubicBezTo>
                    <a:pt x="894" y="1"/>
                    <a:pt x="576" y="121"/>
                    <a:pt x="407" y="366"/>
                  </a:cubicBezTo>
                  <a:cubicBezTo>
                    <a:pt x="1" y="975"/>
                    <a:pt x="622" y="2100"/>
                    <a:pt x="1787" y="2891"/>
                  </a:cubicBezTo>
                  <a:cubicBezTo>
                    <a:pt x="2476" y="3361"/>
                    <a:pt x="3203" y="3606"/>
                    <a:pt x="3769" y="3606"/>
                  </a:cubicBezTo>
                  <a:cubicBezTo>
                    <a:pt x="4165" y="3606"/>
                    <a:pt x="4483" y="3486"/>
                    <a:pt x="4652" y="3238"/>
                  </a:cubicBezTo>
                  <a:cubicBezTo>
                    <a:pt x="5058" y="2630"/>
                    <a:pt x="4437" y="1504"/>
                    <a:pt x="3272" y="713"/>
                  </a:cubicBezTo>
                  <a:cubicBezTo>
                    <a:pt x="2584" y="244"/>
                    <a:pt x="1857" y="1"/>
                    <a:pt x="1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34"/>
            <p:cNvSpPr/>
            <p:nvPr/>
          </p:nvSpPr>
          <p:spPr>
            <a:xfrm>
              <a:off x="9158096" y="3096645"/>
              <a:ext cx="143554" cy="135891"/>
            </a:xfrm>
            <a:custGeom>
              <a:avLst/>
              <a:gdLst/>
              <a:ahLst/>
              <a:cxnLst/>
              <a:rect l="l" t="t" r="r" b="b"/>
              <a:pathLst>
                <a:path w="3803" h="3600" extrusionOk="0">
                  <a:moveTo>
                    <a:pt x="46" y="1"/>
                  </a:moveTo>
                  <a:cubicBezTo>
                    <a:pt x="31" y="1"/>
                    <a:pt x="16" y="1"/>
                    <a:pt x="1" y="1"/>
                  </a:cubicBezTo>
                  <a:cubicBezTo>
                    <a:pt x="394" y="106"/>
                    <a:pt x="812" y="315"/>
                    <a:pt x="1211" y="584"/>
                  </a:cubicBezTo>
                  <a:cubicBezTo>
                    <a:pt x="2389" y="1375"/>
                    <a:pt x="3004" y="2507"/>
                    <a:pt x="2592" y="3109"/>
                  </a:cubicBezTo>
                  <a:cubicBezTo>
                    <a:pt x="2441" y="3344"/>
                    <a:pt x="2134" y="3469"/>
                    <a:pt x="1754" y="3475"/>
                  </a:cubicBezTo>
                  <a:cubicBezTo>
                    <a:pt x="2027" y="3558"/>
                    <a:pt x="2286" y="3600"/>
                    <a:pt x="2519" y="3600"/>
                  </a:cubicBezTo>
                  <a:cubicBezTo>
                    <a:pt x="2912" y="3600"/>
                    <a:pt x="3228" y="3480"/>
                    <a:pt x="3396" y="3233"/>
                  </a:cubicBezTo>
                  <a:cubicBezTo>
                    <a:pt x="3802" y="2638"/>
                    <a:pt x="3181" y="1499"/>
                    <a:pt x="2016" y="708"/>
                  </a:cubicBezTo>
                  <a:cubicBezTo>
                    <a:pt x="1334" y="243"/>
                    <a:pt x="615" y="1"/>
                    <a:pt x="46" y="1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34"/>
            <p:cNvSpPr/>
            <p:nvPr/>
          </p:nvSpPr>
          <p:spPr>
            <a:xfrm>
              <a:off x="9256656" y="3175425"/>
              <a:ext cx="126228" cy="138609"/>
            </a:xfrm>
            <a:custGeom>
              <a:avLst/>
              <a:gdLst/>
              <a:ahLst/>
              <a:cxnLst/>
              <a:rect l="l" t="t" r="r" b="b"/>
              <a:pathLst>
                <a:path w="3344" h="3672" extrusionOk="0">
                  <a:moveTo>
                    <a:pt x="2323" y="0"/>
                  </a:moveTo>
                  <a:cubicBezTo>
                    <a:pt x="1681" y="0"/>
                    <a:pt x="1034" y="329"/>
                    <a:pt x="628" y="924"/>
                  </a:cubicBezTo>
                  <a:cubicBezTo>
                    <a:pt x="0" y="1846"/>
                    <a:pt x="197" y="3076"/>
                    <a:pt x="1060" y="3665"/>
                  </a:cubicBezTo>
                  <a:cubicBezTo>
                    <a:pt x="1060" y="3665"/>
                    <a:pt x="1073" y="3665"/>
                    <a:pt x="1080" y="3672"/>
                  </a:cubicBezTo>
                  <a:lnTo>
                    <a:pt x="3343" y="322"/>
                  </a:lnTo>
                  <a:lnTo>
                    <a:pt x="3337" y="309"/>
                  </a:lnTo>
                  <a:cubicBezTo>
                    <a:pt x="3028" y="100"/>
                    <a:pt x="2676" y="0"/>
                    <a:pt x="2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34"/>
            <p:cNvSpPr/>
            <p:nvPr/>
          </p:nvSpPr>
          <p:spPr>
            <a:xfrm>
              <a:off x="9317165" y="3175538"/>
              <a:ext cx="65718" cy="31821"/>
            </a:xfrm>
            <a:custGeom>
              <a:avLst/>
              <a:gdLst/>
              <a:ahLst/>
              <a:cxnLst/>
              <a:rect l="l" t="t" r="r" b="b"/>
              <a:pathLst>
                <a:path w="1741" h="843" extrusionOk="0">
                  <a:moveTo>
                    <a:pt x="723" y="1"/>
                  </a:moveTo>
                  <a:cubicBezTo>
                    <a:pt x="479" y="1"/>
                    <a:pt x="233" y="49"/>
                    <a:pt x="0" y="142"/>
                  </a:cubicBezTo>
                  <a:cubicBezTo>
                    <a:pt x="340" y="142"/>
                    <a:pt x="687" y="240"/>
                    <a:pt x="982" y="450"/>
                  </a:cubicBezTo>
                  <a:cubicBezTo>
                    <a:pt x="1152" y="554"/>
                    <a:pt x="1283" y="692"/>
                    <a:pt x="1387" y="842"/>
                  </a:cubicBezTo>
                  <a:lnTo>
                    <a:pt x="1740" y="319"/>
                  </a:lnTo>
                  <a:cubicBezTo>
                    <a:pt x="1734" y="319"/>
                    <a:pt x="1734" y="306"/>
                    <a:pt x="1734" y="306"/>
                  </a:cubicBezTo>
                  <a:cubicBezTo>
                    <a:pt x="1428" y="101"/>
                    <a:pt x="1077" y="1"/>
                    <a:pt x="723" y="1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34"/>
            <p:cNvSpPr/>
            <p:nvPr/>
          </p:nvSpPr>
          <p:spPr>
            <a:xfrm>
              <a:off x="8962525" y="3811739"/>
              <a:ext cx="200326" cy="104485"/>
            </a:xfrm>
            <a:custGeom>
              <a:avLst/>
              <a:gdLst/>
              <a:ahLst/>
              <a:cxnLst/>
              <a:rect l="l" t="t" r="r" b="b"/>
              <a:pathLst>
                <a:path w="5307" h="2768" extrusionOk="0">
                  <a:moveTo>
                    <a:pt x="3298" y="1"/>
                  </a:moveTo>
                  <a:cubicBezTo>
                    <a:pt x="3014" y="1"/>
                    <a:pt x="2712" y="29"/>
                    <a:pt x="2402" y="89"/>
                  </a:cubicBezTo>
                  <a:cubicBezTo>
                    <a:pt x="1015" y="357"/>
                    <a:pt x="1" y="1149"/>
                    <a:pt x="138" y="1868"/>
                  </a:cubicBezTo>
                  <a:cubicBezTo>
                    <a:pt x="245" y="2423"/>
                    <a:pt x="1016" y="2768"/>
                    <a:pt x="2005" y="2768"/>
                  </a:cubicBezTo>
                  <a:cubicBezTo>
                    <a:pt x="2289" y="2768"/>
                    <a:pt x="2590" y="2739"/>
                    <a:pt x="2899" y="2680"/>
                  </a:cubicBezTo>
                  <a:cubicBezTo>
                    <a:pt x="4292" y="2411"/>
                    <a:pt x="5306" y="1620"/>
                    <a:pt x="5169" y="900"/>
                  </a:cubicBezTo>
                  <a:cubicBezTo>
                    <a:pt x="5057" y="346"/>
                    <a:pt x="4289" y="1"/>
                    <a:pt x="3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34"/>
            <p:cNvSpPr/>
            <p:nvPr/>
          </p:nvSpPr>
          <p:spPr>
            <a:xfrm>
              <a:off x="8980568" y="3811739"/>
              <a:ext cx="180282" cy="84139"/>
            </a:xfrm>
            <a:custGeom>
              <a:avLst/>
              <a:gdLst/>
              <a:ahLst/>
              <a:cxnLst/>
              <a:rect l="l" t="t" r="r" b="b"/>
              <a:pathLst>
                <a:path w="4776" h="2229" extrusionOk="0">
                  <a:moveTo>
                    <a:pt x="2820" y="1"/>
                  </a:moveTo>
                  <a:cubicBezTo>
                    <a:pt x="2536" y="1"/>
                    <a:pt x="2234" y="29"/>
                    <a:pt x="1924" y="89"/>
                  </a:cubicBezTo>
                  <a:cubicBezTo>
                    <a:pt x="1086" y="246"/>
                    <a:pt x="393" y="593"/>
                    <a:pt x="0" y="1005"/>
                  </a:cubicBezTo>
                  <a:cubicBezTo>
                    <a:pt x="353" y="809"/>
                    <a:pt x="785" y="652"/>
                    <a:pt x="1269" y="560"/>
                  </a:cubicBezTo>
                  <a:cubicBezTo>
                    <a:pt x="1579" y="500"/>
                    <a:pt x="1882" y="472"/>
                    <a:pt x="2165" y="472"/>
                  </a:cubicBezTo>
                  <a:cubicBezTo>
                    <a:pt x="3157" y="472"/>
                    <a:pt x="3925" y="817"/>
                    <a:pt x="4037" y="1371"/>
                  </a:cubicBezTo>
                  <a:cubicBezTo>
                    <a:pt x="4089" y="1659"/>
                    <a:pt x="3958" y="1953"/>
                    <a:pt x="3696" y="2228"/>
                  </a:cubicBezTo>
                  <a:cubicBezTo>
                    <a:pt x="4377" y="1868"/>
                    <a:pt x="4776" y="1365"/>
                    <a:pt x="4691" y="900"/>
                  </a:cubicBezTo>
                  <a:cubicBezTo>
                    <a:pt x="4579" y="346"/>
                    <a:pt x="3811" y="1"/>
                    <a:pt x="2820" y="1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34"/>
            <p:cNvSpPr/>
            <p:nvPr/>
          </p:nvSpPr>
          <p:spPr>
            <a:xfrm>
              <a:off x="9139336" y="3755079"/>
              <a:ext cx="93161" cy="151632"/>
            </a:xfrm>
            <a:custGeom>
              <a:avLst/>
              <a:gdLst/>
              <a:ahLst/>
              <a:cxnLst/>
              <a:rect l="l" t="t" r="r" b="b"/>
              <a:pathLst>
                <a:path w="2468" h="4017" extrusionOk="0">
                  <a:moveTo>
                    <a:pt x="1695" y="0"/>
                  </a:moveTo>
                  <a:cubicBezTo>
                    <a:pt x="662" y="196"/>
                    <a:pt x="1" y="1256"/>
                    <a:pt x="210" y="2349"/>
                  </a:cubicBezTo>
                  <a:cubicBezTo>
                    <a:pt x="402" y="3328"/>
                    <a:pt x="1223" y="4016"/>
                    <a:pt x="2121" y="4016"/>
                  </a:cubicBezTo>
                  <a:cubicBezTo>
                    <a:pt x="2231" y="4016"/>
                    <a:pt x="2343" y="4006"/>
                    <a:pt x="2454" y="3984"/>
                  </a:cubicBezTo>
                  <a:lnTo>
                    <a:pt x="2467" y="3984"/>
                  </a:lnTo>
                  <a:lnTo>
                    <a:pt x="17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34"/>
            <p:cNvSpPr/>
            <p:nvPr/>
          </p:nvSpPr>
          <p:spPr>
            <a:xfrm>
              <a:off x="9152698" y="3754815"/>
              <a:ext cx="55829" cy="41786"/>
            </a:xfrm>
            <a:custGeom>
              <a:avLst/>
              <a:gdLst/>
              <a:ahLst/>
              <a:cxnLst/>
              <a:rect l="l" t="t" r="r" b="b"/>
              <a:pathLst>
                <a:path w="1479" h="1107" extrusionOk="0">
                  <a:moveTo>
                    <a:pt x="1341" y="1"/>
                  </a:moveTo>
                  <a:cubicBezTo>
                    <a:pt x="726" y="118"/>
                    <a:pt x="236" y="544"/>
                    <a:pt x="0" y="1106"/>
                  </a:cubicBezTo>
                  <a:cubicBezTo>
                    <a:pt x="242" y="858"/>
                    <a:pt x="556" y="687"/>
                    <a:pt x="903" y="622"/>
                  </a:cubicBezTo>
                  <a:cubicBezTo>
                    <a:pt x="1001" y="609"/>
                    <a:pt x="1098" y="602"/>
                    <a:pt x="1193" y="602"/>
                  </a:cubicBezTo>
                  <a:cubicBezTo>
                    <a:pt x="1289" y="602"/>
                    <a:pt x="1384" y="609"/>
                    <a:pt x="1479" y="622"/>
                  </a:cubicBezTo>
                  <a:lnTo>
                    <a:pt x="1354" y="1"/>
                  </a:ln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34"/>
            <p:cNvSpPr/>
            <p:nvPr/>
          </p:nvSpPr>
          <p:spPr>
            <a:xfrm>
              <a:off x="9378656" y="4375200"/>
              <a:ext cx="153897" cy="169751"/>
            </a:xfrm>
            <a:custGeom>
              <a:avLst/>
              <a:gdLst/>
              <a:ahLst/>
              <a:cxnLst/>
              <a:rect l="l" t="t" r="r" b="b"/>
              <a:pathLst>
                <a:path w="4077" h="4497" extrusionOk="0">
                  <a:moveTo>
                    <a:pt x="3036" y="0"/>
                  </a:moveTo>
                  <a:cubicBezTo>
                    <a:pt x="2413" y="0"/>
                    <a:pt x="1576" y="583"/>
                    <a:pt x="949" y="1511"/>
                  </a:cubicBezTo>
                  <a:cubicBezTo>
                    <a:pt x="151" y="2676"/>
                    <a:pt x="0" y="3951"/>
                    <a:pt x="602" y="4370"/>
                  </a:cubicBezTo>
                  <a:cubicBezTo>
                    <a:pt x="729" y="4456"/>
                    <a:pt x="879" y="4497"/>
                    <a:pt x="1043" y="4497"/>
                  </a:cubicBezTo>
                  <a:cubicBezTo>
                    <a:pt x="1666" y="4497"/>
                    <a:pt x="2501" y="3911"/>
                    <a:pt x="3127" y="2990"/>
                  </a:cubicBezTo>
                  <a:cubicBezTo>
                    <a:pt x="3926" y="1819"/>
                    <a:pt x="4076" y="536"/>
                    <a:pt x="3474" y="124"/>
                  </a:cubicBezTo>
                  <a:cubicBezTo>
                    <a:pt x="3348" y="40"/>
                    <a:pt x="320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34"/>
            <p:cNvSpPr/>
            <p:nvPr/>
          </p:nvSpPr>
          <p:spPr>
            <a:xfrm>
              <a:off x="9386810" y="4375200"/>
              <a:ext cx="140307" cy="132871"/>
            </a:xfrm>
            <a:custGeom>
              <a:avLst/>
              <a:gdLst/>
              <a:ahLst/>
              <a:cxnLst/>
              <a:rect l="l" t="t" r="r" b="b"/>
              <a:pathLst>
                <a:path w="3717" h="3520" extrusionOk="0">
                  <a:moveTo>
                    <a:pt x="2816" y="0"/>
                  </a:moveTo>
                  <a:cubicBezTo>
                    <a:pt x="2195" y="0"/>
                    <a:pt x="1352" y="583"/>
                    <a:pt x="720" y="1511"/>
                  </a:cubicBezTo>
                  <a:cubicBezTo>
                    <a:pt x="249" y="2205"/>
                    <a:pt x="0" y="2950"/>
                    <a:pt x="20" y="3520"/>
                  </a:cubicBezTo>
                  <a:cubicBezTo>
                    <a:pt x="124" y="3127"/>
                    <a:pt x="327" y="2708"/>
                    <a:pt x="602" y="2309"/>
                  </a:cubicBezTo>
                  <a:cubicBezTo>
                    <a:pt x="1227" y="1380"/>
                    <a:pt x="2060" y="801"/>
                    <a:pt x="2682" y="801"/>
                  </a:cubicBezTo>
                  <a:cubicBezTo>
                    <a:pt x="2848" y="801"/>
                    <a:pt x="2999" y="842"/>
                    <a:pt x="3127" y="929"/>
                  </a:cubicBezTo>
                  <a:cubicBezTo>
                    <a:pt x="3363" y="1079"/>
                    <a:pt x="3487" y="1387"/>
                    <a:pt x="3494" y="1766"/>
                  </a:cubicBezTo>
                  <a:cubicBezTo>
                    <a:pt x="3716" y="1033"/>
                    <a:pt x="3644" y="392"/>
                    <a:pt x="3252" y="124"/>
                  </a:cubicBezTo>
                  <a:cubicBezTo>
                    <a:pt x="3127" y="40"/>
                    <a:pt x="2979" y="0"/>
                    <a:pt x="2816" y="0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34"/>
            <p:cNvSpPr/>
            <p:nvPr/>
          </p:nvSpPr>
          <p:spPr>
            <a:xfrm>
              <a:off x="9455926" y="4283057"/>
              <a:ext cx="149216" cy="116413"/>
            </a:xfrm>
            <a:custGeom>
              <a:avLst/>
              <a:gdLst/>
              <a:ahLst/>
              <a:cxnLst/>
              <a:rect l="l" t="t" r="r" b="b"/>
              <a:pathLst>
                <a:path w="3953" h="3084" extrusionOk="0">
                  <a:moveTo>
                    <a:pt x="596" y="1"/>
                  </a:moveTo>
                  <a:lnTo>
                    <a:pt x="590" y="7"/>
                  </a:lnTo>
                  <a:cubicBezTo>
                    <a:pt x="1" y="871"/>
                    <a:pt x="282" y="2088"/>
                    <a:pt x="1205" y="2716"/>
                  </a:cubicBezTo>
                  <a:cubicBezTo>
                    <a:pt x="1570" y="2964"/>
                    <a:pt x="1983" y="3084"/>
                    <a:pt x="2386" y="3084"/>
                  </a:cubicBezTo>
                  <a:cubicBezTo>
                    <a:pt x="3001" y="3084"/>
                    <a:pt x="3590" y="2806"/>
                    <a:pt x="3946" y="2284"/>
                  </a:cubicBezTo>
                  <a:cubicBezTo>
                    <a:pt x="3946" y="2284"/>
                    <a:pt x="3946" y="2271"/>
                    <a:pt x="3953" y="2264"/>
                  </a:cubicBezTo>
                  <a:lnTo>
                    <a:pt x="5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34"/>
            <p:cNvSpPr/>
            <p:nvPr/>
          </p:nvSpPr>
          <p:spPr>
            <a:xfrm>
              <a:off x="9463098" y="4283057"/>
              <a:ext cx="34879" cy="65718"/>
            </a:xfrm>
            <a:custGeom>
              <a:avLst/>
              <a:gdLst/>
              <a:ahLst/>
              <a:cxnLst/>
              <a:rect l="l" t="t" r="r" b="b"/>
              <a:pathLst>
                <a:path w="924" h="1741" extrusionOk="0">
                  <a:moveTo>
                    <a:pt x="400" y="1"/>
                  </a:moveTo>
                  <a:cubicBezTo>
                    <a:pt x="400" y="7"/>
                    <a:pt x="393" y="7"/>
                    <a:pt x="393" y="7"/>
                  </a:cubicBezTo>
                  <a:cubicBezTo>
                    <a:pt x="40" y="524"/>
                    <a:pt x="1" y="1172"/>
                    <a:pt x="230" y="1741"/>
                  </a:cubicBezTo>
                  <a:cubicBezTo>
                    <a:pt x="230" y="1401"/>
                    <a:pt x="328" y="1054"/>
                    <a:pt x="531" y="759"/>
                  </a:cubicBezTo>
                  <a:cubicBezTo>
                    <a:pt x="642" y="596"/>
                    <a:pt x="779" y="465"/>
                    <a:pt x="923" y="354"/>
                  </a:cubicBezTo>
                  <a:lnTo>
                    <a:pt x="400" y="1"/>
                  </a:ln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34"/>
            <p:cNvSpPr/>
            <p:nvPr/>
          </p:nvSpPr>
          <p:spPr>
            <a:xfrm>
              <a:off x="10095562" y="4508261"/>
              <a:ext cx="118338" cy="190738"/>
            </a:xfrm>
            <a:custGeom>
              <a:avLst/>
              <a:gdLst/>
              <a:ahLst/>
              <a:cxnLst/>
              <a:rect l="l" t="t" r="r" b="b"/>
              <a:pathLst>
                <a:path w="3135" h="5053" extrusionOk="0">
                  <a:moveTo>
                    <a:pt x="1218" y="1"/>
                  </a:moveTo>
                  <a:cubicBezTo>
                    <a:pt x="1172" y="1"/>
                    <a:pt x="1126" y="5"/>
                    <a:pt x="1080" y="14"/>
                  </a:cubicBezTo>
                  <a:cubicBezTo>
                    <a:pt x="373" y="152"/>
                    <a:pt x="0" y="1388"/>
                    <a:pt x="275" y="2775"/>
                  </a:cubicBezTo>
                  <a:cubicBezTo>
                    <a:pt x="526" y="4080"/>
                    <a:pt x="1237" y="5052"/>
                    <a:pt x="1917" y="5052"/>
                  </a:cubicBezTo>
                  <a:cubicBezTo>
                    <a:pt x="1963" y="5052"/>
                    <a:pt x="2009" y="5048"/>
                    <a:pt x="2055" y="5039"/>
                  </a:cubicBezTo>
                  <a:cubicBezTo>
                    <a:pt x="2768" y="4901"/>
                    <a:pt x="3134" y="3665"/>
                    <a:pt x="2866" y="2278"/>
                  </a:cubicBezTo>
                  <a:cubicBezTo>
                    <a:pt x="2615" y="973"/>
                    <a:pt x="1899" y="1"/>
                    <a:pt x="1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34"/>
            <p:cNvSpPr/>
            <p:nvPr/>
          </p:nvSpPr>
          <p:spPr>
            <a:xfrm>
              <a:off x="10095562" y="4508298"/>
              <a:ext cx="91160" cy="177338"/>
            </a:xfrm>
            <a:custGeom>
              <a:avLst/>
              <a:gdLst/>
              <a:ahLst/>
              <a:cxnLst/>
              <a:rect l="l" t="t" r="r" b="b"/>
              <a:pathLst>
                <a:path w="2415" h="4698" extrusionOk="0">
                  <a:moveTo>
                    <a:pt x="1215" y="0"/>
                  </a:moveTo>
                  <a:cubicBezTo>
                    <a:pt x="1170" y="0"/>
                    <a:pt x="1125" y="4"/>
                    <a:pt x="1080" y="13"/>
                  </a:cubicBezTo>
                  <a:cubicBezTo>
                    <a:pt x="373" y="151"/>
                    <a:pt x="0" y="1387"/>
                    <a:pt x="275" y="2774"/>
                  </a:cubicBezTo>
                  <a:cubicBezTo>
                    <a:pt x="426" y="3598"/>
                    <a:pt x="779" y="4305"/>
                    <a:pt x="1191" y="4697"/>
                  </a:cubicBezTo>
                  <a:cubicBezTo>
                    <a:pt x="995" y="4344"/>
                    <a:pt x="838" y="3912"/>
                    <a:pt x="746" y="3428"/>
                  </a:cubicBezTo>
                  <a:cubicBezTo>
                    <a:pt x="478" y="2041"/>
                    <a:pt x="844" y="805"/>
                    <a:pt x="1558" y="667"/>
                  </a:cubicBezTo>
                  <a:cubicBezTo>
                    <a:pt x="1601" y="658"/>
                    <a:pt x="1646" y="653"/>
                    <a:pt x="1691" y="653"/>
                  </a:cubicBezTo>
                  <a:cubicBezTo>
                    <a:pt x="1929" y="653"/>
                    <a:pt x="2184" y="781"/>
                    <a:pt x="2415" y="1001"/>
                  </a:cubicBezTo>
                  <a:cubicBezTo>
                    <a:pt x="2089" y="386"/>
                    <a:pt x="1646" y="0"/>
                    <a:pt x="1215" y="0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34"/>
            <p:cNvSpPr/>
            <p:nvPr/>
          </p:nvSpPr>
          <p:spPr>
            <a:xfrm>
              <a:off x="10045924" y="4433709"/>
              <a:ext cx="157822" cy="86706"/>
            </a:xfrm>
            <a:custGeom>
              <a:avLst/>
              <a:gdLst/>
              <a:ahLst/>
              <a:cxnLst/>
              <a:rect l="l" t="t" r="r" b="b"/>
              <a:pathLst>
                <a:path w="4181" h="2297" extrusionOk="0">
                  <a:moveTo>
                    <a:pt x="3978" y="0"/>
                  </a:moveTo>
                  <a:lnTo>
                    <a:pt x="0" y="759"/>
                  </a:lnTo>
                  <a:lnTo>
                    <a:pt x="0" y="779"/>
                  </a:lnTo>
                  <a:cubicBezTo>
                    <a:pt x="172" y="1678"/>
                    <a:pt x="1000" y="2296"/>
                    <a:pt x="1941" y="2296"/>
                  </a:cubicBezTo>
                  <a:cubicBezTo>
                    <a:pt x="2076" y="2296"/>
                    <a:pt x="2212" y="2284"/>
                    <a:pt x="2349" y="2257"/>
                  </a:cubicBezTo>
                  <a:cubicBezTo>
                    <a:pt x="3442" y="2042"/>
                    <a:pt x="4181" y="1034"/>
                    <a:pt x="3985" y="13"/>
                  </a:cubicBezTo>
                  <a:cubicBezTo>
                    <a:pt x="3985" y="7"/>
                    <a:pt x="3985" y="7"/>
                    <a:pt x="3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34"/>
            <p:cNvSpPr/>
            <p:nvPr/>
          </p:nvSpPr>
          <p:spPr>
            <a:xfrm>
              <a:off x="10045659" y="4457641"/>
              <a:ext cx="41786" cy="56131"/>
            </a:xfrm>
            <a:custGeom>
              <a:avLst/>
              <a:gdLst/>
              <a:ahLst/>
              <a:cxnLst/>
              <a:rect l="l" t="t" r="r" b="b"/>
              <a:pathLst>
                <a:path w="1107" h="1487" extrusionOk="0">
                  <a:moveTo>
                    <a:pt x="622" y="1"/>
                  </a:moveTo>
                  <a:lnTo>
                    <a:pt x="1" y="125"/>
                  </a:lnTo>
                  <a:lnTo>
                    <a:pt x="1" y="145"/>
                  </a:lnTo>
                  <a:cubicBezTo>
                    <a:pt x="112" y="753"/>
                    <a:pt x="537" y="1244"/>
                    <a:pt x="1107" y="1486"/>
                  </a:cubicBezTo>
                  <a:cubicBezTo>
                    <a:pt x="858" y="1237"/>
                    <a:pt x="688" y="930"/>
                    <a:pt x="622" y="577"/>
                  </a:cubicBezTo>
                  <a:cubicBezTo>
                    <a:pt x="596" y="380"/>
                    <a:pt x="596" y="191"/>
                    <a:pt x="622" y="1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34"/>
            <p:cNvSpPr/>
            <p:nvPr/>
          </p:nvSpPr>
          <p:spPr>
            <a:xfrm>
              <a:off x="10655399" y="4142560"/>
              <a:ext cx="190965" cy="136268"/>
            </a:xfrm>
            <a:custGeom>
              <a:avLst/>
              <a:gdLst/>
              <a:ahLst/>
              <a:cxnLst/>
              <a:rect l="l" t="t" r="r" b="b"/>
              <a:pathLst>
                <a:path w="5059" h="3610" extrusionOk="0">
                  <a:moveTo>
                    <a:pt x="1286" y="0"/>
                  </a:moveTo>
                  <a:cubicBezTo>
                    <a:pt x="891" y="0"/>
                    <a:pt x="576" y="119"/>
                    <a:pt x="406" y="366"/>
                  </a:cubicBezTo>
                  <a:cubicBezTo>
                    <a:pt x="1" y="975"/>
                    <a:pt x="622" y="2100"/>
                    <a:pt x="1787" y="2898"/>
                  </a:cubicBezTo>
                  <a:cubicBezTo>
                    <a:pt x="2476" y="3364"/>
                    <a:pt x="3203" y="3610"/>
                    <a:pt x="3769" y="3610"/>
                  </a:cubicBezTo>
                  <a:cubicBezTo>
                    <a:pt x="4165" y="3610"/>
                    <a:pt x="4483" y="3489"/>
                    <a:pt x="4652" y="3238"/>
                  </a:cubicBezTo>
                  <a:cubicBezTo>
                    <a:pt x="5058" y="2637"/>
                    <a:pt x="4437" y="1505"/>
                    <a:pt x="3272" y="713"/>
                  </a:cubicBezTo>
                  <a:cubicBezTo>
                    <a:pt x="2581" y="246"/>
                    <a:pt x="1852" y="0"/>
                    <a:pt x="1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34"/>
            <p:cNvSpPr/>
            <p:nvPr/>
          </p:nvSpPr>
          <p:spPr>
            <a:xfrm>
              <a:off x="10655399" y="4142522"/>
              <a:ext cx="143516" cy="135966"/>
            </a:xfrm>
            <a:custGeom>
              <a:avLst/>
              <a:gdLst/>
              <a:ahLst/>
              <a:cxnLst/>
              <a:rect l="l" t="t" r="r" b="b"/>
              <a:pathLst>
                <a:path w="3802" h="3602" extrusionOk="0">
                  <a:moveTo>
                    <a:pt x="1284" y="1"/>
                  </a:moveTo>
                  <a:cubicBezTo>
                    <a:pt x="891" y="1"/>
                    <a:pt x="575" y="121"/>
                    <a:pt x="406" y="367"/>
                  </a:cubicBezTo>
                  <a:cubicBezTo>
                    <a:pt x="1" y="969"/>
                    <a:pt x="622" y="2101"/>
                    <a:pt x="1787" y="2899"/>
                  </a:cubicBezTo>
                  <a:cubicBezTo>
                    <a:pt x="2454" y="3348"/>
                    <a:pt x="3157" y="3601"/>
                    <a:pt x="3720" y="3601"/>
                  </a:cubicBezTo>
                  <a:cubicBezTo>
                    <a:pt x="3748" y="3601"/>
                    <a:pt x="3775" y="3600"/>
                    <a:pt x="3802" y="3599"/>
                  </a:cubicBezTo>
                  <a:cubicBezTo>
                    <a:pt x="3409" y="3495"/>
                    <a:pt x="2991" y="3292"/>
                    <a:pt x="2592" y="3017"/>
                  </a:cubicBezTo>
                  <a:cubicBezTo>
                    <a:pt x="1414" y="2225"/>
                    <a:pt x="799" y="1100"/>
                    <a:pt x="1205" y="492"/>
                  </a:cubicBezTo>
                  <a:cubicBezTo>
                    <a:pt x="1362" y="256"/>
                    <a:pt x="1669" y="132"/>
                    <a:pt x="2049" y="125"/>
                  </a:cubicBezTo>
                  <a:cubicBezTo>
                    <a:pt x="1776" y="43"/>
                    <a:pt x="1517" y="1"/>
                    <a:pt x="1284" y="1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34"/>
            <p:cNvSpPr/>
            <p:nvPr/>
          </p:nvSpPr>
          <p:spPr>
            <a:xfrm>
              <a:off x="10573902" y="4061063"/>
              <a:ext cx="126228" cy="138609"/>
            </a:xfrm>
            <a:custGeom>
              <a:avLst/>
              <a:gdLst/>
              <a:ahLst/>
              <a:cxnLst/>
              <a:rect l="l" t="t" r="r" b="b"/>
              <a:pathLst>
                <a:path w="3344" h="3672" extrusionOk="0">
                  <a:moveTo>
                    <a:pt x="2265" y="0"/>
                  </a:moveTo>
                  <a:lnTo>
                    <a:pt x="1" y="3356"/>
                  </a:lnTo>
                  <a:lnTo>
                    <a:pt x="7" y="3363"/>
                  </a:lnTo>
                  <a:cubicBezTo>
                    <a:pt x="314" y="3572"/>
                    <a:pt x="664" y="3671"/>
                    <a:pt x="1016" y="3671"/>
                  </a:cubicBezTo>
                  <a:cubicBezTo>
                    <a:pt x="1657" y="3671"/>
                    <a:pt x="2304" y="3343"/>
                    <a:pt x="2709" y="2748"/>
                  </a:cubicBezTo>
                  <a:cubicBezTo>
                    <a:pt x="3344" y="1825"/>
                    <a:pt x="3148" y="595"/>
                    <a:pt x="2278" y="7"/>
                  </a:cubicBezTo>
                  <a:cubicBezTo>
                    <a:pt x="2278" y="7"/>
                    <a:pt x="2271" y="7"/>
                    <a:pt x="2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34"/>
            <p:cNvSpPr/>
            <p:nvPr/>
          </p:nvSpPr>
          <p:spPr>
            <a:xfrm>
              <a:off x="10573902" y="4168229"/>
              <a:ext cx="65756" cy="31632"/>
            </a:xfrm>
            <a:custGeom>
              <a:avLst/>
              <a:gdLst/>
              <a:ahLst/>
              <a:cxnLst/>
              <a:rect l="l" t="t" r="r" b="b"/>
              <a:pathLst>
                <a:path w="1742" h="838" extrusionOk="0">
                  <a:moveTo>
                    <a:pt x="348" y="0"/>
                  </a:moveTo>
                  <a:lnTo>
                    <a:pt x="1" y="524"/>
                  </a:lnTo>
                  <a:cubicBezTo>
                    <a:pt x="7" y="524"/>
                    <a:pt x="7" y="530"/>
                    <a:pt x="7" y="530"/>
                  </a:cubicBezTo>
                  <a:cubicBezTo>
                    <a:pt x="311" y="738"/>
                    <a:pt x="658" y="837"/>
                    <a:pt x="1009" y="837"/>
                  </a:cubicBezTo>
                  <a:cubicBezTo>
                    <a:pt x="1255" y="837"/>
                    <a:pt x="1504" y="788"/>
                    <a:pt x="1741" y="694"/>
                  </a:cubicBezTo>
                  <a:cubicBezTo>
                    <a:pt x="1394" y="694"/>
                    <a:pt x="1054" y="596"/>
                    <a:pt x="760" y="393"/>
                  </a:cubicBezTo>
                  <a:cubicBezTo>
                    <a:pt x="596" y="275"/>
                    <a:pt x="465" y="144"/>
                    <a:pt x="348" y="0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34"/>
            <p:cNvSpPr/>
            <p:nvPr/>
          </p:nvSpPr>
          <p:spPr>
            <a:xfrm>
              <a:off x="10794198" y="3459099"/>
              <a:ext cx="200326" cy="104712"/>
            </a:xfrm>
            <a:custGeom>
              <a:avLst/>
              <a:gdLst/>
              <a:ahLst/>
              <a:cxnLst/>
              <a:rect l="l" t="t" r="r" b="b"/>
              <a:pathLst>
                <a:path w="5307" h="2774" extrusionOk="0">
                  <a:moveTo>
                    <a:pt x="3301" y="0"/>
                  </a:moveTo>
                  <a:cubicBezTo>
                    <a:pt x="3018" y="0"/>
                    <a:pt x="2717" y="29"/>
                    <a:pt x="2408" y="88"/>
                  </a:cubicBezTo>
                  <a:cubicBezTo>
                    <a:pt x="1015" y="363"/>
                    <a:pt x="1" y="1155"/>
                    <a:pt x="138" y="1875"/>
                  </a:cubicBezTo>
                  <a:cubicBezTo>
                    <a:pt x="250" y="2429"/>
                    <a:pt x="1018" y="2774"/>
                    <a:pt x="2009" y="2774"/>
                  </a:cubicBezTo>
                  <a:cubicBezTo>
                    <a:pt x="2293" y="2774"/>
                    <a:pt x="2595" y="2745"/>
                    <a:pt x="2905" y="2686"/>
                  </a:cubicBezTo>
                  <a:cubicBezTo>
                    <a:pt x="4292" y="2411"/>
                    <a:pt x="5306" y="1613"/>
                    <a:pt x="5169" y="900"/>
                  </a:cubicBezTo>
                  <a:cubicBezTo>
                    <a:pt x="5062" y="345"/>
                    <a:pt x="4291" y="0"/>
                    <a:pt x="3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34"/>
            <p:cNvSpPr/>
            <p:nvPr/>
          </p:nvSpPr>
          <p:spPr>
            <a:xfrm>
              <a:off x="10796160" y="3479445"/>
              <a:ext cx="180320" cy="84366"/>
            </a:xfrm>
            <a:custGeom>
              <a:avLst/>
              <a:gdLst/>
              <a:ahLst/>
              <a:cxnLst/>
              <a:rect l="l" t="t" r="r" b="b"/>
              <a:pathLst>
                <a:path w="4777" h="2235" extrusionOk="0">
                  <a:moveTo>
                    <a:pt x="1080" y="1"/>
                  </a:moveTo>
                  <a:lnTo>
                    <a:pt x="1080" y="1"/>
                  </a:lnTo>
                  <a:cubicBezTo>
                    <a:pt x="400" y="361"/>
                    <a:pt x="1" y="871"/>
                    <a:pt x="86" y="1336"/>
                  </a:cubicBezTo>
                  <a:cubicBezTo>
                    <a:pt x="198" y="1890"/>
                    <a:pt x="966" y="2235"/>
                    <a:pt x="1957" y="2235"/>
                  </a:cubicBezTo>
                  <a:cubicBezTo>
                    <a:pt x="2241" y="2235"/>
                    <a:pt x="2543" y="2206"/>
                    <a:pt x="2853" y="2147"/>
                  </a:cubicBezTo>
                  <a:cubicBezTo>
                    <a:pt x="3684" y="1983"/>
                    <a:pt x="4384" y="1636"/>
                    <a:pt x="4777" y="1231"/>
                  </a:cubicBezTo>
                  <a:lnTo>
                    <a:pt x="4777" y="1231"/>
                  </a:lnTo>
                  <a:cubicBezTo>
                    <a:pt x="4424" y="1427"/>
                    <a:pt x="3992" y="1578"/>
                    <a:pt x="3508" y="1669"/>
                  </a:cubicBezTo>
                  <a:cubicBezTo>
                    <a:pt x="3197" y="1729"/>
                    <a:pt x="2895" y="1757"/>
                    <a:pt x="2612" y="1757"/>
                  </a:cubicBezTo>
                  <a:cubicBezTo>
                    <a:pt x="1620" y="1757"/>
                    <a:pt x="852" y="1412"/>
                    <a:pt x="740" y="858"/>
                  </a:cubicBezTo>
                  <a:cubicBezTo>
                    <a:pt x="681" y="583"/>
                    <a:pt x="819" y="282"/>
                    <a:pt x="1080" y="1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34"/>
            <p:cNvSpPr/>
            <p:nvPr/>
          </p:nvSpPr>
          <p:spPr>
            <a:xfrm>
              <a:off x="10724326" y="3468649"/>
              <a:ext cx="93387" cy="151594"/>
            </a:xfrm>
            <a:custGeom>
              <a:avLst/>
              <a:gdLst/>
              <a:ahLst/>
              <a:cxnLst/>
              <a:rect l="l" t="t" r="r" b="b"/>
              <a:pathLst>
                <a:path w="2474" h="4016" extrusionOk="0">
                  <a:moveTo>
                    <a:pt x="351" y="0"/>
                  </a:moveTo>
                  <a:cubicBezTo>
                    <a:pt x="241" y="0"/>
                    <a:pt x="131" y="10"/>
                    <a:pt x="20" y="32"/>
                  </a:cubicBezTo>
                  <a:cubicBezTo>
                    <a:pt x="13" y="32"/>
                    <a:pt x="13" y="32"/>
                    <a:pt x="0" y="38"/>
                  </a:cubicBezTo>
                  <a:lnTo>
                    <a:pt x="766" y="4016"/>
                  </a:lnTo>
                  <a:lnTo>
                    <a:pt x="779" y="4016"/>
                  </a:lnTo>
                  <a:cubicBezTo>
                    <a:pt x="1812" y="3820"/>
                    <a:pt x="2473" y="2766"/>
                    <a:pt x="2257" y="1667"/>
                  </a:cubicBezTo>
                  <a:cubicBezTo>
                    <a:pt x="2071" y="693"/>
                    <a:pt x="1250" y="0"/>
                    <a:pt x="3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34"/>
            <p:cNvSpPr/>
            <p:nvPr/>
          </p:nvSpPr>
          <p:spPr>
            <a:xfrm>
              <a:off x="10748523" y="3578495"/>
              <a:ext cx="55829" cy="41749"/>
            </a:xfrm>
            <a:custGeom>
              <a:avLst/>
              <a:gdLst/>
              <a:ahLst/>
              <a:cxnLst/>
              <a:rect l="l" t="t" r="r" b="b"/>
              <a:pathLst>
                <a:path w="1479" h="1106" extrusionOk="0">
                  <a:moveTo>
                    <a:pt x="1479" y="0"/>
                  </a:moveTo>
                  <a:lnTo>
                    <a:pt x="1479" y="0"/>
                  </a:lnTo>
                  <a:cubicBezTo>
                    <a:pt x="1237" y="249"/>
                    <a:pt x="923" y="419"/>
                    <a:pt x="576" y="484"/>
                  </a:cubicBezTo>
                  <a:cubicBezTo>
                    <a:pt x="480" y="500"/>
                    <a:pt x="389" y="507"/>
                    <a:pt x="299" y="507"/>
                  </a:cubicBezTo>
                  <a:cubicBezTo>
                    <a:pt x="199" y="507"/>
                    <a:pt x="100" y="498"/>
                    <a:pt x="0" y="484"/>
                  </a:cubicBezTo>
                  <a:lnTo>
                    <a:pt x="0" y="484"/>
                  </a:lnTo>
                  <a:lnTo>
                    <a:pt x="125" y="1106"/>
                  </a:lnTo>
                  <a:lnTo>
                    <a:pt x="138" y="1106"/>
                  </a:lnTo>
                  <a:cubicBezTo>
                    <a:pt x="753" y="995"/>
                    <a:pt x="1243" y="570"/>
                    <a:pt x="1479" y="0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34"/>
            <p:cNvSpPr/>
            <p:nvPr/>
          </p:nvSpPr>
          <p:spPr>
            <a:xfrm>
              <a:off x="10424496" y="2830448"/>
              <a:ext cx="153897" cy="169826"/>
            </a:xfrm>
            <a:custGeom>
              <a:avLst/>
              <a:gdLst/>
              <a:ahLst/>
              <a:cxnLst/>
              <a:rect l="l" t="t" r="r" b="b"/>
              <a:pathLst>
                <a:path w="4077" h="4499" extrusionOk="0">
                  <a:moveTo>
                    <a:pt x="3037" y="1"/>
                  </a:moveTo>
                  <a:cubicBezTo>
                    <a:pt x="2414" y="1"/>
                    <a:pt x="1575" y="584"/>
                    <a:pt x="943" y="1512"/>
                  </a:cubicBezTo>
                  <a:cubicBezTo>
                    <a:pt x="151" y="2677"/>
                    <a:pt x="1" y="3965"/>
                    <a:pt x="603" y="4371"/>
                  </a:cubicBezTo>
                  <a:cubicBezTo>
                    <a:pt x="730" y="4457"/>
                    <a:pt x="881" y="4498"/>
                    <a:pt x="1046" y="4498"/>
                  </a:cubicBezTo>
                  <a:cubicBezTo>
                    <a:pt x="1668" y="4498"/>
                    <a:pt x="2502" y="3916"/>
                    <a:pt x="3128" y="2991"/>
                  </a:cubicBezTo>
                  <a:cubicBezTo>
                    <a:pt x="3926" y="1819"/>
                    <a:pt x="4077" y="537"/>
                    <a:pt x="3475" y="125"/>
                  </a:cubicBezTo>
                  <a:cubicBezTo>
                    <a:pt x="3349" y="41"/>
                    <a:pt x="3200" y="1"/>
                    <a:pt x="30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34"/>
            <p:cNvSpPr/>
            <p:nvPr/>
          </p:nvSpPr>
          <p:spPr>
            <a:xfrm>
              <a:off x="10429932" y="2867252"/>
              <a:ext cx="140307" cy="133022"/>
            </a:xfrm>
            <a:custGeom>
              <a:avLst/>
              <a:gdLst/>
              <a:ahLst/>
              <a:cxnLst/>
              <a:rect l="l" t="t" r="r" b="b"/>
              <a:pathLst>
                <a:path w="3717" h="3524" extrusionOk="0">
                  <a:moveTo>
                    <a:pt x="3697" y="1"/>
                  </a:moveTo>
                  <a:cubicBezTo>
                    <a:pt x="3592" y="393"/>
                    <a:pt x="3390" y="812"/>
                    <a:pt x="3115" y="1211"/>
                  </a:cubicBezTo>
                  <a:cubicBezTo>
                    <a:pt x="2488" y="2143"/>
                    <a:pt x="1653" y="2723"/>
                    <a:pt x="1030" y="2723"/>
                  </a:cubicBezTo>
                  <a:cubicBezTo>
                    <a:pt x="866" y="2723"/>
                    <a:pt x="716" y="2682"/>
                    <a:pt x="590" y="2598"/>
                  </a:cubicBezTo>
                  <a:cubicBezTo>
                    <a:pt x="354" y="2441"/>
                    <a:pt x="230" y="2140"/>
                    <a:pt x="223" y="1754"/>
                  </a:cubicBezTo>
                  <a:lnTo>
                    <a:pt x="223" y="1754"/>
                  </a:lnTo>
                  <a:cubicBezTo>
                    <a:pt x="1" y="2487"/>
                    <a:pt x="73" y="3128"/>
                    <a:pt x="465" y="3396"/>
                  </a:cubicBezTo>
                  <a:cubicBezTo>
                    <a:pt x="591" y="3482"/>
                    <a:pt x="741" y="3523"/>
                    <a:pt x="906" y="3523"/>
                  </a:cubicBezTo>
                  <a:cubicBezTo>
                    <a:pt x="1527" y="3523"/>
                    <a:pt x="2366" y="2941"/>
                    <a:pt x="2997" y="2016"/>
                  </a:cubicBezTo>
                  <a:cubicBezTo>
                    <a:pt x="3462" y="1309"/>
                    <a:pt x="3717" y="576"/>
                    <a:pt x="3697" y="1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34"/>
            <p:cNvSpPr/>
            <p:nvPr/>
          </p:nvSpPr>
          <p:spPr>
            <a:xfrm>
              <a:off x="10351907" y="2975626"/>
              <a:ext cx="148952" cy="116376"/>
            </a:xfrm>
            <a:custGeom>
              <a:avLst/>
              <a:gdLst/>
              <a:ahLst/>
              <a:cxnLst/>
              <a:rect l="l" t="t" r="r" b="b"/>
              <a:pathLst>
                <a:path w="3946" h="3083" extrusionOk="0">
                  <a:moveTo>
                    <a:pt x="1566" y="0"/>
                  </a:moveTo>
                  <a:cubicBezTo>
                    <a:pt x="951" y="0"/>
                    <a:pt x="363" y="280"/>
                    <a:pt x="7" y="806"/>
                  </a:cubicBezTo>
                  <a:cubicBezTo>
                    <a:pt x="7" y="806"/>
                    <a:pt x="7" y="813"/>
                    <a:pt x="0" y="819"/>
                  </a:cubicBezTo>
                  <a:lnTo>
                    <a:pt x="3350" y="3083"/>
                  </a:lnTo>
                  <a:lnTo>
                    <a:pt x="3357" y="3076"/>
                  </a:lnTo>
                  <a:cubicBezTo>
                    <a:pt x="3945" y="2213"/>
                    <a:pt x="3671" y="1003"/>
                    <a:pt x="2748" y="368"/>
                  </a:cubicBezTo>
                  <a:cubicBezTo>
                    <a:pt x="2381" y="120"/>
                    <a:pt x="1968" y="0"/>
                    <a:pt x="1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34"/>
            <p:cNvSpPr/>
            <p:nvPr/>
          </p:nvSpPr>
          <p:spPr>
            <a:xfrm>
              <a:off x="10459073" y="3026283"/>
              <a:ext cx="34879" cy="65718"/>
            </a:xfrm>
            <a:custGeom>
              <a:avLst/>
              <a:gdLst/>
              <a:ahLst/>
              <a:cxnLst/>
              <a:rect l="l" t="t" r="r" b="b"/>
              <a:pathLst>
                <a:path w="924" h="1741" extrusionOk="0">
                  <a:moveTo>
                    <a:pt x="694" y="1"/>
                  </a:moveTo>
                  <a:cubicBezTo>
                    <a:pt x="694" y="347"/>
                    <a:pt x="596" y="688"/>
                    <a:pt x="393" y="982"/>
                  </a:cubicBezTo>
                  <a:cubicBezTo>
                    <a:pt x="276" y="1152"/>
                    <a:pt x="145" y="1276"/>
                    <a:pt x="1" y="1394"/>
                  </a:cubicBezTo>
                  <a:lnTo>
                    <a:pt x="524" y="1741"/>
                  </a:lnTo>
                  <a:cubicBezTo>
                    <a:pt x="524" y="1734"/>
                    <a:pt x="531" y="1734"/>
                    <a:pt x="531" y="1734"/>
                  </a:cubicBezTo>
                  <a:cubicBezTo>
                    <a:pt x="884" y="1218"/>
                    <a:pt x="923" y="576"/>
                    <a:pt x="694" y="1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34"/>
            <p:cNvSpPr/>
            <p:nvPr/>
          </p:nvSpPr>
          <p:spPr>
            <a:xfrm>
              <a:off x="9128728" y="2905679"/>
              <a:ext cx="1699581" cy="1564445"/>
            </a:xfrm>
            <a:custGeom>
              <a:avLst/>
              <a:gdLst/>
              <a:ahLst/>
              <a:cxnLst/>
              <a:rect l="l" t="t" r="r" b="b"/>
              <a:pathLst>
                <a:path w="45025" h="41445" extrusionOk="0">
                  <a:moveTo>
                    <a:pt x="22520" y="3505"/>
                  </a:moveTo>
                  <a:cubicBezTo>
                    <a:pt x="30599" y="3505"/>
                    <a:pt x="37823" y="9236"/>
                    <a:pt x="39411" y="17458"/>
                  </a:cubicBezTo>
                  <a:cubicBezTo>
                    <a:pt x="41210" y="26774"/>
                    <a:pt x="35087" y="35816"/>
                    <a:pt x="25771" y="37608"/>
                  </a:cubicBezTo>
                  <a:cubicBezTo>
                    <a:pt x="24674" y="37820"/>
                    <a:pt x="23582" y="37922"/>
                    <a:pt x="22504" y="37922"/>
                  </a:cubicBezTo>
                  <a:cubicBezTo>
                    <a:pt x="14427" y="37922"/>
                    <a:pt x="7202" y="32188"/>
                    <a:pt x="5620" y="23968"/>
                  </a:cubicBezTo>
                  <a:cubicBezTo>
                    <a:pt x="3821" y="14651"/>
                    <a:pt x="9945" y="5610"/>
                    <a:pt x="19261" y="3817"/>
                  </a:cubicBezTo>
                  <a:cubicBezTo>
                    <a:pt x="20355" y="3607"/>
                    <a:pt x="21445" y="3505"/>
                    <a:pt x="22520" y="3505"/>
                  </a:cubicBezTo>
                  <a:close/>
                  <a:moveTo>
                    <a:pt x="22519" y="0"/>
                  </a:moveTo>
                  <a:cubicBezTo>
                    <a:pt x="21224" y="0"/>
                    <a:pt x="19911" y="122"/>
                    <a:pt x="18594" y="376"/>
                  </a:cubicBezTo>
                  <a:cubicBezTo>
                    <a:pt x="7374" y="2535"/>
                    <a:pt x="0" y="13421"/>
                    <a:pt x="2159" y="24641"/>
                  </a:cubicBezTo>
                  <a:cubicBezTo>
                    <a:pt x="4065" y="34544"/>
                    <a:pt x="12768" y="41445"/>
                    <a:pt x="22499" y="41445"/>
                  </a:cubicBezTo>
                  <a:cubicBezTo>
                    <a:pt x="23794" y="41445"/>
                    <a:pt x="25107" y="41323"/>
                    <a:pt x="26425" y="41069"/>
                  </a:cubicBezTo>
                  <a:cubicBezTo>
                    <a:pt x="37645" y="38910"/>
                    <a:pt x="45024" y="28017"/>
                    <a:pt x="42852" y="16804"/>
                  </a:cubicBezTo>
                  <a:cubicBezTo>
                    <a:pt x="40947" y="6901"/>
                    <a:pt x="32249" y="0"/>
                    <a:pt x="225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34"/>
            <p:cNvSpPr/>
            <p:nvPr/>
          </p:nvSpPr>
          <p:spPr>
            <a:xfrm>
              <a:off x="9211698" y="2981439"/>
              <a:ext cx="1533870" cy="1412247"/>
            </a:xfrm>
            <a:custGeom>
              <a:avLst/>
              <a:gdLst/>
              <a:ahLst/>
              <a:cxnLst/>
              <a:rect l="l" t="t" r="r" b="b"/>
              <a:pathLst>
                <a:path w="40635" h="37413" extrusionOk="0">
                  <a:moveTo>
                    <a:pt x="20312" y="1507"/>
                  </a:moveTo>
                  <a:cubicBezTo>
                    <a:pt x="28394" y="1507"/>
                    <a:pt x="35618" y="7238"/>
                    <a:pt x="37207" y="15458"/>
                  </a:cubicBezTo>
                  <a:cubicBezTo>
                    <a:pt x="38999" y="24774"/>
                    <a:pt x="32882" y="33809"/>
                    <a:pt x="23566" y="35601"/>
                  </a:cubicBezTo>
                  <a:cubicBezTo>
                    <a:pt x="22472" y="35812"/>
                    <a:pt x="21382" y="35913"/>
                    <a:pt x="20307" y="35913"/>
                  </a:cubicBezTo>
                  <a:cubicBezTo>
                    <a:pt x="12228" y="35913"/>
                    <a:pt x="5004" y="30183"/>
                    <a:pt x="3422" y="21961"/>
                  </a:cubicBezTo>
                  <a:cubicBezTo>
                    <a:pt x="1630" y="12644"/>
                    <a:pt x="7747" y="3609"/>
                    <a:pt x="17063" y="1817"/>
                  </a:cubicBezTo>
                  <a:cubicBezTo>
                    <a:pt x="18154" y="1608"/>
                    <a:pt x="19241" y="1507"/>
                    <a:pt x="20312" y="1507"/>
                  </a:cubicBezTo>
                  <a:close/>
                  <a:moveTo>
                    <a:pt x="20324" y="1"/>
                  </a:moveTo>
                  <a:cubicBezTo>
                    <a:pt x="19157" y="1"/>
                    <a:pt x="17975" y="111"/>
                    <a:pt x="16788" y="338"/>
                  </a:cubicBezTo>
                  <a:cubicBezTo>
                    <a:pt x="6654" y="2288"/>
                    <a:pt x="1" y="12108"/>
                    <a:pt x="1950" y="22242"/>
                  </a:cubicBezTo>
                  <a:cubicBezTo>
                    <a:pt x="3671" y="31180"/>
                    <a:pt x="11522" y="37413"/>
                    <a:pt x="20309" y="37413"/>
                  </a:cubicBezTo>
                  <a:cubicBezTo>
                    <a:pt x="21478" y="37413"/>
                    <a:pt x="22664" y="37302"/>
                    <a:pt x="23854" y="37073"/>
                  </a:cubicBezTo>
                  <a:cubicBezTo>
                    <a:pt x="33975" y="35130"/>
                    <a:pt x="40635" y="25297"/>
                    <a:pt x="38685" y="15176"/>
                  </a:cubicBezTo>
                  <a:cubicBezTo>
                    <a:pt x="36970" y="6230"/>
                    <a:pt x="29110" y="1"/>
                    <a:pt x="20324" y="1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34"/>
            <p:cNvSpPr/>
            <p:nvPr/>
          </p:nvSpPr>
          <p:spPr>
            <a:xfrm>
              <a:off x="9831063" y="3013109"/>
              <a:ext cx="122528" cy="452291"/>
            </a:xfrm>
            <a:custGeom>
              <a:avLst/>
              <a:gdLst/>
              <a:ahLst/>
              <a:cxnLst/>
              <a:rect l="l" t="t" r="r" b="b"/>
              <a:pathLst>
                <a:path w="3246" h="11982" extrusionOk="0">
                  <a:moveTo>
                    <a:pt x="662" y="0"/>
                  </a:moveTo>
                  <a:cubicBezTo>
                    <a:pt x="426" y="0"/>
                    <a:pt x="204" y="80"/>
                    <a:pt x="1" y="239"/>
                  </a:cubicBezTo>
                  <a:lnTo>
                    <a:pt x="2258" y="11982"/>
                  </a:lnTo>
                  <a:lnTo>
                    <a:pt x="3246" y="11792"/>
                  </a:lnTo>
                  <a:lnTo>
                    <a:pt x="989" y="49"/>
                  </a:lnTo>
                  <a:cubicBezTo>
                    <a:pt x="877" y="16"/>
                    <a:pt x="768" y="0"/>
                    <a:pt x="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34"/>
            <p:cNvSpPr/>
            <p:nvPr/>
          </p:nvSpPr>
          <p:spPr>
            <a:xfrm>
              <a:off x="9803658" y="3214871"/>
              <a:ext cx="233657" cy="341049"/>
            </a:xfrm>
            <a:custGeom>
              <a:avLst/>
              <a:gdLst/>
              <a:ahLst/>
              <a:cxnLst/>
              <a:rect l="l" t="t" r="r" b="b"/>
              <a:pathLst>
                <a:path w="6190" h="9035" extrusionOk="0">
                  <a:moveTo>
                    <a:pt x="2535" y="0"/>
                  </a:moveTo>
                  <a:cubicBezTo>
                    <a:pt x="2433" y="0"/>
                    <a:pt x="2332" y="10"/>
                    <a:pt x="2231" y="29"/>
                  </a:cubicBezTo>
                  <a:cubicBezTo>
                    <a:pt x="786" y="304"/>
                    <a:pt x="1" y="2548"/>
                    <a:pt x="472" y="5021"/>
                  </a:cubicBezTo>
                  <a:cubicBezTo>
                    <a:pt x="916" y="7328"/>
                    <a:pt x="2300" y="9034"/>
                    <a:pt x="3655" y="9034"/>
                  </a:cubicBezTo>
                  <a:cubicBezTo>
                    <a:pt x="3757" y="9034"/>
                    <a:pt x="3858" y="9025"/>
                    <a:pt x="3959" y="9005"/>
                  </a:cubicBezTo>
                  <a:cubicBezTo>
                    <a:pt x="5404" y="8731"/>
                    <a:pt x="6190" y="6486"/>
                    <a:pt x="5718" y="4007"/>
                  </a:cubicBezTo>
                  <a:cubicBezTo>
                    <a:pt x="5268" y="1706"/>
                    <a:pt x="3889" y="0"/>
                    <a:pt x="2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34"/>
            <p:cNvSpPr/>
            <p:nvPr/>
          </p:nvSpPr>
          <p:spPr>
            <a:xfrm>
              <a:off x="9840463" y="3138507"/>
              <a:ext cx="89688" cy="131475"/>
            </a:xfrm>
            <a:custGeom>
              <a:avLst/>
              <a:gdLst/>
              <a:ahLst/>
              <a:cxnLst/>
              <a:rect l="l" t="t" r="r" b="b"/>
              <a:pathLst>
                <a:path w="2376" h="3483" extrusionOk="0">
                  <a:moveTo>
                    <a:pt x="972" y="0"/>
                  </a:moveTo>
                  <a:cubicBezTo>
                    <a:pt x="934" y="0"/>
                    <a:pt x="895" y="4"/>
                    <a:pt x="857" y="11"/>
                  </a:cubicBezTo>
                  <a:cubicBezTo>
                    <a:pt x="301" y="122"/>
                    <a:pt x="0" y="979"/>
                    <a:pt x="177" y="1934"/>
                  </a:cubicBezTo>
                  <a:cubicBezTo>
                    <a:pt x="348" y="2825"/>
                    <a:pt x="883" y="3482"/>
                    <a:pt x="1405" y="3482"/>
                  </a:cubicBezTo>
                  <a:cubicBezTo>
                    <a:pt x="1443" y="3482"/>
                    <a:pt x="1481" y="3479"/>
                    <a:pt x="1518" y="3472"/>
                  </a:cubicBezTo>
                  <a:cubicBezTo>
                    <a:pt x="2074" y="3367"/>
                    <a:pt x="2375" y="2510"/>
                    <a:pt x="2199" y="1548"/>
                  </a:cubicBezTo>
                  <a:cubicBezTo>
                    <a:pt x="2028" y="658"/>
                    <a:pt x="1499" y="0"/>
                    <a:pt x="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34"/>
            <p:cNvSpPr/>
            <p:nvPr/>
          </p:nvSpPr>
          <p:spPr>
            <a:xfrm>
              <a:off x="9403608" y="3290027"/>
              <a:ext cx="395141" cy="284541"/>
            </a:xfrm>
            <a:custGeom>
              <a:avLst/>
              <a:gdLst/>
              <a:ahLst/>
              <a:cxnLst/>
              <a:rect l="l" t="t" r="r" b="b"/>
              <a:pathLst>
                <a:path w="10468" h="7538" extrusionOk="0">
                  <a:moveTo>
                    <a:pt x="563" y="1"/>
                  </a:moveTo>
                  <a:cubicBezTo>
                    <a:pt x="236" y="184"/>
                    <a:pt x="46" y="465"/>
                    <a:pt x="0" y="832"/>
                  </a:cubicBezTo>
                  <a:lnTo>
                    <a:pt x="9905" y="7538"/>
                  </a:lnTo>
                  <a:lnTo>
                    <a:pt x="10468" y="6707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34"/>
            <p:cNvSpPr/>
            <p:nvPr/>
          </p:nvSpPr>
          <p:spPr>
            <a:xfrm>
              <a:off x="9549541" y="3387227"/>
              <a:ext cx="348258" cy="255739"/>
            </a:xfrm>
            <a:custGeom>
              <a:avLst/>
              <a:gdLst/>
              <a:ahLst/>
              <a:cxnLst/>
              <a:rect l="l" t="t" r="r" b="b"/>
              <a:pathLst>
                <a:path w="9226" h="6775" extrusionOk="0">
                  <a:moveTo>
                    <a:pt x="2723" y="1"/>
                  </a:moveTo>
                  <a:cubicBezTo>
                    <a:pt x="1888" y="1"/>
                    <a:pt x="1200" y="272"/>
                    <a:pt x="825" y="828"/>
                  </a:cubicBezTo>
                  <a:cubicBezTo>
                    <a:pt x="1" y="2051"/>
                    <a:pt x="1021" y="4184"/>
                    <a:pt x="3115" y="5604"/>
                  </a:cubicBezTo>
                  <a:cubicBezTo>
                    <a:pt x="4261" y="6378"/>
                    <a:pt x="5490" y="6775"/>
                    <a:pt x="6503" y="6775"/>
                  </a:cubicBezTo>
                  <a:cubicBezTo>
                    <a:pt x="7339" y="6775"/>
                    <a:pt x="8028" y="6504"/>
                    <a:pt x="8401" y="5951"/>
                  </a:cubicBezTo>
                  <a:cubicBezTo>
                    <a:pt x="9225" y="4727"/>
                    <a:pt x="8205" y="2594"/>
                    <a:pt x="6111" y="1175"/>
                  </a:cubicBezTo>
                  <a:cubicBezTo>
                    <a:pt x="4963" y="400"/>
                    <a:pt x="3735" y="1"/>
                    <a:pt x="2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34"/>
            <p:cNvSpPr/>
            <p:nvPr/>
          </p:nvSpPr>
          <p:spPr>
            <a:xfrm>
              <a:off x="9503866" y="3362540"/>
              <a:ext cx="134381" cy="98332"/>
            </a:xfrm>
            <a:custGeom>
              <a:avLst/>
              <a:gdLst/>
              <a:ahLst/>
              <a:cxnLst/>
              <a:rect l="l" t="t" r="r" b="b"/>
              <a:pathLst>
                <a:path w="3560" h="2605" extrusionOk="0">
                  <a:moveTo>
                    <a:pt x="1042" y="0"/>
                  </a:moveTo>
                  <a:cubicBezTo>
                    <a:pt x="723" y="0"/>
                    <a:pt x="462" y="102"/>
                    <a:pt x="321" y="311"/>
                  </a:cubicBezTo>
                  <a:cubicBezTo>
                    <a:pt x="0" y="782"/>
                    <a:pt x="399" y="1600"/>
                    <a:pt x="1204" y="2149"/>
                  </a:cubicBezTo>
                  <a:cubicBezTo>
                    <a:pt x="1649" y="2450"/>
                    <a:pt x="2121" y="2604"/>
                    <a:pt x="2509" y="2604"/>
                  </a:cubicBezTo>
                  <a:cubicBezTo>
                    <a:pt x="2830" y="2604"/>
                    <a:pt x="3094" y="2500"/>
                    <a:pt x="3239" y="2287"/>
                  </a:cubicBezTo>
                  <a:cubicBezTo>
                    <a:pt x="3559" y="1816"/>
                    <a:pt x="3160" y="998"/>
                    <a:pt x="2355" y="448"/>
                  </a:cubicBezTo>
                  <a:cubicBezTo>
                    <a:pt x="1909" y="153"/>
                    <a:pt x="1432" y="0"/>
                    <a:pt x="10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34"/>
            <p:cNvSpPr/>
            <p:nvPr/>
          </p:nvSpPr>
          <p:spPr>
            <a:xfrm>
              <a:off x="9301613" y="3712575"/>
              <a:ext cx="454404" cy="122528"/>
            </a:xfrm>
            <a:custGeom>
              <a:avLst/>
              <a:gdLst/>
              <a:ahLst/>
              <a:cxnLst/>
              <a:rect l="l" t="t" r="r" b="b"/>
              <a:pathLst>
                <a:path w="12038" h="3246" extrusionOk="0">
                  <a:moveTo>
                    <a:pt x="11855" y="1"/>
                  </a:moveTo>
                  <a:lnTo>
                    <a:pt x="111" y="2258"/>
                  </a:lnTo>
                  <a:cubicBezTo>
                    <a:pt x="0" y="2618"/>
                    <a:pt x="65" y="2951"/>
                    <a:pt x="294" y="3246"/>
                  </a:cubicBezTo>
                  <a:lnTo>
                    <a:pt x="12038" y="989"/>
                  </a:lnTo>
                  <a:lnTo>
                    <a:pt x="11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34"/>
            <p:cNvSpPr/>
            <p:nvPr/>
          </p:nvSpPr>
          <p:spPr>
            <a:xfrm>
              <a:off x="9496203" y="3641610"/>
              <a:ext cx="359847" cy="208291"/>
            </a:xfrm>
            <a:custGeom>
              <a:avLst/>
              <a:gdLst/>
              <a:ahLst/>
              <a:cxnLst/>
              <a:rect l="l" t="t" r="r" b="b"/>
              <a:pathLst>
                <a:path w="9533" h="5518" extrusionOk="0">
                  <a:moveTo>
                    <a:pt x="5694" y="1"/>
                  </a:moveTo>
                  <a:cubicBezTo>
                    <a:pt x="5234" y="1"/>
                    <a:pt x="4752" y="46"/>
                    <a:pt x="4259" y="141"/>
                  </a:cubicBezTo>
                  <a:cubicBezTo>
                    <a:pt x="1780" y="612"/>
                    <a:pt x="0" y="2175"/>
                    <a:pt x="275" y="3621"/>
                  </a:cubicBezTo>
                  <a:cubicBezTo>
                    <a:pt x="501" y="4783"/>
                    <a:pt x="1990" y="5518"/>
                    <a:pt x="3852" y="5518"/>
                  </a:cubicBezTo>
                  <a:cubicBezTo>
                    <a:pt x="4308" y="5518"/>
                    <a:pt x="4786" y="5474"/>
                    <a:pt x="5273" y="5381"/>
                  </a:cubicBezTo>
                  <a:cubicBezTo>
                    <a:pt x="7753" y="4903"/>
                    <a:pt x="9532" y="3346"/>
                    <a:pt x="9258" y="1894"/>
                  </a:cubicBezTo>
                  <a:cubicBezTo>
                    <a:pt x="9032" y="735"/>
                    <a:pt x="7550" y="1"/>
                    <a:pt x="5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34"/>
            <p:cNvSpPr/>
            <p:nvPr/>
          </p:nvSpPr>
          <p:spPr>
            <a:xfrm>
              <a:off x="9425803" y="3740546"/>
              <a:ext cx="138609" cy="80176"/>
            </a:xfrm>
            <a:custGeom>
              <a:avLst/>
              <a:gdLst/>
              <a:ahLst/>
              <a:cxnLst/>
              <a:rect l="l" t="t" r="r" b="b"/>
              <a:pathLst>
                <a:path w="3672" h="2124" extrusionOk="0">
                  <a:moveTo>
                    <a:pt x="2182" y="1"/>
                  </a:moveTo>
                  <a:cubicBezTo>
                    <a:pt x="2009" y="1"/>
                    <a:pt x="1828" y="17"/>
                    <a:pt x="1643" y="51"/>
                  </a:cubicBezTo>
                  <a:cubicBezTo>
                    <a:pt x="688" y="241"/>
                    <a:pt x="1" y="837"/>
                    <a:pt x="106" y="1393"/>
                  </a:cubicBezTo>
                  <a:cubicBezTo>
                    <a:pt x="190" y="1841"/>
                    <a:pt x="763" y="2124"/>
                    <a:pt x="1487" y="2124"/>
                  </a:cubicBezTo>
                  <a:cubicBezTo>
                    <a:pt x="1660" y="2124"/>
                    <a:pt x="1843" y="2107"/>
                    <a:pt x="2029" y="2073"/>
                  </a:cubicBezTo>
                  <a:cubicBezTo>
                    <a:pt x="2984" y="1890"/>
                    <a:pt x="3671" y="1288"/>
                    <a:pt x="3566" y="732"/>
                  </a:cubicBezTo>
                  <a:cubicBezTo>
                    <a:pt x="3477" y="283"/>
                    <a:pt x="2902" y="1"/>
                    <a:pt x="2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34"/>
            <p:cNvSpPr/>
            <p:nvPr/>
          </p:nvSpPr>
          <p:spPr>
            <a:xfrm>
              <a:off x="9580645" y="3867190"/>
              <a:ext cx="284805" cy="395141"/>
            </a:xfrm>
            <a:custGeom>
              <a:avLst/>
              <a:gdLst/>
              <a:ahLst/>
              <a:cxnLst/>
              <a:rect l="l" t="t" r="r" b="b"/>
              <a:pathLst>
                <a:path w="7545" h="10468" extrusionOk="0">
                  <a:moveTo>
                    <a:pt x="6707" y="0"/>
                  </a:moveTo>
                  <a:lnTo>
                    <a:pt x="1" y="9905"/>
                  </a:lnTo>
                  <a:cubicBezTo>
                    <a:pt x="191" y="10232"/>
                    <a:pt x="472" y="10422"/>
                    <a:pt x="838" y="10468"/>
                  </a:cubicBezTo>
                  <a:lnTo>
                    <a:pt x="7544" y="563"/>
                  </a:lnTo>
                  <a:lnTo>
                    <a:pt x="67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34"/>
            <p:cNvSpPr/>
            <p:nvPr/>
          </p:nvSpPr>
          <p:spPr>
            <a:xfrm>
              <a:off x="9662897" y="3788750"/>
              <a:ext cx="285749" cy="307567"/>
            </a:xfrm>
            <a:custGeom>
              <a:avLst/>
              <a:gdLst/>
              <a:ahLst/>
              <a:cxnLst/>
              <a:rect l="l" t="t" r="r" b="b"/>
              <a:pathLst>
                <a:path w="7570" h="8148" extrusionOk="0">
                  <a:moveTo>
                    <a:pt x="5360" y="0"/>
                  </a:moveTo>
                  <a:cubicBezTo>
                    <a:pt x="4164" y="0"/>
                    <a:pt x="2658" y="974"/>
                    <a:pt x="1577" y="2576"/>
                  </a:cubicBezTo>
                  <a:cubicBezTo>
                    <a:pt x="164" y="4669"/>
                    <a:pt x="0" y="7037"/>
                    <a:pt x="1224" y="7862"/>
                  </a:cubicBezTo>
                  <a:cubicBezTo>
                    <a:pt x="1513" y="8055"/>
                    <a:pt x="1852" y="8147"/>
                    <a:pt x="2219" y="8147"/>
                  </a:cubicBezTo>
                  <a:cubicBezTo>
                    <a:pt x="3416" y="8147"/>
                    <a:pt x="4919" y="7174"/>
                    <a:pt x="6000" y="5572"/>
                  </a:cubicBezTo>
                  <a:cubicBezTo>
                    <a:pt x="7419" y="3478"/>
                    <a:pt x="7570" y="1117"/>
                    <a:pt x="6353" y="286"/>
                  </a:cubicBezTo>
                  <a:cubicBezTo>
                    <a:pt x="6066" y="92"/>
                    <a:pt x="5728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34"/>
            <p:cNvSpPr/>
            <p:nvPr/>
          </p:nvSpPr>
          <p:spPr>
            <a:xfrm>
              <a:off x="9647345" y="4035885"/>
              <a:ext cx="109921" cy="118527"/>
            </a:xfrm>
            <a:custGeom>
              <a:avLst/>
              <a:gdLst/>
              <a:ahLst/>
              <a:cxnLst/>
              <a:rect l="l" t="t" r="r" b="b"/>
              <a:pathLst>
                <a:path w="2912" h="3140" extrusionOk="0">
                  <a:moveTo>
                    <a:pt x="2069" y="1"/>
                  </a:moveTo>
                  <a:cubicBezTo>
                    <a:pt x="1609" y="1"/>
                    <a:pt x="1030" y="382"/>
                    <a:pt x="609" y="994"/>
                  </a:cubicBezTo>
                  <a:cubicBezTo>
                    <a:pt x="66" y="1799"/>
                    <a:pt x="0" y="2715"/>
                    <a:pt x="471" y="3029"/>
                  </a:cubicBezTo>
                  <a:cubicBezTo>
                    <a:pt x="582" y="3104"/>
                    <a:pt x="712" y="3140"/>
                    <a:pt x="852" y="3140"/>
                  </a:cubicBezTo>
                  <a:cubicBezTo>
                    <a:pt x="1312" y="3140"/>
                    <a:pt x="1889" y="2761"/>
                    <a:pt x="2310" y="2146"/>
                  </a:cubicBezTo>
                  <a:cubicBezTo>
                    <a:pt x="2859" y="1341"/>
                    <a:pt x="2912" y="431"/>
                    <a:pt x="2447" y="111"/>
                  </a:cubicBezTo>
                  <a:cubicBezTo>
                    <a:pt x="2337" y="36"/>
                    <a:pt x="2208" y="1"/>
                    <a:pt x="20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34"/>
            <p:cNvSpPr/>
            <p:nvPr/>
          </p:nvSpPr>
          <p:spPr>
            <a:xfrm>
              <a:off x="10003193" y="3909921"/>
              <a:ext cx="122793" cy="452215"/>
            </a:xfrm>
            <a:custGeom>
              <a:avLst/>
              <a:gdLst/>
              <a:ahLst/>
              <a:cxnLst/>
              <a:rect l="l" t="t" r="r" b="b"/>
              <a:pathLst>
                <a:path w="3253" h="11980" extrusionOk="0">
                  <a:moveTo>
                    <a:pt x="995" y="0"/>
                  </a:moveTo>
                  <a:lnTo>
                    <a:pt x="1" y="183"/>
                  </a:lnTo>
                  <a:lnTo>
                    <a:pt x="2258" y="11927"/>
                  </a:lnTo>
                  <a:cubicBezTo>
                    <a:pt x="2372" y="11962"/>
                    <a:pt x="2485" y="11980"/>
                    <a:pt x="2595" y="11980"/>
                  </a:cubicBezTo>
                  <a:cubicBezTo>
                    <a:pt x="2830" y="11980"/>
                    <a:pt x="3052" y="11900"/>
                    <a:pt x="3252" y="11744"/>
                  </a:cubicBezTo>
                  <a:lnTo>
                    <a:pt x="9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34"/>
            <p:cNvSpPr/>
            <p:nvPr/>
          </p:nvSpPr>
          <p:spPr>
            <a:xfrm>
              <a:off x="9919733" y="3819213"/>
              <a:ext cx="233657" cy="341237"/>
            </a:xfrm>
            <a:custGeom>
              <a:avLst/>
              <a:gdLst/>
              <a:ahLst/>
              <a:cxnLst/>
              <a:rect l="l" t="t" r="r" b="b"/>
              <a:pathLst>
                <a:path w="6190" h="9040" extrusionOk="0">
                  <a:moveTo>
                    <a:pt x="2529" y="0"/>
                  </a:moveTo>
                  <a:cubicBezTo>
                    <a:pt x="2430" y="0"/>
                    <a:pt x="2330" y="9"/>
                    <a:pt x="2231" y="28"/>
                  </a:cubicBezTo>
                  <a:cubicBezTo>
                    <a:pt x="785" y="310"/>
                    <a:pt x="0" y="2547"/>
                    <a:pt x="471" y="5027"/>
                  </a:cubicBezTo>
                  <a:cubicBezTo>
                    <a:pt x="922" y="7333"/>
                    <a:pt x="2301" y="9040"/>
                    <a:pt x="3655" y="9040"/>
                  </a:cubicBezTo>
                  <a:cubicBezTo>
                    <a:pt x="3757" y="9040"/>
                    <a:pt x="3858" y="9030"/>
                    <a:pt x="3958" y="9011"/>
                  </a:cubicBezTo>
                  <a:cubicBezTo>
                    <a:pt x="5404" y="8730"/>
                    <a:pt x="6189" y="6492"/>
                    <a:pt x="5718" y="4013"/>
                  </a:cubicBezTo>
                  <a:cubicBezTo>
                    <a:pt x="5273" y="1703"/>
                    <a:pt x="3886" y="0"/>
                    <a:pt x="2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34"/>
            <p:cNvSpPr/>
            <p:nvPr/>
          </p:nvSpPr>
          <p:spPr>
            <a:xfrm>
              <a:off x="10026408" y="4105341"/>
              <a:ext cx="89952" cy="131437"/>
            </a:xfrm>
            <a:custGeom>
              <a:avLst/>
              <a:gdLst/>
              <a:ahLst/>
              <a:cxnLst/>
              <a:rect l="l" t="t" r="r" b="b"/>
              <a:pathLst>
                <a:path w="2383" h="3482" extrusionOk="0">
                  <a:moveTo>
                    <a:pt x="978" y="1"/>
                  </a:moveTo>
                  <a:cubicBezTo>
                    <a:pt x="940" y="1"/>
                    <a:pt x="902" y="4"/>
                    <a:pt x="864" y="11"/>
                  </a:cubicBezTo>
                  <a:cubicBezTo>
                    <a:pt x="308" y="122"/>
                    <a:pt x="1" y="979"/>
                    <a:pt x="184" y="1935"/>
                  </a:cubicBezTo>
                  <a:cubicBezTo>
                    <a:pt x="355" y="2823"/>
                    <a:pt x="894" y="3481"/>
                    <a:pt x="1418" y="3481"/>
                  </a:cubicBezTo>
                  <a:cubicBezTo>
                    <a:pt x="1454" y="3481"/>
                    <a:pt x="1489" y="3478"/>
                    <a:pt x="1525" y="3472"/>
                  </a:cubicBezTo>
                  <a:cubicBezTo>
                    <a:pt x="2081" y="3367"/>
                    <a:pt x="2382" y="2510"/>
                    <a:pt x="2205" y="1549"/>
                  </a:cubicBezTo>
                  <a:cubicBezTo>
                    <a:pt x="2035" y="658"/>
                    <a:pt x="1500" y="1"/>
                    <a:pt x="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34"/>
            <p:cNvSpPr/>
            <p:nvPr/>
          </p:nvSpPr>
          <p:spPr>
            <a:xfrm>
              <a:off x="10158299" y="3800754"/>
              <a:ext cx="395141" cy="284767"/>
            </a:xfrm>
            <a:custGeom>
              <a:avLst/>
              <a:gdLst/>
              <a:ahLst/>
              <a:cxnLst/>
              <a:rect l="l" t="t" r="r" b="b"/>
              <a:pathLst>
                <a:path w="10468" h="7544" extrusionOk="0">
                  <a:moveTo>
                    <a:pt x="563" y="0"/>
                  </a:moveTo>
                  <a:lnTo>
                    <a:pt x="0" y="838"/>
                  </a:lnTo>
                  <a:lnTo>
                    <a:pt x="9905" y="7544"/>
                  </a:lnTo>
                  <a:cubicBezTo>
                    <a:pt x="10232" y="7354"/>
                    <a:pt x="10422" y="7079"/>
                    <a:pt x="10468" y="6706"/>
                  </a:cubicBezTo>
                  <a:lnTo>
                    <a:pt x="5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34"/>
            <p:cNvSpPr/>
            <p:nvPr/>
          </p:nvSpPr>
          <p:spPr>
            <a:xfrm>
              <a:off x="10059249" y="3732468"/>
              <a:ext cx="348258" cy="255551"/>
            </a:xfrm>
            <a:custGeom>
              <a:avLst/>
              <a:gdLst/>
              <a:ahLst/>
              <a:cxnLst/>
              <a:rect l="l" t="t" r="r" b="b"/>
              <a:pathLst>
                <a:path w="9226" h="6770" extrusionOk="0">
                  <a:moveTo>
                    <a:pt x="2723" y="0"/>
                  </a:moveTo>
                  <a:cubicBezTo>
                    <a:pt x="1887" y="0"/>
                    <a:pt x="1198" y="271"/>
                    <a:pt x="825" y="822"/>
                  </a:cubicBezTo>
                  <a:cubicBezTo>
                    <a:pt x="1" y="2045"/>
                    <a:pt x="1021" y="4184"/>
                    <a:pt x="3115" y="5597"/>
                  </a:cubicBezTo>
                  <a:cubicBezTo>
                    <a:pt x="4263" y="6372"/>
                    <a:pt x="5492" y="6770"/>
                    <a:pt x="6504" y="6770"/>
                  </a:cubicBezTo>
                  <a:cubicBezTo>
                    <a:pt x="7338" y="6770"/>
                    <a:pt x="8026" y="6500"/>
                    <a:pt x="8401" y="5951"/>
                  </a:cubicBezTo>
                  <a:cubicBezTo>
                    <a:pt x="9225" y="4721"/>
                    <a:pt x="8205" y="2588"/>
                    <a:pt x="6111" y="1175"/>
                  </a:cubicBezTo>
                  <a:cubicBezTo>
                    <a:pt x="4965" y="397"/>
                    <a:pt x="3736" y="0"/>
                    <a:pt x="27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34"/>
            <p:cNvSpPr/>
            <p:nvPr/>
          </p:nvSpPr>
          <p:spPr>
            <a:xfrm>
              <a:off x="10318802" y="3914337"/>
              <a:ext cx="134381" cy="98483"/>
            </a:xfrm>
            <a:custGeom>
              <a:avLst/>
              <a:gdLst/>
              <a:ahLst/>
              <a:cxnLst/>
              <a:rect l="l" t="t" r="r" b="b"/>
              <a:pathLst>
                <a:path w="3560" h="2609" extrusionOk="0">
                  <a:moveTo>
                    <a:pt x="1051" y="0"/>
                  </a:moveTo>
                  <a:cubicBezTo>
                    <a:pt x="728" y="0"/>
                    <a:pt x="464" y="104"/>
                    <a:pt x="321" y="315"/>
                  </a:cubicBezTo>
                  <a:cubicBezTo>
                    <a:pt x="1" y="786"/>
                    <a:pt x="400" y="1604"/>
                    <a:pt x="1204" y="2153"/>
                  </a:cubicBezTo>
                  <a:cubicBezTo>
                    <a:pt x="1642" y="2454"/>
                    <a:pt x="2115" y="2608"/>
                    <a:pt x="2505" y="2608"/>
                  </a:cubicBezTo>
                  <a:cubicBezTo>
                    <a:pt x="2828" y="2608"/>
                    <a:pt x="3094" y="2504"/>
                    <a:pt x="3239" y="2291"/>
                  </a:cubicBezTo>
                  <a:cubicBezTo>
                    <a:pt x="3560" y="1820"/>
                    <a:pt x="3161" y="1002"/>
                    <a:pt x="2356" y="452"/>
                  </a:cubicBezTo>
                  <a:cubicBezTo>
                    <a:pt x="1912" y="152"/>
                    <a:pt x="1440" y="0"/>
                    <a:pt x="1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34"/>
            <p:cNvSpPr/>
            <p:nvPr/>
          </p:nvSpPr>
          <p:spPr>
            <a:xfrm>
              <a:off x="10200501" y="3540219"/>
              <a:ext cx="454442" cy="122755"/>
            </a:xfrm>
            <a:custGeom>
              <a:avLst/>
              <a:gdLst/>
              <a:ahLst/>
              <a:cxnLst/>
              <a:rect l="l" t="t" r="r" b="b"/>
              <a:pathLst>
                <a:path w="12039" h="3252" extrusionOk="0">
                  <a:moveTo>
                    <a:pt x="11744" y="0"/>
                  </a:moveTo>
                  <a:lnTo>
                    <a:pt x="1" y="2257"/>
                  </a:lnTo>
                  <a:lnTo>
                    <a:pt x="191" y="3252"/>
                  </a:lnTo>
                  <a:lnTo>
                    <a:pt x="11934" y="995"/>
                  </a:lnTo>
                  <a:cubicBezTo>
                    <a:pt x="12039" y="635"/>
                    <a:pt x="11973" y="295"/>
                    <a:pt x="11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34"/>
            <p:cNvSpPr/>
            <p:nvPr/>
          </p:nvSpPr>
          <p:spPr>
            <a:xfrm>
              <a:off x="10100507" y="3525158"/>
              <a:ext cx="360338" cy="208442"/>
            </a:xfrm>
            <a:custGeom>
              <a:avLst/>
              <a:gdLst/>
              <a:ahLst/>
              <a:cxnLst/>
              <a:rect l="l" t="t" r="r" b="b"/>
              <a:pathLst>
                <a:path w="9546" h="5522" extrusionOk="0">
                  <a:moveTo>
                    <a:pt x="5682" y="1"/>
                  </a:moveTo>
                  <a:cubicBezTo>
                    <a:pt x="5226" y="1"/>
                    <a:pt x="4747" y="45"/>
                    <a:pt x="4259" y="138"/>
                  </a:cubicBezTo>
                  <a:cubicBezTo>
                    <a:pt x="1786" y="615"/>
                    <a:pt x="0" y="2179"/>
                    <a:pt x="282" y="3625"/>
                  </a:cubicBezTo>
                  <a:cubicBezTo>
                    <a:pt x="502" y="4786"/>
                    <a:pt x="1994" y="5521"/>
                    <a:pt x="3854" y="5521"/>
                  </a:cubicBezTo>
                  <a:cubicBezTo>
                    <a:pt x="4310" y="5521"/>
                    <a:pt x="4787" y="5477"/>
                    <a:pt x="5273" y="5385"/>
                  </a:cubicBezTo>
                  <a:cubicBezTo>
                    <a:pt x="7766" y="4907"/>
                    <a:pt x="9546" y="3343"/>
                    <a:pt x="9258" y="1897"/>
                  </a:cubicBezTo>
                  <a:cubicBezTo>
                    <a:pt x="9037" y="736"/>
                    <a:pt x="7545" y="1"/>
                    <a:pt x="5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34"/>
            <p:cNvSpPr/>
            <p:nvPr/>
          </p:nvSpPr>
          <p:spPr>
            <a:xfrm>
              <a:off x="10392637" y="3554374"/>
              <a:ext cx="138345" cy="80251"/>
            </a:xfrm>
            <a:custGeom>
              <a:avLst/>
              <a:gdLst/>
              <a:ahLst/>
              <a:cxnLst/>
              <a:rect l="l" t="t" r="r" b="b"/>
              <a:pathLst>
                <a:path w="3665" h="2126" extrusionOk="0">
                  <a:moveTo>
                    <a:pt x="2183" y="0"/>
                  </a:moveTo>
                  <a:cubicBezTo>
                    <a:pt x="2009" y="0"/>
                    <a:pt x="1828" y="16"/>
                    <a:pt x="1643" y="51"/>
                  </a:cubicBezTo>
                  <a:cubicBezTo>
                    <a:pt x="688" y="234"/>
                    <a:pt x="1" y="836"/>
                    <a:pt x="106" y="1392"/>
                  </a:cubicBezTo>
                  <a:cubicBezTo>
                    <a:pt x="190" y="1839"/>
                    <a:pt x="764" y="2125"/>
                    <a:pt x="1482" y="2125"/>
                  </a:cubicBezTo>
                  <a:cubicBezTo>
                    <a:pt x="1658" y="2125"/>
                    <a:pt x="1842" y="2108"/>
                    <a:pt x="2029" y="2072"/>
                  </a:cubicBezTo>
                  <a:cubicBezTo>
                    <a:pt x="2978" y="1895"/>
                    <a:pt x="3665" y="1287"/>
                    <a:pt x="3566" y="731"/>
                  </a:cubicBezTo>
                  <a:cubicBezTo>
                    <a:pt x="3482" y="283"/>
                    <a:pt x="2904" y="0"/>
                    <a:pt x="2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34"/>
            <p:cNvSpPr/>
            <p:nvPr/>
          </p:nvSpPr>
          <p:spPr>
            <a:xfrm>
              <a:off x="10091598" y="3112726"/>
              <a:ext cx="284805" cy="395179"/>
            </a:xfrm>
            <a:custGeom>
              <a:avLst/>
              <a:gdLst/>
              <a:ahLst/>
              <a:cxnLst/>
              <a:rect l="l" t="t" r="r" b="b"/>
              <a:pathLst>
                <a:path w="7545" h="10469" extrusionOk="0">
                  <a:moveTo>
                    <a:pt x="6707" y="1"/>
                  </a:moveTo>
                  <a:lnTo>
                    <a:pt x="1" y="9906"/>
                  </a:lnTo>
                  <a:lnTo>
                    <a:pt x="838" y="10468"/>
                  </a:lnTo>
                  <a:lnTo>
                    <a:pt x="7544" y="563"/>
                  </a:lnTo>
                  <a:cubicBezTo>
                    <a:pt x="7354" y="236"/>
                    <a:pt x="7073" y="53"/>
                    <a:pt x="6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34"/>
            <p:cNvSpPr/>
            <p:nvPr/>
          </p:nvSpPr>
          <p:spPr>
            <a:xfrm>
              <a:off x="10008402" y="3279042"/>
              <a:ext cx="285484" cy="307302"/>
            </a:xfrm>
            <a:custGeom>
              <a:avLst/>
              <a:gdLst/>
              <a:ahLst/>
              <a:cxnLst/>
              <a:rect l="l" t="t" r="r" b="b"/>
              <a:pathLst>
                <a:path w="7563" h="8141" extrusionOk="0">
                  <a:moveTo>
                    <a:pt x="5357" y="1"/>
                  </a:moveTo>
                  <a:cubicBezTo>
                    <a:pt x="4163" y="1"/>
                    <a:pt x="2659" y="977"/>
                    <a:pt x="1577" y="2575"/>
                  </a:cubicBezTo>
                  <a:cubicBezTo>
                    <a:pt x="157" y="4669"/>
                    <a:pt x="0" y="7031"/>
                    <a:pt x="1217" y="7855"/>
                  </a:cubicBezTo>
                  <a:cubicBezTo>
                    <a:pt x="1504" y="8049"/>
                    <a:pt x="1842" y="8140"/>
                    <a:pt x="2209" y="8140"/>
                  </a:cubicBezTo>
                  <a:cubicBezTo>
                    <a:pt x="3403" y="8140"/>
                    <a:pt x="4905" y="7167"/>
                    <a:pt x="5986" y="5565"/>
                  </a:cubicBezTo>
                  <a:cubicBezTo>
                    <a:pt x="7406" y="3478"/>
                    <a:pt x="7563" y="1110"/>
                    <a:pt x="6346" y="285"/>
                  </a:cubicBezTo>
                  <a:cubicBezTo>
                    <a:pt x="6059" y="92"/>
                    <a:pt x="5723" y="1"/>
                    <a:pt x="5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34"/>
            <p:cNvSpPr/>
            <p:nvPr/>
          </p:nvSpPr>
          <p:spPr>
            <a:xfrm>
              <a:off x="10199293" y="3220948"/>
              <a:ext cx="109921" cy="118527"/>
            </a:xfrm>
            <a:custGeom>
              <a:avLst/>
              <a:gdLst/>
              <a:ahLst/>
              <a:cxnLst/>
              <a:rect l="l" t="t" r="r" b="b"/>
              <a:pathLst>
                <a:path w="2912" h="3140" extrusionOk="0">
                  <a:moveTo>
                    <a:pt x="2065" y="0"/>
                  </a:moveTo>
                  <a:cubicBezTo>
                    <a:pt x="1603" y="0"/>
                    <a:pt x="1025" y="381"/>
                    <a:pt x="609" y="994"/>
                  </a:cubicBezTo>
                  <a:cubicBezTo>
                    <a:pt x="59" y="1805"/>
                    <a:pt x="0" y="2714"/>
                    <a:pt x="471" y="3028"/>
                  </a:cubicBezTo>
                  <a:cubicBezTo>
                    <a:pt x="582" y="3103"/>
                    <a:pt x="712" y="3139"/>
                    <a:pt x="852" y="3139"/>
                  </a:cubicBezTo>
                  <a:cubicBezTo>
                    <a:pt x="1312" y="3139"/>
                    <a:pt x="1889" y="2761"/>
                    <a:pt x="2310" y="2145"/>
                  </a:cubicBezTo>
                  <a:cubicBezTo>
                    <a:pt x="2859" y="1340"/>
                    <a:pt x="2912" y="431"/>
                    <a:pt x="2447" y="110"/>
                  </a:cubicBezTo>
                  <a:cubicBezTo>
                    <a:pt x="2336" y="36"/>
                    <a:pt x="2206" y="0"/>
                    <a:pt x="2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34"/>
            <p:cNvSpPr/>
            <p:nvPr/>
          </p:nvSpPr>
          <p:spPr>
            <a:xfrm>
              <a:off x="9696719" y="3433695"/>
              <a:ext cx="562853" cy="508421"/>
            </a:xfrm>
            <a:custGeom>
              <a:avLst/>
              <a:gdLst/>
              <a:ahLst/>
              <a:cxnLst/>
              <a:rect l="l" t="t" r="r" b="b"/>
              <a:pathLst>
                <a:path w="14911" h="13469" extrusionOk="0">
                  <a:moveTo>
                    <a:pt x="7452" y="1"/>
                  </a:moveTo>
                  <a:cubicBezTo>
                    <a:pt x="4472" y="1"/>
                    <a:pt x="1746" y="1997"/>
                    <a:pt x="949" y="5014"/>
                  </a:cubicBezTo>
                  <a:cubicBezTo>
                    <a:pt x="1" y="8612"/>
                    <a:pt x="2140" y="12289"/>
                    <a:pt x="5738" y="13244"/>
                  </a:cubicBezTo>
                  <a:cubicBezTo>
                    <a:pt x="6313" y="13396"/>
                    <a:pt x="6891" y="13469"/>
                    <a:pt x="7459" y="13469"/>
                  </a:cubicBezTo>
                  <a:cubicBezTo>
                    <a:pt x="10439" y="13469"/>
                    <a:pt x="13165" y="11472"/>
                    <a:pt x="13962" y="8455"/>
                  </a:cubicBezTo>
                  <a:cubicBezTo>
                    <a:pt x="14911" y="4857"/>
                    <a:pt x="12765" y="1174"/>
                    <a:pt x="9173" y="225"/>
                  </a:cubicBezTo>
                  <a:cubicBezTo>
                    <a:pt x="8598" y="73"/>
                    <a:pt x="8021" y="1"/>
                    <a:pt x="7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34"/>
            <p:cNvSpPr/>
            <p:nvPr/>
          </p:nvSpPr>
          <p:spPr>
            <a:xfrm>
              <a:off x="9731296" y="3460269"/>
              <a:ext cx="493964" cy="454593"/>
            </a:xfrm>
            <a:custGeom>
              <a:avLst/>
              <a:gdLst/>
              <a:ahLst/>
              <a:cxnLst/>
              <a:rect l="l" t="t" r="r" b="b"/>
              <a:pathLst>
                <a:path w="13086" h="12043" extrusionOk="0">
                  <a:moveTo>
                    <a:pt x="6544" y="509"/>
                  </a:moveTo>
                  <a:cubicBezTo>
                    <a:pt x="9135" y="509"/>
                    <a:pt x="11452" y="2348"/>
                    <a:pt x="11966" y="4984"/>
                  </a:cubicBezTo>
                  <a:cubicBezTo>
                    <a:pt x="12542" y="7967"/>
                    <a:pt x="10579" y="10872"/>
                    <a:pt x="7590" y="11441"/>
                  </a:cubicBezTo>
                  <a:cubicBezTo>
                    <a:pt x="7239" y="11509"/>
                    <a:pt x="6889" y="11541"/>
                    <a:pt x="6545" y="11541"/>
                  </a:cubicBezTo>
                  <a:cubicBezTo>
                    <a:pt x="3956" y="11541"/>
                    <a:pt x="1635" y="9703"/>
                    <a:pt x="1132" y="7071"/>
                  </a:cubicBezTo>
                  <a:cubicBezTo>
                    <a:pt x="557" y="4081"/>
                    <a:pt x="2519" y="1183"/>
                    <a:pt x="5509" y="607"/>
                  </a:cubicBezTo>
                  <a:cubicBezTo>
                    <a:pt x="5857" y="541"/>
                    <a:pt x="6203" y="509"/>
                    <a:pt x="6544" y="509"/>
                  </a:cubicBezTo>
                  <a:close/>
                  <a:moveTo>
                    <a:pt x="6550" y="0"/>
                  </a:moveTo>
                  <a:cubicBezTo>
                    <a:pt x="6175" y="0"/>
                    <a:pt x="5793" y="36"/>
                    <a:pt x="5411" y="110"/>
                  </a:cubicBezTo>
                  <a:cubicBezTo>
                    <a:pt x="2146" y="738"/>
                    <a:pt x="1" y="3904"/>
                    <a:pt x="635" y="7156"/>
                  </a:cubicBezTo>
                  <a:cubicBezTo>
                    <a:pt x="1189" y="10034"/>
                    <a:pt x="3711" y="12043"/>
                    <a:pt x="6533" y="12043"/>
                  </a:cubicBezTo>
                  <a:cubicBezTo>
                    <a:pt x="6912" y="12043"/>
                    <a:pt x="7296" y="12007"/>
                    <a:pt x="7681" y="11932"/>
                  </a:cubicBezTo>
                  <a:cubicBezTo>
                    <a:pt x="10946" y="11304"/>
                    <a:pt x="13085" y="8150"/>
                    <a:pt x="12457" y="4886"/>
                  </a:cubicBezTo>
                  <a:cubicBezTo>
                    <a:pt x="11903" y="2005"/>
                    <a:pt x="9372" y="0"/>
                    <a:pt x="6550" y="0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34"/>
            <p:cNvSpPr/>
            <p:nvPr/>
          </p:nvSpPr>
          <p:spPr>
            <a:xfrm>
              <a:off x="9857751" y="3576457"/>
              <a:ext cx="241546" cy="222484"/>
            </a:xfrm>
            <a:custGeom>
              <a:avLst/>
              <a:gdLst/>
              <a:ahLst/>
              <a:cxnLst/>
              <a:rect l="l" t="t" r="r" b="b"/>
              <a:pathLst>
                <a:path w="6399" h="5894" extrusionOk="0">
                  <a:moveTo>
                    <a:pt x="3198" y="1"/>
                  </a:moveTo>
                  <a:cubicBezTo>
                    <a:pt x="3013" y="1"/>
                    <a:pt x="2825" y="18"/>
                    <a:pt x="2637" y="54"/>
                  </a:cubicBezTo>
                  <a:cubicBezTo>
                    <a:pt x="1047" y="368"/>
                    <a:pt x="0" y="1912"/>
                    <a:pt x="308" y="3509"/>
                  </a:cubicBezTo>
                  <a:cubicBezTo>
                    <a:pt x="584" y="4914"/>
                    <a:pt x="1814" y="5893"/>
                    <a:pt x="3193" y="5893"/>
                  </a:cubicBezTo>
                  <a:cubicBezTo>
                    <a:pt x="3381" y="5893"/>
                    <a:pt x="3571" y="5875"/>
                    <a:pt x="3762" y="5838"/>
                  </a:cubicBezTo>
                  <a:cubicBezTo>
                    <a:pt x="5352" y="5530"/>
                    <a:pt x="6399" y="3980"/>
                    <a:pt x="6091" y="2390"/>
                  </a:cubicBezTo>
                  <a:cubicBezTo>
                    <a:pt x="5814" y="981"/>
                    <a:pt x="4584" y="1"/>
                    <a:pt x="3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4" name="Google Shape;4714;p34"/>
          <p:cNvGrpSpPr/>
          <p:nvPr/>
        </p:nvGrpSpPr>
        <p:grpSpPr>
          <a:xfrm rot="3898986">
            <a:off x="8057839" y="1855109"/>
            <a:ext cx="1765867" cy="1757732"/>
            <a:chOff x="8962525" y="2676361"/>
            <a:chExt cx="2031999" cy="2022637"/>
          </a:xfrm>
        </p:grpSpPr>
        <p:sp>
          <p:nvSpPr>
            <p:cNvPr id="4715" name="Google Shape;4715;p34"/>
            <p:cNvSpPr/>
            <p:nvPr/>
          </p:nvSpPr>
          <p:spPr>
            <a:xfrm>
              <a:off x="9743149" y="2676361"/>
              <a:ext cx="118338" cy="190889"/>
            </a:xfrm>
            <a:custGeom>
              <a:avLst/>
              <a:gdLst/>
              <a:ahLst/>
              <a:cxnLst/>
              <a:rect l="l" t="t" r="r" b="b"/>
              <a:pathLst>
                <a:path w="3135" h="5057" extrusionOk="0">
                  <a:moveTo>
                    <a:pt x="1212" y="1"/>
                  </a:moveTo>
                  <a:cubicBezTo>
                    <a:pt x="1168" y="1"/>
                    <a:pt x="1124" y="5"/>
                    <a:pt x="1080" y="13"/>
                  </a:cubicBezTo>
                  <a:cubicBezTo>
                    <a:pt x="367" y="151"/>
                    <a:pt x="1" y="1387"/>
                    <a:pt x="269" y="2781"/>
                  </a:cubicBezTo>
                  <a:cubicBezTo>
                    <a:pt x="521" y="4083"/>
                    <a:pt x="1234" y="5057"/>
                    <a:pt x="1922" y="5057"/>
                  </a:cubicBezTo>
                  <a:cubicBezTo>
                    <a:pt x="1966" y="5057"/>
                    <a:pt x="2011" y="5053"/>
                    <a:pt x="2055" y="5044"/>
                  </a:cubicBezTo>
                  <a:cubicBezTo>
                    <a:pt x="2761" y="4907"/>
                    <a:pt x="3134" y="3671"/>
                    <a:pt x="2860" y="2277"/>
                  </a:cubicBezTo>
                  <a:cubicBezTo>
                    <a:pt x="2608" y="975"/>
                    <a:pt x="1894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34"/>
            <p:cNvSpPr/>
            <p:nvPr/>
          </p:nvSpPr>
          <p:spPr>
            <a:xfrm>
              <a:off x="9770327" y="2689460"/>
              <a:ext cx="91160" cy="177526"/>
            </a:xfrm>
            <a:custGeom>
              <a:avLst/>
              <a:gdLst/>
              <a:ahLst/>
              <a:cxnLst/>
              <a:rect l="l" t="t" r="r" b="b"/>
              <a:pathLst>
                <a:path w="2415" h="4703" extrusionOk="0">
                  <a:moveTo>
                    <a:pt x="1224" y="0"/>
                  </a:moveTo>
                  <a:cubicBezTo>
                    <a:pt x="1420" y="353"/>
                    <a:pt x="1577" y="785"/>
                    <a:pt x="1669" y="1269"/>
                  </a:cubicBezTo>
                  <a:cubicBezTo>
                    <a:pt x="1937" y="2663"/>
                    <a:pt x="1570" y="3893"/>
                    <a:pt x="857" y="4037"/>
                  </a:cubicBezTo>
                  <a:cubicBezTo>
                    <a:pt x="816" y="4044"/>
                    <a:pt x="775" y="4048"/>
                    <a:pt x="733" y="4048"/>
                  </a:cubicBezTo>
                  <a:cubicBezTo>
                    <a:pt x="489" y="4048"/>
                    <a:pt x="235" y="3920"/>
                    <a:pt x="0" y="3696"/>
                  </a:cubicBezTo>
                  <a:lnTo>
                    <a:pt x="0" y="3696"/>
                  </a:lnTo>
                  <a:cubicBezTo>
                    <a:pt x="328" y="4316"/>
                    <a:pt x="775" y="4702"/>
                    <a:pt x="1208" y="4702"/>
                  </a:cubicBezTo>
                  <a:cubicBezTo>
                    <a:pt x="1250" y="4702"/>
                    <a:pt x="1293" y="4698"/>
                    <a:pt x="1335" y="4691"/>
                  </a:cubicBezTo>
                  <a:cubicBezTo>
                    <a:pt x="2041" y="4547"/>
                    <a:pt x="2414" y="3317"/>
                    <a:pt x="2140" y="1923"/>
                  </a:cubicBezTo>
                  <a:cubicBezTo>
                    <a:pt x="1989" y="1099"/>
                    <a:pt x="1636" y="393"/>
                    <a:pt x="1224" y="0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34"/>
            <p:cNvSpPr/>
            <p:nvPr/>
          </p:nvSpPr>
          <p:spPr>
            <a:xfrm>
              <a:off x="9753265" y="2855097"/>
              <a:ext cx="157860" cy="86782"/>
            </a:xfrm>
            <a:custGeom>
              <a:avLst/>
              <a:gdLst/>
              <a:ahLst/>
              <a:cxnLst/>
              <a:rect l="l" t="t" r="r" b="b"/>
              <a:pathLst>
                <a:path w="4182" h="2299" extrusionOk="0">
                  <a:moveTo>
                    <a:pt x="2250" y="0"/>
                  </a:moveTo>
                  <a:cubicBezTo>
                    <a:pt x="2113" y="0"/>
                    <a:pt x="1973" y="14"/>
                    <a:pt x="1833" y="41"/>
                  </a:cubicBezTo>
                  <a:cubicBezTo>
                    <a:pt x="740" y="251"/>
                    <a:pt x="1" y="1258"/>
                    <a:pt x="197" y="2279"/>
                  </a:cubicBezTo>
                  <a:lnTo>
                    <a:pt x="197" y="2298"/>
                  </a:lnTo>
                  <a:lnTo>
                    <a:pt x="4181" y="1533"/>
                  </a:lnTo>
                  <a:lnTo>
                    <a:pt x="4181" y="1520"/>
                  </a:lnTo>
                  <a:cubicBezTo>
                    <a:pt x="4010" y="618"/>
                    <a:pt x="3187" y="0"/>
                    <a:pt x="2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34"/>
            <p:cNvSpPr/>
            <p:nvPr/>
          </p:nvSpPr>
          <p:spPr>
            <a:xfrm>
              <a:off x="9869604" y="2861326"/>
              <a:ext cx="41749" cy="56093"/>
            </a:xfrm>
            <a:custGeom>
              <a:avLst/>
              <a:gdLst/>
              <a:ahLst/>
              <a:cxnLst/>
              <a:rect l="l" t="t" r="r" b="b"/>
              <a:pathLst>
                <a:path w="1106" h="1486" extrusionOk="0">
                  <a:moveTo>
                    <a:pt x="0" y="0"/>
                  </a:moveTo>
                  <a:lnTo>
                    <a:pt x="0" y="0"/>
                  </a:lnTo>
                  <a:cubicBezTo>
                    <a:pt x="249" y="249"/>
                    <a:pt x="419" y="557"/>
                    <a:pt x="484" y="910"/>
                  </a:cubicBezTo>
                  <a:cubicBezTo>
                    <a:pt x="511" y="1119"/>
                    <a:pt x="504" y="1302"/>
                    <a:pt x="484" y="1486"/>
                  </a:cubicBezTo>
                  <a:lnTo>
                    <a:pt x="1106" y="1361"/>
                  </a:lnTo>
                  <a:lnTo>
                    <a:pt x="1106" y="1348"/>
                  </a:lnTo>
                  <a:cubicBezTo>
                    <a:pt x="995" y="733"/>
                    <a:pt x="569" y="243"/>
                    <a:pt x="0" y="0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34"/>
            <p:cNvSpPr/>
            <p:nvPr/>
          </p:nvSpPr>
          <p:spPr>
            <a:xfrm>
              <a:off x="9110685" y="3096456"/>
              <a:ext cx="190965" cy="136155"/>
            </a:xfrm>
            <a:custGeom>
              <a:avLst/>
              <a:gdLst/>
              <a:ahLst/>
              <a:cxnLst/>
              <a:rect l="l" t="t" r="r" b="b"/>
              <a:pathLst>
                <a:path w="5059" h="3607" extrusionOk="0">
                  <a:moveTo>
                    <a:pt x="1292" y="1"/>
                  </a:moveTo>
                  <a:cubicBezTo>
                    <a:pt x="894" y="1"/>
                    <a:pt x="576" y="121"/>
                    <a:pt x="407" y="366"/>
                  </a:cubicBezTo>
                  <a:cubicBezTo>
                    <a:pt x="1" y="975"/>
                    <a:pt x="622" y="2100"/>
                    <a:pt x="1787" y="2891"/>
                  </a:cubicBezTo>
                  <a:cubicBezTo>
                    <a:pt x="2476" y="3361"/>
                    <a:pt x="3203" y="3606"/>
                    <a:pt x="3769" y="3606"/>
                  </a:cubicBezTo>
                  <a:cubicBezTo>
                    <a:pt x="4165" y="3606"/>
                    <a:pt x="4483" y="3486"/>
                    <a:pt x="4652" y="3238"/>
                  </a:cubicBezTo>
                  <a:cubicBezTo>
                    <a:pt x="5058" y="2630"/>
                    <a:pt x="4437" y="1504"/>
                    <a:pt x="3272" y="713"/>
                  </a:cubicBezTo>
                  <a:cubicBezTo>
                    <a:pt x="2584" y="244"/>
                    <a:pt x="1857" y="1"/>
                    <a:pt x="1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34"/>
            <p:cNvSpPr/>
            <p:nvPr/>
          </p:nvSpPr>
          <p:spPr>
            <a:xfrm>
              <a:off x="9158096" y="3096645"/>
              <a:ext cx="143554" cy="135891"/>
            </a:xfrm>
            <a:custGeom>
              <a:avLst/>
              <a:gdLst/>
              <a:ahLst/>
              <a:cxnLst/>
              <a:rect l="l" t="t" r="r" b="b"/>
              <a:pathLst>
                <a:path w="3803" h="3600" extrusionOk="0">
                  <a:moveTo>
                    <a:pt x="46" y="1"/>
                  </a:moveTo>
                  <a:cubicBezTo>
                    <a:pt x="31" y="1"/>
                    <a:pt x="16" y="1"/>
                    <a:pt x="1" y="1"/>
                  </a:cubicBezTo>
                  <a:cubicBezTo>
                    <a:pt x="394" y="106"/>
                    <a:pt x="812" y="315"/>
                    <a:pt x="1211" y="584"/>
                  </a:cubicBezTo>
                  <a:cubicBezTo>
                    <a:pt x="2389" y="1375"/>
                    <a:pt x="3004" y="2507"/>
                    <a:pt x="2592" y="3109"/>
                  </a:cubicBezTo>
                  <a:cubicBezTo>
                    <a:pt x="2441" y="3344"/>
                    <a:pt x="2134" y="3469"/>
                    <a:pt x="1754" y="3475"/>
                  </a:cubicBezTo>
                  <a:cubicBezTo>
                    <a:pt x="2027" y="3558"/>
                    <a:pt x="2286" y="3600"/>
                    <a:pt x="2519" y="3600"/>
                  </a:cubicBezTo>
                  <a:cubicBezTo>
                    <a:pt x="2912" y="3600"/>
                    <a:pt x="3228" y="3480"/>
                    <a:pt x="3396" y="3233"/>
                  </a:cubicBezTo>
                  <a:cubicBezTo>
                    <a:pt x="3802" y="2638"/>
                    <a:pt x="3181" y="1499"/>
                    <a:pt x="2016" y="708"/>
                  </a:cubicBezTo>
                  <a:cubicBezTo>
                    <a:pt x="1334" y="243"/>
                    <a:pt x="615" y="1"/>
                    <a:pt x="46" y="1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34"/>
            <p:cNvSpPr/>
            <p:nvPr/>
          </p:nvSpPr>
          <p:spPr>
            <a:xfrm>
              <a:off x="9256656" y="3175425"/>
              <a:ext cx="126228" cy="138609"/>
            </a:xfrm>
            <a:custGeom>
              <a:avLst/>
              <a:gdLst/>
              <a:ahLst/>
              <a:cxnLst/>
              <a:rect l="l" t="t" r="r" b="b"/>
              <a:pathLst>
                <a:path w="3344" h="3672" extrusionOk="0">
                  <a:moveTo>
                    <a:pt x="2323" y="0"/>
                  </a:moveTo>
                  <a:cubicBezTo>
                    <a:pt x="1681" y="0"/>
                    <a:pt x="1034" y="329"/>
                    <a:pt x="628" y="924"/>
                  </a:cubicBezTo>
                  <a:cubicBezTo>
                    <a:pt x="0" y="1846"/>
                    <a:pt x="197" y="3076"/>
                    <a:pt x="1060" y="3665"/>
                  </a:cubicBezTo>
                  <a:cubicBezTo>
                    <a:pt x="1060" y="3665"/>
                    <a:pt x="1073" y="3665"/>
                    <a:pt x="1080" y="3672"/>
                  </a:cubicBezTo>
                  <a:lnTo>
                    <a:pt x="3343" y="322"/>
                  </a:lnTo>
                  <a:lnTo>
                    <a:pt x="3337" y="309"/>
                  </a:lnTo>
                  <a:cubicBezTo>
                    <a:pt x="3028" y="100"/>
                    <a:pt x="2676" y="0"/>
                    <a:pt x="2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34"/>
            <p:cNvSpPr/>
            <p:nvPr/>
          </p:nvSpPr>
          <p:spPr>
            <a:xfrm>
              <a:off x="9317165" y="3175538"/>
              <a:ext cx="65718" cy="31821"/>
            </a:xfrm>
            <a:custGeom>
              <a:avLst/>
              <a:gdLst/>
              <a:ahLst/>
              <a:cxnLst/>
              <a:rect l="l" t="t" r="r" b="b"/>
              <a:pathLst>
                <a:path w="1741" h="843" extrusionOk="0">
                  <a:moveTo>
                    <a:pt x="723" y="1"/>
                  </a:moveTo>
                  <a:cubicBezTo>
                    <a:pt x="479" y="1"/>
                    <a:pt x="233" y="49"/>
                    <a:pt x="0" y="142"/>
                  </a:cubicBezTo>
                  <a:cubicBezTo>
                    <a:pt x="340" y="142"/>
                    <a:pt x="687" y="240"/>
                    <a:pt x="982" y="450"/>
                  </a:cubicBezTo>
                  <a:cubicBezTo>
                    <a:pt x="1152" y="554"/>
                    <a:pt x="1283" y="692"/>
                    <a:pt x="1387" y="842"/>
                  </a:cubicBezTo>
                  <a:lnTo>
                    <a:pt x="1740" y="319"/>
                  </a:lnTo>
                  <a:cubicBezTo>
                    <a:pt x="1734" y="319"/>
                    <a:pt x="1734" y="306"/>
                    <a:pt x="1734" y="306"/>
                  </a:cubicBezTo>
                  <a:cubicBezTo>
                    <a:pt x="1428" y="101"/>
                    <a:pt x="1077" y="1"/>
                    <a:pt x="723" y="1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34"/>
            <p:cNvSpPr/>
            <p:nvPr/>
          </p:nvSpPr>
          <p:spPr>
            <a:xfrm>
              <a:off x="8962525" y="3811739"/>
              <a:ext cx="200326" cy="104485"/>
            </a:xfrm>
            <a:custGeom>
              <a:avLst/>
              <a:gdLst/>
              <a:ahLst/>
              <a:cxnLst/>
              <a:rect l="l" t="t" r="r" b="b"/>
              <a:pathLst>
                <a:path w="5307" h="2768" extrusionOk="0">
                  <a:moveTo>
                    <a:pt x="3298" y="1"/>
                  </a:moveTo>
                  <a:cubicBezTo>
                    <a:pt x="3014" y="1"/>
                    <a:pt x="2712" y="29"/>
                    <a:pt x="2402" y="89"/>
                  </a:cubicBezTo>
                  <a:cubicBezTo>
                    <a:pt x="1015" y="357"/>
                    <a:pt x="1" y="1149"/>
                    <a:pt x="138" y="1868"/>
                  </a:cubicBezTo>
                  <a:cubicBezTo>
                    <a:pt x="245" y="2423"/>
                    <a:pt x="1016" y="2768"/>
                    <a:pt x="2005" y="2768"/>
                  </a:cubicBezTo>
                  <a:cubicBezTo>
                    <a:pt x="2289" y="2768"/>
                    <a:pt x="2590" y="2739"/>
                    <a:pt x="2899" y="2680"/>
                  </a:cubicBezTo>
                  <a:cubicBezTo>
                    <a:pt x="4292" y="2411"/>
                    <a:pt x="5306" y="1620"/>
                    <a:pt x="5169" y="900"/>
                  </a:cubicBezTo>
                  <a:cubicBezTo>
                    <a:pt x="5057" y="346"/>
                    <a:pt x="4289" y="1"/>
                    <a:pt x="3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34"/>
            <p:cNvSpPr/>
            <p:nvPr/>
          </p:nvSpPr>
          <p:spPr>
            <a:xfrm>
              <a:off x="8980568" y="3811739"/>
              <a:ext cx="180282" cy="84139"/>
            </a:xfrm>
            <a:custGeom>
              <a:avLst/>
              <a:gdLst/>
              <a:ahLst/>
              <a:cxnLst/>
              <a:rect l="l" t="t" r="r" b="b"/>
              <a:pathLst>
                <a:path w="4776" h="2229" extrusionOk="0">
                  <a:moveTo>
                    <a:pt x="2820" y="1"/>
                  </a:moveTo>
                  <a:cubicBezTo>
                    <a:pt x="2536" y="1"/>
                    <a:pt x="2234" y="29"/>
                    <a:pt x="1924" y="89"/>
                  </a:cubicBezTo>
                  <a:cubicBezTo>
                    <a:pt x="1086" y="246"/>
                    <a:pt x="393" y="593"/>
                    <a:pt x="0" y="1005"/>
                  </a:cubicBezTo>
                  <a:cubicBezTo>
                    <a:pt x="353" y="809"/>
                    <a:pt x="785" y="652"/>
                    <a:pt x="1269" y="560"/>
                  </a:cubicBezTo>
                  <a:cubicBezTo>
                    <a:pt x="1579" y="500"/>
                    <a:pt x="1882" y="472"/>
                    <a:pt x="2165" y="472"/>
                  </a:cubicBezTo>
                  <a:cubicBezTo>
                    <a:pt x="3157" y="472"/>
                    <a:pt x="3925" y="817"/>
                    <a:pt x="4037" y="1371"/>
                  </a:cubicBezTo>
                  <a:cubicBezTo>
                    <a:pt x="4089" y="1659"/>
                    <a:pt x="3958" y="1953"/>
                    <a:pt x="3696" y="2228"/>
                  </a:cubicBezTo>
                  <a:cubicBezTo>
                    <a:pt x="4377" y="1868"/>
                    <a:pt x="4776" y="1365"/>
                    <a:pt x="4691" y="900"/>
                  </a:cubicBezTo>
                  <a:cubicBezTo>
                    <a:pt x="4579" y="346"/>
                    <a:pt x="3811" y="1"/>
                    <a:pt x="2820" y="1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34"/>
            <p:cNvSpPr/>
            <p:nvPr/>
          </p:nvSpPr>
          <p:spPr>
            <a:xfrm>
              <a:off x="9139336" y="3755079"/>
              <a:ext cx="93161" cy="151632"/>
            </a:xfrm>
            <a:custGeom>
              <a:avLst/>
              <a:gdLst/>
              <a:ahLst/>
              <a:cxnLst/>
              <a:rect l="l" t="t" r="r" b="b"/>
              <a:pathLst>
                <a:path w="2468" h="4017" extrusionOk="0">
                  <a:moveTo>
                    <a:pt x="1695" y="0"/>
                  </a:moveTo>
                  <a:cubicBezTo>
                    <a:pt x="662" y="196"/>
                    <a:pt x="1" y="1256"/>
                    <a:pt x="210" y="2349"/>
                  </a:cubicBezTo>
                  <a:cubicBezTo>
                    <a:pt x="402" y="3328"/>
                    <a:pt x="1223" y="4016"/>
                    <a:pt x="2121" y="4016"/>
                  </a:cubicBezTo>
                  <a:cubicBezTo>
                    <a:pt x="2231" y="4016"/>
                    <a:pt x="2343" y="4006"/>
                    <a:pt x="2454" y="3984"/>
                  </a:cubicBezTo>
                  <a:lnTo>
                    <a:pt x="2467" y="3984"/>
                  </a:lnTo>
                  <a:lnTo>
                    <a:pt x="17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34"/>
            <p:cNvSpPr/>
            <p:nvPr/>
          </p:nvSpPr>
          <p:spPr>
            <a:xfrm>
              <a:off x="9152698" y="3754815"/>
              <a:ext cx="55829" cy="41786"/>
            </a:xfrm>
            <a:custGeom>
              <a:avLst/>
              <a:gdLst/>
              <a:ahLst/>
              <a:cxnLst/>
              <a:rect l="l" t="t" r="r" b="b"/>
              <a:pathLst>
                <a:path w="1479" h="1107" extrusionOk="0">
                  <a:moveTo>
                    <a:pt x="1341" y="1"/>
                  </a:moveTo>
                  <a:cubicBezTo>
                    <a:pt x="726" y="118"/>
                    <a:pt x="236" y="544"/>
                    <a:pt x="0" y="1106"/>
                  </a:cubicBezTo>
                  <a:cubicBezTo>
                    <a:pt x="242" y="858"/>
                    <a:pt x="556" y="687"/>
                    <a:pt x="903" y="622"/>
                  </a:cubicBezTo>
                  <a:cubicBezTo>
                    <a:pt x="1001" y="609"/>
                    <a:pt x="1098" y="602"/>
                    <a:pt x="1193" y="602"/>
                  </a:cubicBezTo>
                  <a:cubicBezTo>
                    <a:pt x="1289" y="602"/>
                    <a:pt x="1384" y="609"/>
                    <a:pt x="1479" y="622"/>
                  </a:cubicBezTo>
                  <a:lnTo>
                    <a:pt x="1354" y="1"/>
                  </a:ln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34"/>
            <p:cNvSpPr/>
            <p:nvPr/>
          </p:nvSpPr>
          <p:spPr>
            <a:xfrm>
              <a:off x="9378656" y="4375200"/>
              <a:ext cx="153897" cy="169751"/>
            </a:xfrm>
            <a:custGeom>
              <a:avLst/>
              <a:gdLst/>
              <a:ahLst/>
              <a:cxnLst/>
              <a:rect l="l" t="t" r="r" b="b"/>
              <a:pathLst>
                <a:path w="4077" h="4497" extrusionOk="0">
                  <a:moveTo>
                    <a:pt x="3036" y="0"/>
                  </a:moveTo>
                  <a:cubicBezTo>
                    <a:pt x="2413" y="0"/>
                    <a:pt x="1576" y="583"/>
                    <a:pt x="949" y="1511"/>
                  </a:cubicBezTo>
                  <a:cubicBezTo>
                    <a:pt x="151" y="2676"/>
                    <a:pt x="0" y="3951"/>
                    <a:pt x="602" y="4370"/>
                  </a:cubicBezTo>
                  <a:cubicBezTo>
                    <a:pt x="729" y="4456"/>
                    <a:pt x="879" y="4497"/>
                    <a:pt x="1043" y="4497"/>
                  </a:cubicBezTo>
                  <a:cubicBezTo>
                    <a:pt x="1666" y="4497"/>
                    <a:pt x="2501" y="3911"/>
                    <a:pt x="3127" y="2990"/>
                  </a:cubicBezTo>
                  <a:cubicBezTo>
                    <a:pt x="3926" y="1819"/>
                    <a:pt x="4076" y="536"/>
                    <a:pt x="3474" y="124"/>
                  </a:cubicBezTo>
                  <a:cubicBezTo>
                    <a:pt x="3348" y="40"/>
                    <a:pt x="320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34"/>
            <p:cNvSpPr/>
            <p:nvPr/>
          </p:nvSpPr>
          <p:spPr>
            <a:xfrm>
              <a:off x="9386810" y="4375200"/>
              <a:ext cx="140307" cy="132871"/>
            </a:xfrm>
            <a:custGeom>
              <a:avLst/>
              <a:gdLst/>
              <a:ahLst/>
              <a:cxnLst/>
              <a:rect l="l" t="t" r="r" b="b"/>
              <a:pathLst>
                <a:path w="3717" h="3520" extrusionOk="0">
                  <a:moveTo>
                    <a:pt x="2816" y="0"/>
                  </a:moveTo>
                  <a:cubicBezTo>
                    <a:pt x="2195" y="0"/>
                    <a:pt x="1352" y="583"/>
                    <a:pt x="720" y="1511"/>
                  </a:cubicBezTo>
                  <a:cubicBezTo>
                    <a:pt x="249" y="2205"/>
                    <a:pt x="0" y="2950"/>
                    <a:pt x="20" y="3520"/>
                  </a:cubicBezTo>
                  <a:cubicBezTo>
                    <a:pt x="124" y="3127"/>
                    <a:pt x="327" y="2708"/>
                    <a:pt x="602" y="2309"/>
                  </a:cubicBezTo>
                  <a:cubicBezTo>
                    <a:pt x="1227" y="1380"/>
                    <a:pt x="2060" y="801"/>
                    <a:pt x="2682" y="801"/>
                  </a:cubicBezTo>
                  <a:cubicBezTo>
                    <a:pt x="2848" y="801"/>
                    <a:pt x="2999" y="842"/>
                    <a:pt x="3127" y="929"/>
                  </a:cubicBezTo>
                  <a:cubicBezTo>
                    <a:pt x="3363" y="1079"/>
                    <a:pt x="3487" y="1387"/>
                    <a:pt x="3494" y="1766"/>
                  </a:cubicBezTo>
                  <a:cubicBezTo>
                    <a:pt x="3716" y="1033"/>
                    <a:pt x="3644" y="392"/>
                    <a:pt x="3252" y="124"/>
                  </a:cubicBezTo>
                  <a:cubicBezTo>
                    <a:pt x="3127" y="40"/>
                    <a:pt x="2979" y="0"/>
                    <a:pt x="2816" y="0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34"/>
            <p:cNvSpPr/>
            <p:nvPr/>
          </p:nvSpPr>
          <p:spPr>
            <a:xfrm>
              <a:off x="9455926" y="4283057"/>
              <a:ext cx="149216" cy="116413"/>
            </a:xfrm>
            <a:custGeom>
              <a:avLst/>
              <a:gdLst/>
              <a:ahLst/>
              <a:cxnLst/>
              <a:rect l="l" t="t" r="r" b="b"/>
              <a:pathLst>
                <a:path w="3953" h="3084" extrusionOk="0">
                  <a:moveTo>
                    <a:pt x="596" y="1"/>
                  </a:moveTo>
                  <a:lnTo>
                    <a:pt x="590" y="7"/>
                  </a:lnTo>
                  <a:cubicBezTo>
                    <a:pt x="1" y="871"/>
                    <a:pt x="282" y="2088"/>
                    <a:pt x="1205" y="2716"/>
                  </a:cubicBezTo>
                  <a:cubicBezTo>
                    <a:pt x="1570" y="2964"/>
                    <a:pt x="1983" y="3084"/>
                    <a:pt x="2386" y="3084"/>
                  </a:cubicBezTo>
                  <a:cubicBezTo>
                    <a:pt x="3001" y="3084"/>
                    <a:pt x="3590" y="2806"/>
                    <a:pt x="3946" y="2284"/>
                  </a:cubicBezTo>
                  <a:cubicBezTo>
                    <a:pt x="3946" y="2284"/>
                    <a:pt x="3946" y="2271"/>
                    <a:pt x="3953" y="2264"/>
                  </a:cubicBezTo>
                  <a:lnTo>
                    <a:pt x="5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34"/>
            <p:cNvSpPr/>
            <p:nvPr/>
          </p:nvSpPr>
          <p:spPr>
            <a:xfrm>
              <a:off x="9463098" y="4283057"/>
              <a:ext cx="34879" cy="65718"/>
            </a:xfrm>
            <a:custGeom>
              <a:avLst/>
              <a:gdLst/>
              <a:ahLst/>
              <a:cxnLst/>
              <a:rect l="l" t="t" r="r" b="b"/>
              <a:pathLst>
                <a:path w="924" h="1741" extrusionOk="0">
                  <a:moveTo>
                    <a:pt x="400" y="1"/>
                  </a:moveTo>
                  <a:cubicBezTo>
                    <a:pt x="400" y="7"/>
                    <a:pt x="393" y="7"/>
                    <a:pt x="393" y="7"/>
                  </a:cubicBezTo>
                  <a:cubicBezTo>
                    <a:pt x="40" y="524"/>
                    <a:pt x="1" y="1172"/>
                    <a:pt x="230" y="1741"/>
                  </a:cubicBezTo>
                  <a:cubicBezTo>
                    <a:pt x="230" y="1401"/>
                    <a:pt x="328" y="1054"/>
                    <a:pt x="531" y="759"/>
                  </a:cubicBezTo>
                  <a:cubicBezTo>
                    <a:pt x="642" y="596"/>
                    <a:pt x="779" y="465"/>
                    <a:pt x="923" y="354"/>
                  </a:cubicBezTo>
                  <a:lnTo>
                    <a:pt x="400" y="1"/>
                  </a:ln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34"/>
            <p:cNvSpPr/>
            <p:nvPr/>
          </p:nvSpPr>
          <p:spPr>
            <a:xfrm>
              <a:off x="10095562" y="4508261"/>
              <a:ext cx="118338" cy="190738"/>
            </a:xfrm>
            <a:custGeom>
              <a:avLst/>
              <a:gdLst/>
              <a:ahLst/>
              <a:cxnLst/>
              <a:rect l="l" t="t" r="r" b="b"/>
              <a:pathLst>
                <a:path w="3135" h="5053" extrusionOk="0">
                  <a:moveTo>
                    <a:pt x="1218" y="1"/>
                  </a:moveTo>
                  <a:cubicBezTo>
                    <a:pt x="1172" y="1"/>
                    <a:pt x="1126" y="5"/>
                    <a:pt x="1080" y="14"/>
                  </a:cubicBezTo>
                  <a:cubicBezTo>
                    <a:pt x="373" y="152"/>
                    <a:pt x="0" y="1388"/>
                    <a:pt x="275" y="2775"/>
                  </a:cubicBezTo>
                  <a:cubicBezTo>
                    <a:pt x="526" y="4080"/>
                    <a:pt x="1237" y="5052"/>
                    <a:pt x="1917" y="5052"/>
                  </a:cubicBezTo>
                  <a:cubicBezTo>
                    <a:pt x="1963" y="5052"/>
                    <a:pt x="2009" y="5048"/>
                    <a:pt x="2055" y="5039"/>
                  </a:cubicBezTo>
                  <a:cubicBezTo>
                    <a:pt x="2768" y="4901"/>
                    <a:pt x="3134" y="3665"/>
                    <a:pt x="2866" y="2278"/>
                  </a:cubicBezTo>
                  <a:cubicBezTo>
                    <a:pt x="2615" y="973"/>
                    <a:pt x="1899" y="1"/>
                    <a:pt x="1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34"/>
            <p:cNvSpPr/>
            <p:nvPr/>
          </p:nvSpPr>
          <p:spPr>
            <a:xfrm>
              <a:off x="10095562" y="4508298"/>
              <a:ext cx="91160" cy="177338"/>
            </a:xfrm>
            <a:custGeom>
              <a:avLst/>
              <a:gdLst/>
              <a:ahLst/>
              <a:cxnLst/>
              <a:rect l="l" t="t" r="r" b="b"/>
              <a:pathLst>
                <a:path w="2415" h="4698" extrusionOk="0">
                  <a:moveTo>
                    <a:pt x="1215" y="0"/>
                  </a:moveTo>
                  <a:cubicBezTo>
                    <a:pt x="1170" y="0"/>
                    <a:pt x="1125" y="4"/>
                    <a:pt x="1080" y="13"/>
                  </a:cubicBezTo>
                  <a:cubicBezTo>
                    <a:pt x="373" y="151"/>
                    <a:pt x="0" y="1387"/>
                    <a:pt x="275" y="2774"/>
                  </a:cubicBezTo>
                  <a:cubicBezTo>
                    <a:pt x="426" y="3598"/>
                    <a:pt x="779" y="4305"/>
                    <a:pt x="1191" y="4697"/>
                  </a:cubicBezTo>
                  <a:cubicBezTo>
                    <a:pt x="995" y="4344"/>
                    <a:pt x="838" y="3912"/>
                    <a:pt x="746" y="3428"/>
                  </a:cubicBezTo>
                  <a:cubicBezTo>
                    <a:pt x="478" y="2041"/>
                    <a:pt x="844" y="805"/>
                    <a:pt x="1558" y="667"/>
                  </a:cubicBezTo>
                  <a:cubicBezTo>
                    <a:pt x="1601" y="658"/>
                    <a:pt x="1646" y="653"/>
                    <a:pt x="1691" y="653"/>
                  </a:cubicBezTo>
                  <a:cubicBezTo>
                    <a:pt x="1929" y="653"/>
                    <a:pt x="2184" y="781"/>
                    <a:pt x="2415" y="1001"/>
                  </a:cubicBezTo>
                  <a:cubicBezTo>
                    <a:pt x="2089" y="386"/>
                    <a:pt x="1646" y="0"/>
                    <a:pt x="1215" y="0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34"/>
            <p:cNvSpPr/>
            <p:nvPr/>
          </p:nvSpPr>
          <p:spPr>
            <a:xfrm>
              <a:off x="10045924" y="4433709"/>
              <a:ext cx="157822" cy="86706"/>
            </a:xfrm>
            <a:custGeom>
              <a:avLst/>
              <a:gdLst/>
              <a:ahLst/>
              <a:cxnLst/>
              <a:rect l="l" t="t" r="r" b="b"/>
              <a:pathLst>
                <a:path w="4181" h="2297" extrusionOk="0">
                  <a:moveTo>
                    <a:pt x="3978" y="0"/>
                  </a:moveTo>
                  <a:lnTo>
                    <a:pt x="0" y="759"/>
                  </a:lnTo>
                  <a:lnTo>
                    <a:pt x="0" y="779"/>
                  </a:lnTo>
                  <a:cubicBezTo>
                    <a:pt x="172" y="1678"/>
                    <a:pt x="1000" y="2296"/>
                    <a:pt x="1941" y="2296"/>
                  </a:cubicBezTo>
                  <a:cubicBezTo>
                    <a:pt x="2076" y="2296"/>
                    <a:pt x="2212" y="2284"/>
                    <a:pt x="2349" y="2257"/>
                  </a:cubicBezTo>
                  <a:cubicBezTo>
                    <a:pt x="3442" y="2042"/>
                    <a:pt x="4181" y="1034"/>
                    <a:pt x="3985" y="13"/>
                  </a:cubicBezTo>
                  <a:cubicBezTo>
                    <a:pt x="3985" y="7"/>
                    <a:pt x="3985" y="7"/>
                    <a:pt x="3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34"/>
            <p:cNvSpPr/>
            <p:nvPr/>
          </p:nvSpPr>
          <p:spPr>
            <a:xfrm>
              <a:off x="10045659" y="4457641"/>
              <a:ext cx="41786" cy="56131"/>
            </a:xfrm>
            <a:custGeom>
              <a:avLst/>
              <a:gdLst/>
              <a:ahLst/>
              <a:cxnLst/>
              <a:rect l="l" t="t" r="r" b="b"/>
              <a:pathLst>
                <a:path w="1107" h="1487" extrusionOk="0">
                  <a:moveTo>
                    <a:pt x="622" y="1"/>
                  </a:moveTo>
                  <a:lnTo>
                    <a:pt x="1" y="125"/>
                  </a:lnTo>
                  <a:lnTo>
                    <a:pt x="1" y="145"/>
                  </a:lnTo>
                  <a:cubicBezTo>
                    <a:pt x="112" y="753"/>
                    <a:pt x="537" y="1244"/>
                    <a:pt x="1107" y="1486"/>
                  </a:cubicBezTo>
                  <a:cubicBezTo>
                    <a:pt x="858" y="1237"/>
                    <a:pt x="688" y="930"/>
                    <a:pt x="622" y="577"/>
                  </a:cubicBezTo>
                  <a:cubicBezTo>
                    <a:pt x="596" y="380"/>
                    <a:pt x="596" y="191"/>
                    <a:pt x="622" y="1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34"/>
            <p:cNvSpPr/>
            <p:nvPr/>
          </p:nvSpPr>
          <p:spPr>
            <a:xfrm>
              <a:off x="10655399" y="4142560"/>
              <a:ext cx="190965" cy="136268"/>
            </a:xfrm>
            <a:custGeom>
              <a:avLst/>
              <a:gdLst/>
              <a:ahLst/>
              <a:cxnLst/>
              <a:rect l="l" t="t" r="r" b="b"/>
              <a:pathLst>
                <a:path w="5059" h="3610" extrusionOk="0">
                  <a:moveTo>
                    <a:pt x="1286" y="0"/>
                  </a:moveTo>
                  <a:cubicBezTo>
                    <a:pt x="891" y="0"/>
                    <a:pt x="576" y="119"/>
                    <a:pt x="406" y="366"/>
                  </a:cubicBezTo>
                  <a:cubicBezTo>
                    <a:pt x="1" y="975"/>
                    <a:pt x="622" y="2100"/>
                    <a:pt x="1787" y="2898"/>
                  </a:cubicBezTo>
                  <a:cubicBezTo>
                    <a:pt x="2476" y="3364"/>
                    <a:pt x="3203" y="3610"/>
                    <a:pt x="3769" y="3610"/>
                  </a:cubicBezTo>
                  <a:cubicBezTo>
                    <a:pt x="4165" y="3610"/>
                    <a:pt x="4483" y="3489"/>
                    <a:pt x="4652" y="3238"/>
                  </a:cubicBezTo>
                  <a:cubicBezTo>
                    <a:pt x="5058" y="2637"/>
                    <a:pt x="4437" y="1505"/>
                    <a:pt x="3272" y="713"/>
                  </a:cubicBezTo>
                  <a:cubicBezTo>
                    <a:pt x="2581" y="246"/>
                    <a:pt x="1852" y="0"/>
                    <a:pt x="1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34"/>
            <p:cNvSpPr/>
            <p:nvPr/>
          </p:nvSpPr>
          <p:spPr>
            <a:xfrm>
              <a:off x="10655399" y="4142522"/>
              <a:ext cx="143516" cy="135966"/>
            </a:xfrm>
            <a:custGeom>
              <a:avLst/>
              <a:gdLst/>
              <a:ahLst/>
              <a:cxnLst/>
              <a:rect l="l" t="t" r="r" b="b"/>
              <a:pathLst>
                <a:path w="3802" h="3602" extrusionOk="0">
                  <a:moveTo>
                    <a:pt x="1284" y="1"/>
                  </a:moveTo>
                  <a:cubicBezTo>
                    <a:pt x="891" y="1"/>
                    <a:pt x="575" y="121"/>
                    <a:pt x="406" y="367"/>
                  </a:cubicBezTo>
                  <a:cubicBezTo>
                    <a:pt x="1" y="969"/>
                    <a:pt x="622" y="2101"/>
                    <a:pt x="1787" y="2899"/>
                  </a:cubicBezTo>
                  <a:cubicBezTo>
                    <a:pt x="2454" y="3348"/>
                    <a:pt x="3157" y="3601"/>
                    <a:pt x="3720" y="3601"/>
                  </a:cubicBezTo>
                  <a:cubicBezTo>
                    <a:pt x="3748" y="3601"/>
                    <a:pt x="3775" y="3600"/>
                    <a:pt x="3802" y="3599"/>
                  </a:cubicBezTo>
                  <a:cubicBezTo>
                    <a:pt x="3409" y="3495"/>
                    <a:pt x="2991" y="3292"/>
                    <a:pt x="2592" y="3017"/>
                  </a:cubicBezTo>
                  <a:cubicBezTo>
                    <a:pt x="1414" y="2225"/>
                    <a:pt x="799" y="1100"/>
                    <a:pt x="1205" y="492"/>
                  </a:cubicBezTo>
                  <a:cubicBezTo>
                    <a:pt x="1362" y="256"/>
                    <a:pt x="1669" y="132"/>
                    <a:pt x="2049" y="125"/>
                  </a:cubicBezTo>
                  <a:cubicBezTo>
                    <a:pt x="1776" y="43"/>
                    <a:pt x="1517" y="1"/>
                    <a:pt x="1284" y="1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34"/>
            <p:cNvSpPr/>
            <p:nvPr/>
          </p:nvSpPr>
          <p:spPr>
            <a:xfrm>
              <a:off x="10573902" y="4061063"/>
              <a:ext cx="126228" cy="138609"/>
            </a:xfrm>
            <a:custGeom>
              <a:avLst/>
              <a:gdLst/>
              <a:ahLst/>
              <a:cxnLst/>
              <a:rect l="l" t="t" r="r" b="b"/>
              <a:pathLst>
                <a:path w="3344" h="3672" extrusionOk="0">
                  <a:moveTo>
                    <a:pt x="2265" y="0"/>
                  </a:moveTo>
                  <a:lnTo>
                    <a:pt x="1" y="3356"/>
                  </a:lnTo>
                  <a:lnTo>
                    <a:pt x="7" y="3363"/>
                  </a:lnTo>
                  <a:cubicBezTo>
                    <a:pt x="314" y="3572"/>
                    <a:pt x="664" y="3671"/>
                    <a:pt x="1016" y="3671"/>
                  </a:cubicBezTo>
                  <a:cubicBezTo>
                    <a:pt x="1657" y="3671"/>
                    <a:pt x="2304" y="3343"/>
                    <a:pt x="2709" y="2748"/>
                  </a:cubicBezTo>
                  <a:cubicBezTo>
                    <a:pt x="3344" y="1825"/>
                    <a:pt x="3148" y="595"/>
                    <a:pt x="2278" y="7"/>
                  </a:cubicBezTo>
                  <a:cubicBezTo>
                    <a:pt x="2278" y="7"/>
                    <a:pt x="2271" y="7"/>
                    <a:pt x="2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34"/>
            <p:cNvSpPr/>
            <p:nvPr/>
          </p:nvSpPr>
          <p:spPr>
            <a:xfrm>
              <a:off x="10573902" y="4168229"/>
              <a:ext cx="65756" cy="31632"/>
            </a:xfrm>
            <a:custGeom>
              <a:avLst/>
              <a:gdLst/>
              <a:ahLst/>
              <a:cxnLst/>
              <a:rect l="l" t="t" r="r" b="b"/>
              <a:pathLst>
                <a:path w="1742" h="838" extrusionOk="0">
                  <a:moveTo>
                    <a:pt x="348" y="0"/>
                  </a:moveTo>
                  <a:lnTo>
                    <a:pt x="1" y="524"/>
                  </a:lnTo>
                  <a:cubicBezTo>
                    <a:pt x="7" y="524"/>
                    <a:pt x="7" y="530"/>
                    <a:pt x="7" y="530"/>
                  </a:cubicBezTo>
                  <a:cubicBezTo>
                    <a:pt x="311" y="738"/>
                    <a:pt x="658" y="837"/>
                    <a:pt x="1009" y="837"/>
                  </a:cubicBezTo>
                  <a:cubicBezTo>
                    <a:pt x="1255" y="837"/>
                    <a:pt x="1504" y="788"/>
                    <a:pt x="1741" y="694"/>
                  </a:cubicBezTo>
                  <a:cubicBezTo>
                    <a:pt x="1394" y="694"/>
                    <a:pt x="1054" y="596"/>
                    <a:pt x="760" y="393"/>
                  </a:cubicBezTo>
                  <a:cubicBezTo>
                    <a:pt x="596" y="275"/>
                    <a:pt x="465" y="144"/>
                    <a:pt x="348" y="0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34"/>
            <p:cNvSpPr/>
            <p:nvPr/>
          </p:nvSpPr>
          <p:spPr>
            <a:xfrm>
              <a:off x="10794198" y="3459099"/>
              <a:ext cx="200326" cy="104712"/>
            </a:xfrm>
            <a:custGeom>
              <a:avLst/>
              <a:gdLst/>
              <a:ahLst/>
              <a:cxnLst/>
              <a:rect l="l" t="t" r="r" b="b"/>
              <a:pathLst>
                <a:path w="5307" h="2774" extrusionOk="0">
                  <a:moveTo>
                    <a:pt x="3301" y="0"/>
                  </a:moveTo>
                  <a:cubicBezTo>
                    <a:pt x="3018" y="0"/>
                    <a:pt x="2717" y="29"/>
                    <a:pt x="2408" y="88"/>
                  </a:cubicBezTo>
                  <a:cubicBezTo>
                    <a:pt x="1015" y="363"/>
                    <a:pt x="1" y="1155"/>
                    <a:pt x="138" y="1875"/>
                  </a:cubicBezTo>
                  <a:cubicBezTo>
                    <a:pt x="250" y="2429"/>
                    <a:pt x="1018" y="2774"/>
                    <a:pt x="2009" y="2774"/>
                  </a:cubicBezTo>
                  <a:cubicBezTo>
                    <a:pt x="2293" y="2774"/>
                    <a:pt x="2595" y="2745"/>
                    <a:pt x="2905" y="2686"/>
                  </a:cubicBezTo>
                  <a:cubicBezTo>
                    <a:pt x="4292" y="2411"/>
                    <a:pt x="5306" y="1613"/>
                    <a:pt x="5169" y="900"/>
                  </a:cubicBezTo>
                  <a:cubicBezTo>
                    <a:pt x="5062" y="345"/>
                    <a:pt x="4291" y="0"/>
                    <a:pt x="3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34"/>
            <p:cNvSpPr/>
            <p:nvPr/>
          </p:nvSpPr>
          <p:spPr>
            <a:xfrm>
              <a:off x="10796160" y="3479445"/>
              <a:ext cx="180320" cy="84366"/>
            </a:xfrm>
            <a:custGeom>
              <a:avLst/>
              <a:gdLst/>
              <a:ahLst/>
              <a:cxnLst/>
              <a:rect l="l" t="t" r="r" b="b"/>
              <a:pathLst>
                <a:path w="4777" h="2235" extrusionOk="0">
                  <a:moveTo>
                    <a:pt x="1080" y="1"/>
                  </a:moveTo>
                  <a:lnTo>
                    <a:pt x="1080" y="1"/>
                  </a:lnTo>
                  <a:cubicBezTo>
                    <a:pt x="400" y="361"/>
                    <a:pt x="1" y="871"/>
                    <a:pt x="86" y="1336"/>
                  </a:cubicBezTo>
                  <a:cubicBezTo>
                    <a:pt x="198" y="1890"/>
                    <a:pt x="966" y="2235"/>
                    <a:pt x="1957" y="2235"/>
                  </a:cubicBezTo>
                  <a:cubicBezTo>
                    <a:pt x="2241" y="2235"/>
                    <a:pt x="2543" y="2206"/>
                    <a:pt x="2853" y="2147"/>
                  </a:cubicBezTo>
                  <a:cubicBezTo>
                    <a:pt x="3684" y="1983"/>
                    <a:pt x="4384" y="1636"/>
                    <a:pt x="4777" y="1231"/>
                  </a:cubicBezTo>
                  <a:lnTo>
                    <a:pt x="4777" y="1231"/>
                  </a:lnTo>
                  <a:cubicBezTo>
                    <a:pt x="4424" y="1427"/>
                    <a:pt x="3992" y="1578"/>
                    <a:pt x="3508" y="1669"/>
                  </a:cubicBezTo>
                  <a:cubicBezTo>
                    <a:pt x="3197" y="1729"/>
                    <a:pt x="2895" y="1757"/>
                    <a:pt x="2612" y="1757"/>
                  </a:cubicBezTo>
                  <a:cubicBezTo>
                    <a:pt x="1620" y="1757"/>
                    <a:pt x="852" y="1412"/>
                    <a:pt x="740" y="858"/>
                  </a:cubicBezTo>
                  <a:cubicBezTo>
                    <a:pt x="681" y="583"/>
                    <a:pt x="819" y="282"/>
                    <a:pt x="1080" y="1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34"/>
            <p:cNvSpPr/>
            <p:nvPr/>
          </p:nvSpPr>
          <p:spPr>
            <a:xfrm>
              <a:off x="10724326" y="3468649"/>
              <a:ext cx="93387" cy="151594"/>
            </a:xfrm>
            <a:custGeom>
              <a:avLst/>
              <a:gdLst/>
              <a:ahLst/>
              <a:cxnLst/>
              <a:rect l="l" t="t" r="r" b="b"/>
              <a:pathLst>
                <a:path w="2474" h="4016" extrusionOk="0">
                  <a:moveTo>
                    <a:pt x="351" y="0"/>
                  </a:moveTo>
                  <a:cubicBezTo>
                    <a:pt x="241" y="0"/>
                    <a:pt x="131" y="10"/>
                    <a:pt x="20" y="32"/>
                  </a:cubicBezTo>
                  <a:cubicBezTo>
                    <a:pt x="13" y="32"/>
                    <a:pt x="13" y="32"/>
                    <a:pt x="0" y="38"/>
                  </a:cubicBezTo>
                  <a:lnTo>
                    <a:pt x="766" y="4016"/>
                  </a:lnTo>
                  <a:lnTo>
                    <a:pt x="779" y="4016"/>
                  </a:lnTo>
                  <a:cubicBezTo>
                    <a:pt x="1812" y="3820"/>
                    <a:pt x="2473" y="2766"/>
                    <a:pt x="2257" y="1667"/>
                  </a:cubicBezTo>
                  <a:cubicBezTo>
                    <a:pt x="2071" y="693"/>
                    <a:pt x="1250" y="0"/>
                    <a:pt x="3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34"/>
            <p:cNvSpPr/>
            <p:nvPr/>
          </p:nvSpPr>
          <p:spPr>
            <a:xfrm>
              <a:off x="10748523" y="3578495"/>
              <a:ext cx="55829" cy="41749"/>
            </a:xfrm>
            <a:custGeom>
              <a:avLst/>
              <a:gdLst/>
              <a:ahLst/>
              <a:cxnLst/>
              <a:rect l="l" t="t" r="r" b="b"/>
              <a:pathLst>
                <a:path w="1479" h="1106" extrusionOk="0">
                  <a:moveTo>
                    <a:pt x="1479" y="0"/>
                  </a:moveTo>
                  <a:lnTo>
                    <a:pt x="1479" y="0"/>
                  </a:lnTo>
                  <a:cubicBezTo>
                    <a:pt x="1237" y="249"/>
                    <a:pt x="923" y="419"/>
                    <a:pt x="576" y="484"/>
                  </a:cubicBezTo>
                  <a:cubicBezTo>
                    <a:pt x="480" y="500"/>
                    <a:pt x="389" y="507"/>
                    <a:pt x="299" y="507"/>
                  </a:cubicBezTo>
                  <a:cubicBezTo>
                    <a:pt x="199" y="507"/>
                    <a:pt x="100" y="498"/>
                    <a:pt x="0" y="484"/>
                  </a:cubicBezTo>
                  <a:lnTo>
                    <a:pt x="0" y="484"/>
                  </a:lnTo>
                  <a:lnTo>
                    <a:pt x="125" y="1106"/>
                  </a:lnTo>
                  <a:lnTo>
                    <a:pt x="138" y="1106"/>
                  </a:lnTo>
                  <a:cubicBezTo>
                    <a:pt x="753" y="995"/>
                    <a:pt x="1243" y="570"/>
                    <a:pt x="1479" y="0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34"/>
            <p:cNvSpPr/>
            <p:nvPr/>
          </p:nvSpPr>
          <p:spPr>
            <a:xfrm>
              <a:off x="10424496" y="2830448"/>
              <a:ext cx="153897" cy="169826"/>
            </a:xfrm>
            <a:custGeom>
              <a:avLst/>
              <a:gdLst/>
              <a:ahLst/>
              <a:cxnLst/>
              <a:rect l="l" t="t" r="r" b="b"/>
              <a:pathLst>
                <a:path w="4077" h="4499" extrusionOk="0">
                  <a:moveTo>
                    <a:pt x="3037" y="1"/>
                  </a:moveTo>
                  <a:cubicBezTo>
                    <a:pt x="2414" y="1"/>
                    <a:pt x="1575" y="584"/>
                    <a:pt x="943" y="1512"/>
                  </a:cubicBezTo>
                  <a:cubicBezTo>
                    <a:pt x="151" y="2677"/>
                    <a:pt x="1" y="3965"/>
                    <a:pt x="603" y="4371"/>
                  </a:cubicBezTo>
                  <a:cubicBezTo>
                    <a:pt x="730" y="4457"/>
                    <a:pt x="881" y="4498"/>
                    <a:pt x="1046" y="4498"/>
                  </a:cubicBezTo>
                  <a:cubicBezTo>
                    <a:pt x="1668" y="4498"/>
                    <a:pt x="2502" y="3916"/>
                    <a:pt x="3128" y="2991"/>
                  </a:cubicBezTo>
                  <a:cubicBezTo>
                    <a:pt x="3926" y="1819"/>
                    <a:pt x="4077" y="537"/>
                    <a:pt x="3475" y="125"/>
                  </a:cubicBezTo>
                  <a:cubicBezTo>
                    <a:pt x="3349" y="41"/>
                    <a:pt x="3200" y="1"/>
                    <a:pt x="30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34"/>
            <p:cNvSpPr/>
            <p:nvPr/>
          </p:nvSpPr>
          <p:spPr>
            <a:xfrm>
              <a:off x="10429932" y="2867252"/>
              <a:ext cx="140307" cy="133022"/>
            </a:xfrm>
            <a:custGeom>
              <a:avLst/>
              <a:gdLst/>
              <a:ahLst/>
              <a:cxnLst/>
              <a:rect l="l" t="t" r="r" b="b"/>
              <a:pathLst>
                <a:path w="3717" h="3524" extrusionOk="0">
                  <a:moveTo>
                    <a:pt x="3697" y="1"/>
                  </a:moveTo>
                  <a:cubicBezTo>
                    <a:pt x="3592" y="393"/>
                    <a:pt x="3390" y="812"/>
                    <a:pt x="3115" y="1211"/>
                  </a:cubicBezTo>
                  <a:cubicBezTo>
                    <a:pt x="2488" y="2143"/>
                    <a:pt x="1653" y="2723"/>
                    <a:pt x="1030" y="2723"/>
                  </a:cubicBezTo>
                  <a:cubicBezTo>
                    <a:pt x="866" y="2723"/>
                    <a:pt x="716" y="2682"/>
                    <a:pt x="590" y="2598"/>
                  </a:cubicBezTo>
                  <a:cubicBezTo>
                    <a:pt x="354" y="2441"/>
                    <a:pt x="230" y="2140"/>
                    <a:pt x="223" y="1754"/>
                  </a:cubicBezTo>
                  <a:lnTo>
                    <a:pt x="223" y="1754"/>
                  </a:lnTo>
                  <a:cubicBezTo>
                    <a:pt x="1" y="2487"/>
                    <a:pt x="73" y="3128"/>
                    <a:pt x="465" y="3396"/>
                  </a:cubicBezTo>
                  <a:cubicBezTo>
                    <a:pt x="591" y="3482"/>
                    <a:pt x="741" y="3523"/>
                    <a:pt x="906" y="3523"/>
                  </a:cubicBezTo>
                  <a:cubicBezTo>
                    <a:pt x="1527" y="3523"/>
                    <a:pt x="2366" y="2941"/>
                    <a:pt x="2997" y="2016"/>
                  </a:cubicBezTo>
                  <a:cubicBezTo>
                    <a:pt x="3462" y="1309"/>
                    <a:pt x="3717" y="576"/>
                    <a:pt x="3697" y="1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34"/>
            <p:cNvSpPr/>
            <p:nvPr/>
          </p:nvSpPr>
          <p:spPr>
            <a:xfrm>
              <a:off x="10351907" y="2975626"/>
              <a:ext cx="148952" cy="116376"/>
            </a:xfrm>
            <a:custGeom>
              <a:avLst/>
              <a:gdLst/>
              <a:ahLst/>
              <a:cxnLst/>
              <a:rect l="l" t="t" r="r" b="b"/>
              <a:pathLst>
                <a:path w="3946" h="3083" extrusionOk="0">
                  <a:moveTo>
                    <a:pt x="1566" y="0"/>
                  </a:moveTo>
                  <a:cubicBezTo>
                    <a:pt x="951" y="0"/>
                    <a:pt x="363" y="280"/>
                    <a:pt x="7" y="806"/>
                  </a:cubicBezTo>
                  <a:cubicBezTo>
                    <a:pt x="7" y="806"/>
                    <a:pt x="7" y="813"/>
                    <a:pt x="0" y="819"/>
                  </a:cubicBezTo>
                  <a:lnTo>
                    <a:pt x="3350" y="3083"/>
                  </a:lnTo>
                  <a:lnTo>
                    <a:pt x="3357" y="3076"/>
                  </a:lnTo>
                  <a:cubicBezTo>
                    <a:pt x="3945" y="2213"/>
                    <a:pt x="3671" y="1003"/>
                    <a:pt x="2748" y="368"/>
                  </a:cubicBezTo>
                  <a:cubicBezTo>
                    <a:pt x="2381" y="120"/>
                    <a:pt x="1968" y="0"/>
                    <a:pt x="1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34"/>
            <p:cNvSpPr/>
            <p:nvPr/>
          </p:nvSpPr>
          <p:spPr>
            <a:xfrm>
              <a:off x="10459073" y="3026283"/>
              <a:ext cx="34879" cy="65718"/>
            </a:xfrm>
            <a:custGeom>
              <a:avLst/>
              <a:gdLst/>
              <a:ahLst/>
              <a:cxnLst/>
              <a:rect l="l" t="t" r="r" b="b"/>
              <a:pathLst>
                <a:path w="924" h="1741" extrusionOk="0">
                  <a:moveTo>
                    <a:pt x="694" y="1"/>
                  </a:moveTo>
                  <a:cubicBezTo>
                    <a:pt x="694" y="347"/>
                    <a:pt x="596" y="688"/>
                    <a:pt x="393" y="982"/>
                  </a:cubicBezTo>
                  <a:cubicBezTo>
                    <a:pt x="276" y="1152"/>
                    <a:pt x="145" y="1276"/>
                    <a:pt x="1" y="1394"/>
                  </a:cubicBezTo>
                  <a:lnTo>
                    <a:pt x="524" y="1741"/>
                  </a:lnTo>
                  <a:cubicBezTo>
                    <a:pt x="524" y="1734"/>
                    <a:pt x="531" y="1734"/>
                    <a:pt x="531" y="1734"/>
                  </a:cubicBezTo>
                  <a:cubicBezTo>
                    <a:pt x="884" y="1218"/>
                    <a:pt x="923" y="576"/>
                    <a:pt x="694" y="1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34"/>
            <p:cNvSpPr/>
            <p:nvPr/>
          </p:nvSpPr>
          <p:spPr>
            <a:xfrm>
              <a:off x="9128728" y="2905679"/>
              <a:ext cx="1699581" cy="1564445"/>
            </a:xfrm>
            <a:custGeom>
              <a:avLst/>
              <a:gdLst/>
              <a:ahLst/>
              <a:cxnLst/>
              <a:rect l="l" t="t" r="r" b="b"/>
              <a:pathLst>
                <a:path w="45025" h="41445" extrusionOk="0">
                  <a:moveTo>
                    <a:pt x="22520" y="3505"/>
                  </a:moveTo>
                  <a:cubicBezTo>
                    <a:pt x="30599" y="3505"/>
                    <a:pt x="37823" y="9236"/>
                    <a:pt x="39411" y="17458"/>
                  </a:cubicBezTo>
                  <a:cubicBezTo>
                    <a:pt x="41210" y="26774"/>
                    <a:pt x="35087" y="35816"/>
                    <a:pt x="25771" y="37608"/>
                  </a:cubicBezTo>
                  <a:cubicBezTo>
                    <a:pt x="24674" y="37820"/>
                    <a:pt x="23582" y="37922"/>
                    <a:pt x="22504" y="37922"/>
                  </a:cubicBezTo>
                  <a:cubicBezTo>
                    <a:pt x="14427" y="37922"/>
                    <a:pt x="7202" y="32188"/>
                    <a:pt x="5620" y="23968"/>
                  </a:cubicBezTo>
                  <a:cubicBezTo>
                    <a:pt x="3821" y="14651"/>
                    <a:pt x="9945" y="5610"/>
                    <a:pt x="19261" y="3817"/>
                  </a:cubicBezTo>
                  <a:cubicBezTo>
                    <a:pt x="20355" y="3607"/>
                    <a:pt x="21445" y="3505"/>
                    <a:pt x="22520" y="3505"/>
                  </a:cubicBezTo>
                  <a:close/>
                  <a:moveTo>
                    <a:pt x="22519" y="0"/>
                  </a:moveTo>
                  <a:cubicBezTo>
                    <a:pt x="21224" y="0"/>
                    <a:pt x="19911" y="122"/>
                    <a:pt x="18594" y="376"/>
                  </a:cubicBezTo>
                  <a:cubicBezTo>
                    <a:pt x="7374" y="2535"/>
                    <a:pt x="0" y="13421"/>
                    <a:pt x="2159" y="24641"/>
                  </a:cubicBezTo>
                  <a:cubicBezTo>
                    <a:pt x="4065" y="34544"/>
                    <a:pt x="12768" y="41445"/>
                    <a:pt x="22499" y="41445"/>
                  </a:cubicBezTo>
                  <a:cubicBezTo>
                    <a:pt x="23794" y="41445"/>
                    <a:pt x="25107" y="41323"/>
                    <a:pt x="26425" y="41069"/>
                  </a:cubicBezTo>
                  <a:cubicBezTo>
                    <a:pt x="37645" y="38910"/>
                    <a:pt x="45024" y="28017"/>
                    <a:pt x="42852" y="16804"/>
                  </a:cubicBezTo>
                  <a:cubicBezTo>
                    <a:pt x="40947" y="6901"/>
                    <a:pt x="32249" y="0"/>
                    <a:pt x="225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34"/>
            <p:cNvSpPr/>
            <p:nvPr/>
          </p:nvSpPr>
          <p:spPr>
            <a:xfrm>
              <a:off x="9211698" y="2981439"/>
              <a:ext cx="1533870" cy="1412247"/>
            </a:xfrm>
            <a:custGeom>
              <a:avLst/>
              <a:gdLst/>
              <a:ahLst/>
              <a:cxnLst/>
              <a:rect l="l" t="t" r="r" b="b"/>
              <a:pathLst>
                <a:path w="40635" h="37413" extrusionOk="0">
                  <a:moveTo>
                    <a:pt x="20312" y="1507"/>
                  </a:moveTo>
                  <a:cubicBezTo>
                    <a:pt x="28394" y="1507"/>
                    <a:pt x="35618" y="7238"/>
                    <a:pt x="37207" y="15458"/>
                  </a:cubicBezTo>
                  <a:cubicBezTo>
                    <a:pt x="38999" y="24774"/>
                    <a:pt x="32882" y="33809"/>
                    <a:pt x="23566" y="35601"/>
                  </a:cubicBezTo>
                  <a:cubicBezTo>
                    <a:pt x="22472" y="35812"/>
                    <a:pt x="21382" y="35913"/>
                    <a:pt x="20307" y="35913"/>
                  </a:cubicBezTo>
                  <a:cubicBezTo>
                    <a:pt x="12228" y="35913"/>
                    <a:pt x="5004" y="30183"/>
                    <a:pt x="3422" y="21961"/>
                  </a:cubicBezTo>
                  <a:cubicBezTo>
                    <a:pt x="1630" y="12644"/>
                    <a:pt x="7747" y="3609"/>
                    <a:pt x="17063" y="1817"/>
                  </a:cubicBezTo>
                  <a:cubicBezTo>
                    <a:pt x="18154" y="1608"/>
                    <a:pt x="19241" y="1507"/>
                    <a:pt x="20312" y="1507"/>
                  </a:cubicBezTo>
                  <a:close/>
                  <a:moveTo>
                    <a:pt x="20324" y="1"/>
                  </a:moveTo>
                  <a:cubicBezTo>
                    <a:pt x="19157" y="1"/>
                    <a:pt x="17975" y="111"/>
                    <a:pt x="16788" y="338"/>
                  </a:cubicBezTo>
                  <a:cubicBezTo>
                    <a:pt x="6654" y="2288"/>
                    <a:pt x="1" y="12108"/>
                    <a:pt x="1950" y="22242"/>
                  </a:cubicBezTo>
                  <a:cubicBezTo>
                    <a:pt x="3671" y="31180"/>
                    <a:pt x="11522" y="37413"/>
                    <a:pt x="20309" y="37413"/>
                  </a:cubicBezTo>
                  <a:cubicBezTo>
                    <a:pt x="21478" y="37413"/>
                    <a:pt x="22664" y="37302"/>
                    <a:pt x="23854" y="37073"/>
                  </a:cubicBezTo>
                  <a:cubicBezTo>
                    <a:pt x="33975" y="35130"/>
                    <a:pt x="40635" y="25297"/>
                    <a:pt x="38685" y="15176"/>
                  </a:cubicBezTo>
                  <a:cubicBezTo>
                    <a:pt x="36970" y="6230"/>
                    <a:pt x="29110" y="1"/>
                    <a:pt x="20324" y="1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34"/>
            <p:cNvSpPr/>
            <p:nvPr/>
          </p:nvSpPr>
          <p:spPr>
            <a:xfrm>
              <a:off x="9831063" y="3013109"/>
              <a:ext cx="122528" cy="452291"/>
            </a:xfrm>
            <a:custGeom>
              <a:avLst/>
              <a:gdLst/>
              <a:ahLst/>
              <a:cxnLst/>
              <a:rect l="l" t="t" r="r" b="b"/>
              <a:pathLst>
                <a:path w="3246" h="11982" extrusionOk="0">
                  <a:moveTo>
                    <a:pt x="662" y="0"/>
                  </a:moveTo>
                  <a:cubicBezTo>
                    <a:pt x="426" y="0"/>
                    <a:pt x="204" y="80"/>
                    <a:pt x="1" y="239"/>
                  </a:cubicBezTo>
                  <a:lnTo>
                    <a:pt x="2258" y="11982"/>
                  </a:lnTo>
                  <a:lnTo>
                    <a:pt x="3246" y="11792"/>
                  </a:lnTo>
                  <a:lnTo>
                    <a:pt x="989" y="49"/>
                  </a:lnTo>
                  <a:cubicBezTo>
                    <a:pt x="877" y="16"/>
                    <a:pt x="768" y="0"/>
                    <a:pt x="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34"/>
            <p:cNvSpPr/>
            <p:nvPr/>
          </p:nvSpPr>
          <p:spPr>
            <a:xfrm>
              <a:off x="9803658" y="3214871"/>
              <a:ext cx="233657" cy="341049"/>
            </a:xfrm>
            <a:custGeom>
              <a:avLst/>
              <a:gdLst/>
              <a:ahLst/>
              <a:cxnLst/>
              <a:rect l="l" t="t" r="r" b="b"/>
              <a:pathLst>
                <a:path w="6190" h="9035" extrusionOk="0">
                  <a:moveTo>
                    <a:pt x="2535" y="0"/>
                  </a:moveTo>
                  <a:cubicBezTo>
                    <a:pt x="2433" y="0"/>
                    <a:pt x="2332" y="10"/>
                    <a:pt x="2231" y="29"/>
                  </a:cubicBezTo>
                  <a:cubicBezTo>
                    <a:pt x="786" y="304"/>
                    <a:pt x="1" y="2548"/>
                    <a:pt x="472" y="5021"/>
                  </a:cubicBezTo>
                  <a:cubicBezTo>
                    <a:pt x="916" y="7328"/>
                    <a:pt x="2300" y="9034"/>
                    <a:pt x="3655" y="9034"/>
                  </a:cubicBezTo>
                  <a:cubicBezTo>
                    <a:pt x="3757" y="9034"/>
                    <a:pt x="3858" y="9025"/>
                    <a:pt x="3959" y="9005"/>
                  </a:cubicBezTo>
                  <a:cubicBezTo>
                    <a:pt x="5404" y="8731"/>
                    <a:pt x="6190" y="6486"/>
                    <a:pt x="5718" y="4007"/>
                  </a:cubicBezTo>
                  <a:cubicBezTo>
                    <a:pt x="5268" y="1706"/>
                    <a:pt x="3889" y="0"/>
                    <a:pt x="2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34"/>
            <p:cNvSpPr/>
            <p:nvPr/>
          </p:nvSpPr>
          <p:spPr>
            <a:xfrm>
              <a:off x="9840463" y="3138507"/>
              <a:ext cx="89688" cy="131475"/>
            </a:xfrm>
            <a:custGeom>
              <a:avLst/>
              <a:gdLst/>
              <a:ahLst/>
              <a:cxnLst/>
              <a:rect l="l" t="t" r="r" b="b"/>
              <a:pathLst>
                <a:path w="2376" h="3483" extrusionOk="0">
                  <a:moveTo>
                    <a:pt x="972" y="0"/>
                  </a:moveTo>
                  <a:cubicBezTo>
                    <a:pt x="934" y="0"/>
                    <a:pt x="895" y="4"/>
                    <a:pt x="857" y="11"/>
                  </a:cubicBezTo>
                  <a:cubicBezTo>
                    <a:pt x="301" y="122"/>
                    <a:pt x="0" y="979"/>
                    <a:pt x="177" y="1934"/>
                  </a:cubicBezTo>
                  <a:cubicBezTo>
                    <a:pt x="348" y="2825"/>
                    <a:pt x="883" y="3482"/>
                    <a:pt x="1405" y="3482"/>
                  </a:cubicBezTo>
                  <a:cubicBezTo>
                    <a:pt x="1443" y="3482"/>
                    <a:pt x="1481" y="3479"/>
                    <a:pt x="1518" y="3472"/>
                  </a:cubicBezTo>
                  <a:cubicBezTo>
                    <a:pt x="2074" y="3367"/>
                    <a:pt x="2375" y="2510"/>
                    <a:pt x="2199" y="1548"/>
                  </a:cubicBezTo>
                  <a:cubicBezTo>
                    <a:pt x="2028" y="658"/>
                    <a:pt x="1499" y="0"/>
                    <a:pt x="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34"/>
            <p:cNvSpPr/>
            <p:nvPr/>
          </p:nvSpPr>
          <p:spPr>
            <a:xfrm>
              <a:off x="9403608" y="3290027"/>
              <a:ext cx="395141" cy="284541"/>
            </a:xfrm>
            <a:custGeom>
              <a:avLst/>
              <a:gdLst/>
              <a:ahLst/>
              <a:cxnLst/>
              <a:rect l="l" t="t" r="r" b="b"/>
              <a:pathLst>
                <a:path w="10468" h="7538" extrusionOk="0">
                  <a:moveTo>
                    <a:pt x="563" y="1"/>
                  </a:moveTo>
                  <a:cubicBezTo>
                    <a:pt x="236" y="184"/>
                    <a:pt x="46" y="465"/>
                    <a:pt x="0" y="832"/>
                  </a:cubicBezTo>
                  <a:lnTo>
                    <a:pt x="9905" y="7538"/>
                  </a:lnTo>
                  <a:lnTo>
                    <a:pt x="10468" y="6707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34"/>
            <p:cNvSpPr/>
            <p:nvPr/>
          </p:nvSpPr>
          <p:spPr>
            <a:xfrm>
              <a:off x="9549541" y="3387227"/>
              <a:ext cx="348258" cy="255739"/>
            </a:xfrm>
            <a:custGeom>
              <a:avLst/>
              <a:gdLst/>
              <a:ahLst/>
              <a:cxnLst/>
              <a:rect l="l" t="t" r="r" b="b"/>
              <a:pathLst>
                <a:path w="9226" h="6775" extrusionOk="0">
                  <a:moveTo>
                    <a:pt x="2723" y="1"/>
                  </a:moveTo>
                  <a:cubicBezTo>
                    <a:pt x="1888" y="1"/>
                    <a:pt x="1200" y="272"/>
                    <a:pt x="825" y="828"/>
                  </a:cubicBezTo>
                  <a:cubicBezTo>
                    <a:pt x="1" y="2051"/>
                    <a:pt x="1021" y="4184"/>
                    <a:pt x="3115" y="5604"/>
                  </a:cubicBezTo>
                  <a:cubicBezTo>
                    <a:pt x="4261" y="6378"/>
                    <a:pt x="5490" y="6775"/>
                    <a:pt x="6503" y="6775"/>
                  </a:cubicBezTo>
                  <a:cubicBezTo>
                    <a:pt x="7339" y="6775"/>
                    <a:pt x="8028" y="6504"/>
                    <a:pt x="8401" y="5951"/>
                  </a:cubicBezTo>
                  <a:cubicBezTo>
                    <a:pt x="9225" y="4727"/>
                    <a:pt x="8205" y="2594"/>
                    <a:pt x="6111" y="1175"/>
                  </a:cubicBezTo>
                  <a:cubicBezTo>
                    <a:pt x="4963" y="400"/>
                    <a:pt x="3735" y="1"/>
                    <a:pt x="2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34"/>
            <p:cNvSpPr/>
            <p:nvPr/>
          </p:nvSpPr>
          <p:spPr>
            <a:xfrm>
              <a:off x="9503866" y="3362540"/>
              <a:ext cx="134381" cy="98332"/>
            </a:xfrm>
            <a:custGeom>
              <a:avLst/>
              <a:gdLst/>
              <a:ahLst/>
              <a:cxnLst/>
              <a:rect l="l" t="t" r="r" b="b"/>
              <a:pathLst>
                <a:path w="3560" h="2605" extrusionOk="0">
                  <a:moveTo>
                    <a:pt x="1042" y="0"/>
                  </a:moveTo>
                  <a:cubicBezTo>
                    <a:pt x="723" y="0"/>
                    <a:pt x="462" y="102"/>
                    <a:pt x="321" y="311"/>
                  </a:cubicBezTo>
                  <a:cubicBezTo>
                    <a:pt x="0" y="782"/>
                    <a:pt x="399" y="1600"/>
                    <a:pt x="1204" y="2149"/>
                  </a:cubicBezTo>
                  <a:cubicBezTo>
                    <a:pt x="1649" y="2450"/>
                    <a:pt x="2121" y="2604"/>
                    <a:pt x="2509" y="2604"/>
                  </a:cubicBezTo>
                  <a:cubicBezTo>
                    <a:pt x="2830" y="2604"/>
                    <a:pt x="3094" y="2500"/>
                    <a:pt x="3239" y="2287"/>
                  </a:cubicBezTo>
                  <a:cubicBezTo>
                    <a:pt x="3559" y="1816"/>
                    <a:pt x="3160" y="998"/>
                    <a:pt x="2355" y="448"/>
                  </a:cubicBezTo>
                  <a:cubicBezTo>
                    <a:pt x="1909" y="153"/>
                    <a:pt x="1432" y="0"/>
                    <a:pt x="10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34"/>
            <p:cNvSpPr/>
            <p:nvPr/>
          </p:nvSpPr>
          <p:spPr>
            <a:xfrm>
              <a:off x="9301613" y="3712575"/>
              <a:ext cx="454404" cy="122528"/>
            </a:xfrm>
            <a:custGeom>
              <a:avLst/>
              <a:gdLst/>
              <a:ahLst/>
              <a:cxnLst/>
              <a:rect l="l" t="t" r="r" b="b"/>
              <a:pathLst>
                <a:path w="12038" h="3246" extrusionOk="0">
                  <a:moveTo>
                    <a:pt x="11855" y="1"/>
                  </a:moveTo>
                  <a:lnTo>
                    <a:pt x="111" y="2258"/>
                  </a:lnTo>
                  <a:cubicBezTo>
                    <a:pt x="0" y="2618"/>
                    <a:pt x="65" y="2951"/>
                    <a:pt x="294" y="3246"/>
                  </a:cubicBezTo>
                  <a:lnTo>
                    <a:pt x="12038" y="989"/>
                  </a:lnTo>
                  <a:lnTo>
                    <a:pt x="11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34"/>
            <p:cNvSpPr/>
            <p:nvPr/>
          </p:nvSpPr>
          <p:spPr>
            <a:xfrm>
              <a:off x="9496203" y="3641610"/>
              <a:ext cx="359847" cy="208291"/>
            </a:xfrm>
            <a:custGeom>
              <a:avLst/>
              <a:gdLst/>
              <a:ahLst/>
              <a:cxnLst/>
              <a:rect l="l" t="t" r="r" b="b"/>
              <a:pathLst>
                <a:path w="9533" h="5518" extrusionOk="0">
                  <a:moveTo>
                    <a:pt x="5694" y="1"/>
                  </a:moveTo>
                  <a:cubicBezTo>
                    <a:pt x="5234" y="1"/>
                    <a:pt x="4752" y="46"/>
                    <a:pt x="4259" y="141"/>
                  </a:cubicBezTo>
                  <a:cubicBezTo>
                    <a:pt x="1780" y="612"/>
                    <a:pt x="0" y="2175"/>
                    <a:pt x="275" y="3621"/>
                  </a:cubicBezTo>
                  <a:cubicBezTo>
                    <a:pt x="501" y="4783"/>
                    <a:pt x="1990" y="5518"/>
                    <a:pt x="3852" y="5518"/>
                  </a:cubicBezTo>
                  <a:cubicBezTo>
                    <a:pt x="4308" y="5518"/>
                    <a:pt x="4786" y="5474"/>
                    <a:pt x="5273" y="5381"/>
                  </a:cubicBezTo>
                  <a:cubicBezTo>
                    <a:pt x="7753" y="4903"/>
                    <a:pt x="9532" y="3346"/>
                    <a:pt x="9258" y="1894"/>
                  </a:cubicBezTo>
                  <a:cubicBezTo>
                    <a:pt x="9032" y="735"/>
                    <a:pt x="7550" y="1"/>
                    <a:pt x="5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34"/>
            <p:cNvSpPr/>
            <p:nvPr/>
          </p:nvSpPr>
          <p:spPr>
            <a:xfrm>
              <a:off x="9425803" y="3740546"/>
              <a:ext cx="138609" cy="80176"/>
            </a:xfrm>
            <a:custGeom>
              <a:avLst/>
              <a:gdLst/>
              <a:ahLst/>
              <a:cxnLst/>
              <a:rect l="l" t="t" r="r" b="b"/>
              <a:pathLst>
                <a:path w="3672" h="2124" extrusionOk="0">
                  <a:moveTo>
                    <a:pt x="2182" y="1"/>
                  </a:moveTo>
                  <a:cubicBezTo>
                    <a:pt x="2009" y="1"/>
                    <a:pt x="1828" y="17"/>
                    <a:pt x="1643" y="51"/>
                  </a:cubicBezTo>
                  <a:cubicBezTo>
                    <a:pt x="688" y="241"/>
                    <a:pt x="1" y="837"/>
                    <a:pt x="106" y="1393"/>
                  </a:cubicBezTo>
                  <a:cubicBezTo>
                    <a:pt x="190" y="1841"/>
                    <a:pt x="763" y="2124"/>
                    <a:pt x="1487" y="2124"/>
                  </a:cubicBezTo>
                  <a:cubicBezTo>
                    <a:pt x="1660" y="2124"/>
                    <a:pt x="1843" y="2107"/>
                    <a:pt x="2029" y="2073"/>
                  </a:cubicBezTo>
                  <a:cubicBezTo>
                    <a:pt x="2984" y="1890"/>
                    <a:pt x="3671" y="1288"/>
                    <a:pt x="3566" y="732"/>
                  </a:cubicBezTo>
                  <a:cubicBezTo>
                    <a:pt x="3477" y="283"/>
                    <a:pt x="2902" y="1"/>
                    <a:pt x="2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34"/>
            <p:cNvSpPr/>
            <p:nvPr/>
          </p:nvSpPr>
          <p:spPr>
            <a:xfrm>
              <a:off x="9580645" y="3867190"/>
              <a:ext cx="284805" cy="395141"/>
            </a:xfrm>
            <a:custGeom>
              <a:avLst/>
              <a:gdLst/>
              <a:ahLst/>
              <a:cxnLst/>
              <a:rect l="l" t="t" r="r" b="b"/>
              <a:pathLst>
                <a:path w="7545" h="10468" extrusionOk="0">
                  <a:moveTo>
                    <a:pt x="6707" y="0"/>
                  </a:moveTo>
                  <a:lnTo>
                    <a:pt x="1" y="9905"/>
                  </a:lnTo>
                  <a:cubicBezTo>
                    <a:pt x="191" y="10232"/>
                    <a:pt x="472" y="10422"/>
                    <a:pt x="838" y="10468"/>
                  </a:cubicBezTo>
                  <a:lnTo>
                    <a:pt x="7544" y="563"/>
                  </a:lnTo>
                  <a:lnTo>
                    <a:pt x="67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34"/>
            <p:cNvSpPr/>
            <p:nvPr/>
          </p:nvSpPr>
          <p:spPr>
            <a:xfrm>
              <a:off x="9662897" y="3788750"/>
              <a:ext cx="285749" cy="307567"/>
            </a:xfrm>
            <a:custGeom>
              <a:avLst/>
              <a:gdLst/>
              <a:ahLst/>
              <a:cxnLst/>
              <a:rect l="l" t="t" r="r" b="b"/>
              <a:pathLst>
                <a:path w="7570" h="8148" extrusionOk="0">
                  <a:moveTo>
                    <a:pt x="5360" y="0"/>
                  </a:moveTo>
                  <a:cubicBezTo>
                    <a:pt x="4164" y="0"/>
                    <a:pt x="2658" y="974"/>
                    <a:pt x="1577" y="2576"/>
                  </a:cubicBezTo>
                  <a:cubicBezTo>
                    <a:pt x="164" y="4669"/>
                    <a:pt x="0" y="7037"/>
                    <a:pt x="1224" y="7862"/>
                  </a:cubicBezTo>
                  <a:cubicBezTo>
                    <a:pt x="1513" y="8055"/>
                    <a:pt x="1852" y="8147"/>
                    <a:pt x="2219" y="8147"/>
                  </a:cubicBezTo>
                  <a:cubicBezTo>
                    <a:pt x="3416" y="8147"/>
                    <a:pt x="4919" y="7174"/>
                    <a:pt x="6000" y="5572"/>
                  </a:cubicBezTo>
                  <a:cubicBezTo>
                    <a:pt x="7419" y="3478"/>
                    <a:pt x="7570" y="1117"/>
                    <a:pt x="6353" y="286"/>
                  </a:cubicBezTo>
                  <a:cubicBezTo>
                    <a:pt x="6066" y="92"/>
                    <a:pt x="5728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34"/>
            <p:cNvSpPr/>
            <p:nvPr/>
          </p:nvSpPr>
          <p:spPr>
            <a:xfrm>
              <a:off x="9647345" y="4035885"/>
              <a:ext cx="109921" cy="118527"/>
            </a:xfrm>
            <a:custGeom>
              <a:avLst/>
              <a:gdLst/>
              <a:ahLst/>
              <a:cxnLst/>
              <a:rect l="l" t="t" r="r" b="b"/>
              <a:pathLst>
                <a:path w="2912" h="3140" extrusionOk="0">
                  <a:moveTo>
                    <a:pt x="2069" y="1"/>
                  </a:moveTo>
                  <a:cubicBezTo>
                    <a:pt x="1609" y="1"/>
                    <a:pt x="1030" y="382"/>
                    <a:pt x="609" y="994"/>
                  </a:cubicBezTo>
                  <a:cubicBezTo>
                    <a:pt x="66" y="1799"/>
                    <a:pt x="0" y="2715"/>
                    <a:pt x="471" y="3029"/>
                  </a:cubicBezTo>
                  <a:cubicBezTo>
                    <a:pt x="582" y="3104"/>
                    <a:pt x="712" y="3140"/>
                    <a:pt x="852" y="3140"/>
                  </a:cubicBezTo>
                  <a:cubicBezTo>
                    <a:pt x="1312" y="3140"/>
                    <a:pt x="1889" y="2761"/>
                    <a:pt x="2310" y="2146"/>
                  </a:cubicBezTo>
                  <a:cubicBezTo>
                    <a:pt x="2859" y="1341"/>
                    <a:pt x="2912" y="431"/>
                    <a:pt x="2447" y="111"/>
                  </a:cubicBezTo>
                  <a:cubicBezTo>
                    <a:pt x="2337" y="36"/>
                    <a:pt x="2208" y="1"/>
                    <a:pt x="20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34"/>
            <p:cNvSpPr/>
            <p:nvPr/>
          </p:nvSpPr>
          <p:spPr>
            <a:xfrm>
              <a:off x="10003193" y="3909921"/>
              <a:ext cx="122793" cy="452215"/>
            </a:xfrm>
            <a:custGeom>
              <a:avLst/>
              <a:gdLst/>
              <a:ahLst/>
              <a:cxnLst/>
              <a:rect l="l" t="t" r="r" b="b"/>
              <a:pathLst>
                <a:path w="3253" h="11980" extrusionOk="0">
                  <a:moveTo>
                    <a:pt x="995" y="0"/>
                  </a:moveTo>
                  <a:lnTo>
                    <a:pt x="1" y="183"/>
                  </a:lnTo>
                  <a:lnTo>
                    <a:pt x="2258" y="11927"/>
                  </a:lnTo>
                  <a:cubicBezTo>
                    <a:pt x="2372" y="11962"/>
                    <a:pt x="2485" y="11980"/>
                    <a:pt x="2595" y="11980"/>
                  </a:cubicBezTo>
                  <a:cubicBezTo>
                    <a:pt x="2830" y="11980"/>
                    <a:pt x="3052" y="11900"/>
                    <a:pt x="3252" y="11744"/>
                  </a:cubicBezTo>
                  <a:lnTo>
                    <a:pt x="9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34"/>
            <p:cNvSpPr/>
            <p:nvPr/>
          </p:nvSpPr>
          <p:spPr>
            <a:xfrm>
              <a:off x="9919733" y="3819213"/>
              <a:ext cx="233657" cy="341237"/>
            </a:xfrm>
            <a:custGeom>
              <a:avLst/>
              <a:gdLst/>
              <a:ahLst/>
              <a:cxnLst/>
              <a:rect l="l" t="t" r="r" b="b"/>
              <a:pathLst>
                <a:path w="6190" h="9040" extrusionOk="0">
                  <a:moveTo>
                    <a:pt x="2529" y="0"/>
                  </a:moveTo>
                  <a:cubicBezTo>
                    <a:pt x="2430" y="0"/>
                    <a:pt x="2330" y="9"/>
                    <a:pt x="2231" y="28"/>
                  </a:cubicBezTo>
                  <a:cubicBezTo>
                    <a:pt x="785" y="310"/>
                    <a:pt x="0" y="2547"/>
                    <a:pt x="471" y="5027"/>
                  </a:cubicBezTo>
                  <a:cubicBezTo>
                    <a:pt x="922" y="7333"/>
                    <a:pt x="2301" y="9040"/>
                    <a:pt x="3655" y="9040"/>
                  </a:cubicBezTo>
                  <a:cubicBezTo>
                    <a:pt x="3757" y="9040"/>
                    <a:pt x="3858" y="9030"/>
                    <a:pt x="3958" y="9011"/>
                  </a:cubicBezTo>
                  <a:cubicBezTo>
                    <a:pt x="5404" y="8730"/>
                    <a:pt x="6189" y="6492"/>
                    <a:pt x="5718" y="4013"/>
                  </a:cubicBezTo>
                  <a:cubicBezTo>
                    <a:pt x="5273" y="1703"/>
                    <a:pt x="3886" y="0"/>
                    <a:pt x="2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34"/>
            <p:cNvSpPr/>
            <p:nvPr/>
          </p:nvSpPr>
          <p:spPr>
            <a:xfrm>
              <a:off x="10026408" y="4105341"/>
              <a:ext cx="89952" cy="131437"/>
            </a:xfrm>
            <a:custGeom>
              <a:avLst/>
              <a:gdLst/>
              <a:ahLst/>
              <a:cxnLst/>
              <a:rect l="l" t="t" r="r" b="b"/>
              <a:pathLst>
                <a:path w="2383" h="3482" extrusionOk="0">
                  <a:moveTo>
                    <a:pt x="978" y="1"/>
                  </a:moveTo>
                  <a:cubicBezTo>
                    <a:pt x="940" y="1"/>
                    <a:pt x="902" y="4"/>
                    <a:pt x="864" y="11"/>
                  </a:cubicBezTo>
                  <a:cubicBezTo>
                    <a:pt x="308" y="122"/>
                    <a:pt x="1" y="979"/>
                    <a:pt x="184" y="1935"/>
                  </a:cubicBezTo>
                  <a:cubicBezTo>
                    <a:pt x="355" y="2823"/>
                    <a:pt x="894" y="3481"/>
                    <a:pt x="1418" y="3481"/>
                  </a:cubicBezTo>
                  <a:cubicBezTo>
                    <a:pt x="1454" y="3481"/>
                    <a:pt x="1489" y="3478"/>
                    <a:pt x="1525" y="3472"/>
                  </a:cubicBezTo>
                  <a:cubicBezTo>
                    <a:pt x="2081" y="3367"/>
                    <a:pt x="2382" y="2510"/>
                    <a:pt x="2205" y="1549"/>
                  </a:cubicBezTo>
                  <a:cubicBezTo>
                    <a:pt x="2035" y="658"/>
                    <a:pt x="1500" y="1"/>
                    <a:pt x="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34"/>
            <p:cNvSpPr/>
            <p:nvPr/>
          </p:nvSpPr>
          <p:spPr>
            <a:xfrm>
              <a:off x="10158299" y="3800754"/>
              <a:ext cx="395141" cy="284767"/>
            </a:xfrm>
            <a:custGeom>
              <a:avLst/>
              <a:gdLst/>
              <a:ahLst/>
              <a:cxnLst/>
              <a:rect l="l" t="t" r="r" b="b"/>
              <a:pathLst>
                <a:path w="10468" h="7544" extrusionOk="0">
                  <a:moveTo>
                    <a:pt x="563" y="0"/>
                  </a:moveTo>
                  <a:lnTo>
                    <a:pt x="0" y="838"/>
                  </a:lnTo>
                  <a:lnTo>
                    <a:pt x="9905" y="7544"/>
                  </a:lnTo>
                  <a:cubicBezTo>
                    <a:pt x="10232" y="7354"/>
                    <a:pt x="10422" y="7079"/>
                    <a:pt x="10468" y="6706"/>
                  </a:cubicBezTo>
                  <a:lnTo>
                    <a:pt x="5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34"/>
            <p:cNvSpPr/>
            <p:nvPr/>
          </p:nvSpPr>
          <p:spPr>
            <a:xfrm>
              <a:off x="10059249" y="3732468"/>
              <a:ext cx="348258" cy="255551"/>
            </a:xfrm>
            <a:custGeom>
              <a:avLst/>
              <a:gdLst/>
              <a:ahLst/>
              <a:cxnLst/>
              <a:rect l="l" t="t" r="r" b="b"/>
              <a:pathLst>
                <a:path w="9226" h="6770" extrusionOk="0">
                  <a:moveTo>
                    <a:pt x="2723" y="0"/>
                  </a:moveTo>
                  <a:cubicBezTo>
                    <a:pt x="1887" y="0"/>
                    <a:pt x="1198" y="271"/>
                    <a:pt x="825" y="822"/>
                  </a:cubicBezTo>
                  <a:cubicBezTo>
                    <a:pt x="1" y="2045"/>
                    <a:pt x="1021" y="4184"/>
                    <a:pt x="3115" y="5597"/>
                  </a:cubicBezTo>
                  <a:cubicBezTo>
                    <a:pt x="4263" y="6372"/>
                    <a:pt x="5492" y="6770"/>
                    <a:pt x="6504" y="6770"/>
                  </a:cubicBezTo>
                  <a:cubicBezTo>
                    <a:pt x="7338" y="6770"/>
                    <a:pt x="8026" y="6500"/>
                    <a:pt x="8401" y="5951"/>
                  </a:cubicBezTo>
                  <a:cubicBezTo>
                    <a:pt x="9225" y="4721"/>
                    <a:pt x="8205" y="2588"/>
                    <a:pt x="6111" y="1175"/>
                  </a:cubicBezTo>
                  <a:cubicBezTo>
                    <a:pt x="4965" y="397"/>
                    <a:pt x="3736" y="0"/>
                    <a:pt x="27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34"/>
            <p:cNvSpPr/>
            <p:nvPr/>
          </p:nvSpPr>
          <p:spPr>
            <a:xfrm>
              <a:off x="10318802" y="3914337"/>
              <a:ext cx="134381" cy="98483"/>
            </a:xfrm>
            <a:custGeom>
              <a:avLst/>
              <a:gdLst/>
              <a:ahLst/>
              <a:cxnLst/>
              <a:rect l="l" t="t" r="r" b="b"/>
              <a:pathLst>
                <a:path w="3560" h="2609" extrusionOk="0">
                  <a:moveTo>
                    <a:pt x="1051" y="0"/>
                  </a:moveTo>
                  <a:cubicBezTo>
                    <a:pt x="728" y="0"/>
                    <a:pt x="464" y="104"/>
                    <a:pt x="321" y="315"/>
                  </a:cubicBezTo>
                  <a:cubicBezTo>
                    <a:pt x="1" y="786"/>
                    <a:pt x="400" y="1604"/>
                    <a:pt x="1204" y="2153"/>
                  </a:cubicBezTo>
                  <a:cubicBezTo>
                    <a:pt x="1642" y="2454"/>
                    <a:pt x="2115" y="2608"/>
                    <a:pt x="2505" y="2608"/>
                  </a:cubicBezTo>
                  <a:cubicBezTo>
                    <a:pt x="2828" y="2608"/>
                    <a:pt x="3094" y="2504"/>
                    <a:pt x="3239" y="2291"/>
                  </a:cubicBezTo>
                  <a:cubicBezTo>
                    <a:pt x="3560" y="1820"/>
                    <a:pt x="3161" y="1002"/>
                    <a:pt x="2356" y="452"/>
                  </a:cubicBezTo>
                  <a:cubicBezTo>
                    <a:pt x="1912" y="152"/>
                    <a:pt x="1440" y="0"/>
                    <a:pt x="1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34"/>
            <p:cNvSpPr/>
            <p:nvPr/>
          </p:nvSpPr>
          <p:spPr>
            <a:xfrm>
              <a:off x="10200501" y="3540219"/>
              <a:ext cx="454442" cy="122755"/>
            </a:xfrm>
            <a:custGeom>
              <a:avLst/>
              <a:gdLst/>
              <a:ahLst/>
              <a:cxnLst/>
              <a:rect l="l" t="t" r="r" b="b"/>
              <a:pathLst>
                <a:path w="12039" h="3252" extrusionOk="0">
                  <a:moveTo>
                    <a:pt x="11744" y="0"/>
                  </a:moveTo>
                  <a:lnTo>
                    <a:pt x="1" y="2257"/>
                  </a:lnTo>
                  <a:lnTo>
                    <a:pt x="191" y="3252"/>
                  </a:lnTo>
                  <a:lnTo>
                    <a:pt x="11934" y="995"/>
                  </a:lnTo>
                  <a:cubicBezTo>
                    <a:pt x="12039" y="635"/>
                    <a:pt x="11973" y="295"/>
                    <a:pt x="11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34"/>
            <p:cNvSpPr/>
            <p:nvPr/>
          </p:nvSpPr>
          <p:spPr>
            <a:xfrm>
              <a:off x="10100507" y="3525158"/>
              <a:ext cx="360338" cy="208442"/>
            </a:xfrm>
            <a:custGeom>
              <a:avLst/>
              <a:gdLst/>
              <a:ahLst/>
              <a:cxnLst/>
              <a:rect l="l" t="t" r="r" b="b"/>
              <a:pathLst>
                <a:path w="9546" h="5522" extrusionOk="0">
                  <a:moveTo>
                    <a:pt x="5682" y="1"/>
                  </a:moveTo>
                  <a:cubicBezTo>
                    <a:pt x="5226" y="1"/>
                    <a:pt x="4747" y="45"/>
                    <a:pt x="4259" y="138"/>
                  </a:cubicBezTo>
                  <a:cubicBezTo>
                    <a:pt x="1786" y="615"/>
                    <a:pt x="0" y="2179"/>
                    <a:pt x="282" y="3625"/>
                  </a:cubicBezTo>
                  <a:cubicBezTo>
                    <a:pt x="502" y="4786"/>
                    <a:pt x="1994" y="5521"/>
                    <a:pt x="3854" y="5521"/>
                  </a:cubicBezTo>
                  <a:cubicBezTo>
                    <a:pt x="4310" y="5521"/>
                    <a:pt x="4787" y="5477"/>
                    <a:pt x="5273" y="5385"/>
                  </a:cubicBezTo>
                  <a:cubicBezTo>
                    <a:pt x="7766" y="4907"/>
                    <a:pt x="9546" y="3343"/>
                    <a:pt x="9258" y="1897"/>
                  </a:cubicBezTo>
                  <a:cubicBezTo>
                    <a:pt x="9037" y="736"/>
                    <a:pt x="7545" y="1"/>
                    <a:pt x="5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34"/>
            <p:cNvSpPr/>
            <p:nvPr/>
          </p:nvSpPr>
          <p:spPr>
            <a:xfrm>
              <a:off x="10392637" y="3554374"/>
              <a:ext cx="138345" cy="80251"/>
            </a:xfrm>
            <a:custGeom>
              <a:avLst/>
              <a:gdLst/>
              <a:ahLst/>
              <a:cxnLst/>
              <a:rect l="l" t="t" r="r" b="b"/>
              <a:pathLst>
                <a:path w="3665" h="2126" extrusionOk="0">
                  <a:moveTo>
                    <a:pt x="2183" y="0"/>
                  </a:moveTo>
                  <a:cubicBezTo>
                    <a:pt x="2009" y="0"/>
                    <a:pt x="1828" y="16"/>
                    <a:pt x="1643" y="51"/>
                  </a:cubicBezTo>
                  <a:cubicBezTo>
                    <a:pt x="688" y="234"/>
                    <a:pt x="1" y="836"/>
                    <a:pt x="106" y="1392"/>
                  </a:cubicBezTo>
                  <a:cubicBezTo>
                    <a:pt x="190" y="1839"/>
                    <a:pt x="764" y="2125"/>
                    <a:pt x="1482" y="2125"/>
                  </a:cubicBezTo>
                  <a:cubicBezTo>
                    <a:pt x="1658" y="2125"/>
                    <a:pt x="1842" y="2108"/>
                    <a:pt x="2029" y="2072"/>
                  </a:cubicBezTo>
                  <a:cubicBezTo>
                    <a:pt x="2978" y="1895"/>
                    <a:pt x="3665" y="1287"/>
                    <a:pt x="3566" y="731"/>
                  </a:cubicBezTo>
                  <a:cubicBezTo>
                    <a:pt x="3482" y="283"/>
                    <a:pt x="2904" y="0"/>
                    <a:pt x="2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34"/>
            <p:cNvSpPr/>
            <p:nvPr/>
          </p:nvSpPr>
          <p:spPr>
            <a:xfrm>
              <a:off x="10091598" y="3112726"/>
              <a:ext cx="284805" cy="395179"/>
            </a:xfrm>
            <a:custGeom>
              <a:avLst/>
              <a:gdLst/>
              <a:ahLst/>
              <a:cxnLst/>
              <a:rect l="l" t="t" r="r" b="b"/>
              <a:pathLst>
                <a:path w="7545" h="10469" extrusionOk="0">
                  <a:moveTo>
                    <a:pt x="6707" y="1"/>
                  </a:moveTo>
                  <a:lnTo>
                    <a:pt x="1" y="9906"/>
                  </a:lnTo>
                  <a:lnTo>
                    <a:pt x="838" y="10468"/>
                  </a:lnTo>
                  <a:lnTo>
                    <a:pt x="7544" y="563"/>
                  </a:lnTo>
                  <a:cubicBezTo>
                    <a:pt x="7354" y="236"/>
                    <a:pt x="7073" y="53"/>
                    <a:pt x="6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34"/>
            <p:cNvSpPr/>
            <p:nvPr/>
          </p:nvSpPr>
          <p:spPr>
            <a:xfrm>
              <a:off x="10008402" y="3279042"/>
              <a:ext cx="285484" cy="307302"/>
            </a:xfrm>
            <a:custGeom>
              <a:avLst/>
              <a:gdLst/>
              <a:ahLst/>
              <a:cxnLst/>
              <a:rect l="l" t="t" r="r" b="b"/>
              <a:pathLst>
                <a:path w="7563" h="8141" extrusionOk="0">
                  <a:moveTo>
                    <a:pt x="5357" y="1"/>
                  </a:moveTo>
                  <a:cubicBezTo>
                    <a:pt x="4163" y="1"/>
                    <a:pt x="2659" y="977"/>
                    <a:pt x="1577" y="2575"/>
                  </a:cubicBezTo>
                  <a:cubicBezTo>
                    <a:pt x="157" y="4669"/>
                    <a:pt x="0" y="7031"/>
                    <a:pt x="1217" y="7855"/>
                  </a:cubicBezTo>
                  <a:cubicBezTo>
                    <a:pt x="1504" y="8049"/>
                    <a:pt x="1842" y="8140"/>
                    <a:pt x="2209" y="8140"/>
                  </a:cubicBezTo>
                  <a:cubicBezTo>
                    <a:pt x="3403" y="8140"/>
                    <a:pt x="4905" y="7167"/>
                    <a:pt x="5986" y="5565"/>
                  </a:cubicBezTo>
                  <a:cubicBezTo>
                    <a:pt x="7406" y="3478"/>
                    <a:pt x="7563" y="1110"/>
                    <a:pt x="6346" y="285"/>
                  </a:cubicBezTo>
                  <a:cubicBezTo>
                    <a:pt x="6059" y="92"/>
                    <a:pt x="5723" y="1"/>
                    <a:pt x="5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34"/>
            <p:cNvSpPr/>
            <p:nvPr/>
          </p:nvSpPr>
          <p:spPr>
            <a:xfrm>
              <a:off x="10199293" y="3220948"/>
              <a:ext cx="109921" cy="118527"/>
            </a:xfrm>
            <a:custGeom>
              <a:avLst/>
              <a:gdLst/>
              <a:ahLst/>
              <a:cxnLst/>
              <a:rect l="l" t="t" r="r" b="b"/>
              <a:pathLst>
                <a:path w="2912" h="3140" extrusionOk="0">
                  <a:moveTo>
                    <a:pt x="2065" y="0"/>
                  </a:moveTo>
                  <a:cubicBezTo>
                    <a:pt x="1603" y="0"/>
                    <a:pt x="1025" y="381"/>
                    <a:pt x="609" y="994"/>
                  </a:cubicBezTo>
                  <a:cubicBezTo>
                    <a:pt x="59" y="1805"/>
                    <a:pt x="0" y="2714"/>
                    <a:pt x="471" y="3028"/>
                  </a:cubicBezTo>
                  <a:cubicBezTo>
                    <a:pt x="582" y="3103"/>
                    <a:pt x="712" y="3139"/>
                    <a:pt x="852" y="3139"/>
                  </a:cubicBezTo>
                  <a:cubicBezTo>
                    <a:pt x="1312" y="3139"/>
                    <a:pt x="1889" y="2761"/>
                    <a:pt x="2310" y="2145"/>
                  </a:cubicBezTo>
                  <a:cubicBezTo>
                    <a:pt x="2859" y="1340"/>
                    <a:pt x="2912" y="431"/>
                    <a:pt x="2447" y="110"/>
                  </a:cubicBezTo>
                  <a:cubicBezTo>
                    <a:pt x="2336" y="36"/>
                    <a:pt x="2206" y="0"/>
                    <a:pt x="2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34"/>
            <p:cNvSpPr/>
            <p:nvPr/>
          </p:nvSpPr>
          <p:spPr>
            <a:xfrm>
              <a:off x="9696719" y="3433695"/>
              <a:ext cx="562853" cy="508421"/>
            </a:xfrm>
            <a:custGeom>
              <a:avLst/>
              <a:gdLst/>
              <a:ahLst/>
              <a:cxnLst/>
              <a:rect l="l" t="t" r="r" b="b"/>
              <a:pathLst>
                <a:path w="14911" h="13469" extrusionOk="0">
                  <a:moveTo>
                    <a:pt x="7452" y="1"/>
                  </a:moveTo>
                  <a:cubicBezTo>
                    <a:pt x="4472" y="1"/>
                    <a:pt x="1746" y="1997"/>
                    <a:pt x="949" y="5014"/>
                  </a:cubicBezTo>
                  <a:cubicBezTo>
                    <a:pt x="1" y="8612"/>
                    <a:pt x="2140" y="12289"/>
                    <a:pt x="5738" y="13244"/>
                  </a:cubicBezTo>
                  <a:cubicBezTo>
                    <a:pt x="6313" y="13396"/>
                    <a:pt x="6891" y="13469"/>
                    <a:pt x="7459" y="13469"/>
                  </a:cubicBezTo>
                  <a:cubicBezTo>
                    <a:pt x="10439" y="13469"/>
                    <a:pt x="13165" y="11472"/>
                    <a:pt x="13962" y="8455"/>
                  </a:cubicBezTo>
                  <a:cubicBezTo>
                    <a:pt x="14911" y="4857"/>
                    <a:pt x="12765" y="1174"/>
                    <a:pt x="9173" y="225"/>
                  </a:cubicBezTo>
                  <a:cubicBezTo>
                    <a:pt x="8598" y="73"/>
                    <a:pt x="8021" y="1"/>
                    <a:pt x="7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34"/>
            <p:cNvSpPr/>
            <p:nvPr/>
          </p:nvSpPr>
          <p:spPr>
            <a:xfrm>
              <a:off x="9731296" y="3460269"/>
              <a:ext cx="493964" cy="454593"/>
            </a:xfrm>
            <a:custGeom>
              <a:avLst/>
              <a:gdLst/>
              <a:ahLst/>
              <a:cxnLst/>
              <a:rect l="l" t="t" r="r" b="b"/>
              <a:pathLst>
                <a:path w="13086" h="12043" extrusionOk="0">
                  <a:moveTo>
                    <a:pt x="6544" y="509"/>
                  </a:moveTo>
                  <a:cubicBezTo>
                    <a:pt x="9135" y="509"/>
                    <a:pt x="11452" y="2348"/>
                    <a:pt x="11966" y="4984"/>
                  </a:cubicBezTo>
                  <a:cubicBezTo>
                    <a:pt x="12542" y="7967"/>
                    <a:pt x="10579" y="10872"/>
                    <a:pt x="7590" y="11441"/>
                  </a:cubicBezTo>
                  <a:cubicBezTo>
                    <a:pt x="7239" y="11509"/>
                    <a:pt x="6889" y="11541"/>
                    <a:pt x="6545" y="11541"/>
                  </a:cubicBezTo>
                  <a:cubicBezTo>
                    <a:pt x="3956" y="11541"/>
                    <a:pt x="1635" y="9703"/>
                    <a:pt x="1132" y="7071"/>
                  </a:cubicBezTo>
                  <a:cubicBezTo>
                    <a:pt x="557" y="4081"/>
                    <a:pt x="2519" y="1183"/>
                    <a:pt x="5509" y="607"/>
                  </a:cubicBezTo>
                  <a:cubicBezTo>
                    <a:pt x="5857" y="541"/>
                    <a:pt x="6203" y="509"/>
                    <a:pt x="6544" y="509"/>
                  </a:cubicBezTo>
                  <a:close/>
                  <a:moveTo>
                    <a:pt x="6550" y="0"/>
                  </a:moveTo>
                  <a:cubicBezTo>
                    <a:pt x="6175" y="0"/>
                    <a:pt x="5793" y="36"/>
                    <a:pt x="5411" y="110"/>
                  </a:cubicBezTo>
                  <a:cubicBezTo>
                    <a:pt x="2146" y="738"/>
                    <a:pt x="1" y="3904"/>
                    <a:pt x="635" y="7156"/>
                  </a:cubicBezTo>
                  <a:cubicBezTo>
                    <a:pt x="1189" y="10034"/>
                    <a:pt x="3711" y="12043"/>
                    <a:pt x="6533" y="12043"/>
                  </a:cubicBezTo>
                  <a:cubicBezTo>
                    <a:pt x="6912" y="12043"/>
                    <a:pt x="7296" y="12007"/>
                    <a:pt x="7681" y="11932"/>
                  </a:cubicBezTo>
                  <a:cubicBezTo>
                    <a:pt x="10946" y="11304"/>
                    <a:pt x="13085" y="8150"/>
                    <a:pt x="12457" y="4886"/>
                  </a:cubicBezTo>
                  <a:cubicBezTo>
                    <a:pt x="11903" y="2005"/>
                    <a:pt x="9372" y="0"/>
                    <a:pt x="6550" y="0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34"/>
            <p:cNvSpPr/>
            <p:nvPr/>
          </p:nvSpPr>
          <p:spPr>
            <a:xfrm>
              <a:off x="9857751" y="3576457"/>
              <a:ext cx="241546" cy="222484"/>
            </a:xfrm>
            <a:custGeom>
              <a:avLst/>
              <a:gdLst/>
              <a:ahLst/>
              <a:cxnLst/>
              <a:rect l="l" t="t" r="r" b="b"/>
              <a:pathLst>
                <a:path w="6399" h="5894" extrusionOk="0">
                  <a:moveTo>
                    <a:pt x="3198" y="1"/>
                  </a:moveTo>
                  <a:cubicBezTo>
                    <a:pt x="3013" y="1"/>
                    <a:pt x="2825" y="18"/>
                    <a:pt x="2637" y="54"/>
                  </a:cubicBezTo>
                  <a:cubicBezTo>
                    <a:pt x="1047" y="368"/>
                    <a:pt x="0" y="1912"/>
                    <a:pt x="308" y="3509"/>
                  </a:cubicBezTo>
                  <a:cubicBezTo>
                    <a:pt x="584" y="4914"/>
                    <a:pt x="1814" y="5893"/>
                    <a:pt x="3193" y="5893"/>
                  </a:cubicBezTo>
                  <a:cubicBezTo>
                    <a:pt x="3381" y="5893"/>
                    <a:pt x="3571" y="5875"/>
                    <a:pt x="3762" y="5838"/>
                  </a:cubicBezTo>
                  <a:cubicBezTo>
                    <a:pt x="5352" y="5530"/>
                    <a:pt x="6399" y="3980"/>
                    <a:pt x="6091" y="2390"/>
                  </a:cubicBezTo>
                  <a:cubicBezTo>
                    <a:pt x="5814" y="981"/>
                    <a:pt x="4584" y="1"/>
                    <a:pt x="3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_1_1_1">
    <p:spTree>
      <p:nvGrpSpPr>
        <p:cNvPr id="1" name="Shape 4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7" name="Google Shape;4777;p35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 rot="10800000" flipH="1">
            <a:off x="7924" y="0"/>
            <a:ext cx="9128151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78" name="Google Shape;4778;p35"/>
          <p:cNvGrpSpPr/>
          <p:nvPr/>
        </p:nvGrpSpPr>
        <p:grpSpPr>
          <a:xfrm>
            <a:off x="278161" y="309672"/>
            <a:ext cx="8587939" cy="4669073"/>
            <a:chOff x="244211" y="309672"/>
            <a:chExt cx="8587939" cy="4669073"/>
          </a:xfrm>
        </p:grpSpPr>
        <p:grpSp>
          <p:nvGrpSpPr>
            <p:cNvPr id="4779" name="Google Shape;4779;p35"/>
            <p:cNvGrpSpPr/>
            <p:nvPr/>
          </p:nvGrpSpPr>
          <p:grpSpPr>
            <a:xfrm>
              <a:off x="839013" y="465394"/>
              <a:ext cx="7993137" cy="4195104"/>
              <a:chOff x="1396772" y="519495"/>
              <a:chExt cx="5065680" cy="2456150"/>
            </a:xfrm>
          </p:grpSpPr>
          <p:sp>
            <p:nvSpPr>
              <p:cNvPr id="4780" name="Google Shape;4780;p35"/>
              <p:cNvSpPr/>
              <p:nvPr/>
            </p:nvSpPr>
            <p:spPr>
              <a:xfrm>
                <a:off x="1396772" y="519495"/>
                <a:ext cx="5065680" cy="2438350"/>
              </a:xfrm>
              <a:custGeom>
                <a:avLst/>
                <a:gdLst/>
                <a:ahLst/>
                <a:cxnLst/>
                <a:rect l="l" t="t" r="r" b="b"/>
                <a:pathLst>
                  <a:path w="192758" h="97534" extrusionOk="0">
                    <a:moveTo>
                      <a:pt x="0" y="0"/>
                    </a:moveTo>
                    <a:lnTo>
                      <a:pt x="0" y="97533"/>
                    </a:lnTo>
                    <a:lnTo>
                      <a:pt x="10778" y="97533"/>
                    </a:lnTo>
                    <a:cubicBezTo>
                      <a:pt x="10982" y="95756"/>
                      <a:pt x="11084" y="93962"/>
                      <a:pt x="11081" y="92174"/>
                    </a:cubicBezTo>
                    <a:lnTo>
                      <a:pt x="11081" y="92174"/>
                    </a:lnTo>
                    <a:cubicBezTo>
                      <a:pt x="11543" y="93962"/>
                      <a:pt x="12031" y="95743"/>
                      <a:pt x="12502" y="97533"/>
                    </a:cubicBezTo>
                    <a:lnTo>
                      <a:pt x="12750" y="97533"/>
                    </a:lnTo>
                    <a:cubicBezTo>
                      <a:pt x="12816" y="96712"/>
                      <a:pt x="12872" y="95894"/>
                      <a:pt x="12951" y="95070"/>
                    </a:cubicBezTo>
                    <a:cubicBezTo>
                      <a:pt x="13089" y="95670"/>
                      <a:pt x="13238" y="96636"/>
                      <a:pt x="13393" y="97533"/>
                    </a:cubicBezTo>
                    <a:lnTo>
                      <a:pt x="17149" y="97533"/>
                    </a:lnTo>
                    <a:cubicBezTo>
                      <a:pt x="17291" y="96363"/>
                      <a:pt x="17433" y="95093"/>
                      <a:pt x="17571" y="94242"/>
                    </a:cubicBezTo>
                    <a:lnTo>
                      <a:pt x="18264" y="97533"/>
                    </a:lnTo>
                    <a:lnTo>
                      <a:pt x="35980" y="97533"/>
                    </a:lnTo>
                    <a:cubicBezTo>
                      <a:pt x="36121" y="96363"/>
                      <a:pt x="36263" y="95093"/>
                      <a:pt x="36402" y="94242"/>
                    </a:cubicBezTo>
                    <a:lnTo>
                      <a:pt x="37094" y="97533"/>
                    </a:lnTo>
                    <a:lnTo>
                      <a:pt x="39643" y="97533"/>
                    </a:lnTo>
                    <a:cubicBezTo>
                      <a:pt x="39792" y="96636"/>
                      <a:pt x="39944" y="95673"/>
                      <a:pt x="40079" y="95077"/>
                    </a:cubicBezTo>
                    <a:cubicBezTo>
                      <a:pt x="40158" y="95894"/>
                      <a:pt x="40211" y="96712"/>
                      <a:pt x="40280" y="97533"/>
                    </a:cubicBezTo>
                    <a:lnTo>
                      <a:pt x="40527" y="97533"/>
                    </a:lnTo>
                    <a:cubicBezTo>
                      <a:pt x="40999" y="95746"/>
                      <a:pt x="41490" y="93965"/>
                      <a:pt x="41952" y="92178"/>
                    </a:cubicBezTo>
                    <a:lnTo>
                      <a:pt x="41952" y="92178"/>
                    </a:lnTo>
                    <a:cubicBezTo>
                      <a:pt x="41945" y="93965"/>
                      <a:pt x="42051" y="95756"/>
                      <a:pt x="42252" y="97533"/>
                    </a:cubicBezTo>
                    <a:lnTo>
                      <a:pt x="44234" y="97533"/>
                    </a:lnTo>
                    <a:cubicBezTo>
                      <a:pt x="44330" y="96749"/>
                      <a:pt x="44419" y="95950"/>
                      <a:pt x="44511" y="95390"/>
                    </a:cubicBezTo>
                    <a:cubicBezTo>
                      <a:pt x="44659" y="96102"/>
                      <a:pt x="44811" y="96818"/>
                      <a:pt x="44959" y="97533"/>
                    </a:cubicBezTo>
                    <a:lnTo>
                      <a:pt x="79784" y="97533"/>
                    </a:lnTo>
                    <a:cubicBezTo>
                      <a:pt x="79989" y="95756"/>
                      <a:pt x="80091" y="93962"/>
                      <a:pt x="80088" y="92174"/>
                    </a:cubicBezTo>
                    <a:lnTo>
                      <a:pt x="80088" y="92174"/>
                    </a:lnTo>
                    <a:cubicBezTo>
                      <a:pt x="80549" y="93962"/>
                      <a:pt x="81038" y="95743"/>
                      <a:pt x="81509" y="97533"/>
                    </a:cubicBezTo>
                    <a:lnTo>
                      <a:pt x="81756" y="97533"/>
                    </a:lnTo>
                    <a:cubicBezTo>
                      <a:pt x="81822" y="96712"/>
                      <a:pt x="81878" y="95894"/>
                      <a:pt x="81958" y="95070"/>
                    </a:cubicBezTo>
                    <a:cubicBezTo>
                      <a:pt x="82099" y="95670"/>
                      <a:pt x="82248" y="96636"/>
                      <a:pt x="82400" y="97533"/>
                    </a:cubicBezTo>
                    <a:lnTo>
                      <a:pt x="86156" y="97533"/>
                    </a:lnTo>
                    <a:cubicBezTo>
                      <a:pt x="86298" y="96363"/>
                      <a:pt x="86439" y="95093"/>
                      <a:pt x="86578" y="94242"/>
                    </a:cubicBezTo>
                    <a:lnTo>
                      <a:pt x="87270" y="97533"/>
                    </a:lnTo>
                    <a:lnTo>
                      <a:pt x="104986" y="97533"/>
                    </a:lnTo>
                    <a:cubicBezTo>
                      <a:pt x="105128" y="96363"/>
                      <a:pt x="105270" y="95093"/>
                      <a:pt x="105408" y="94242"/>
                    </a:cubicBezTo>
                    <a:lnTo>
                      <a:pt x="106101" y="97533"/>
                    </a:lnTo>
                    <a:lnTo>
                      <a:pt x="108650" y="97533"/>
                    </a:lnTo>
                    <a:cubicBezTo>
                      <a:pt x="108799" y="96636"/>
                      <a:pt x="108950" y="95673"/>
                      <a:pt x="109085" y="95077"/>
                    </a:cubicBezTo>
                    <a:cubicBezTo>
                      <a:pt x="109165" y="95894"/>
                      <a:pt x="109217" y="96712"/>
                      <a:pt x="109290" y="97533"/>
                    </a:cubicBezTo>
                    <a:lnTo>
                      <a:pt x="109537" y="97533"/>
                    </a:lnTo>
                    <a:cubicBezTo>
                      <a:pt x="110006" y="95746"/>
                      <a:pt x="110497" y="93965"/>
                      <a:pt x="110959" y="92178"/>
                    </a:cubicBezTo>
                    <a:lnTo>
                      <a:pt x="110959" y="92178"/>
                    </a:lnTo>
                    <a:cubicBezTo>
                      <a:pt x="110955" y="93965"/>
                      <a:pt x="111058" y="95756"/>
                      <a:pt x="111259" y="97533"/>
                    </a:cubicBezTo>
                    <a:lnTo>
                      <a:pt x="113241" y="97533"/>
                    </a:lnTo>
                    <a:cubicBezTo>
                      <a:pt x="113336" y="96749"/>
                      <a:pt x="113429" y="95950"/>
                      <a:pt x="113518" y="95390"/>
                    </a:cubicBezTo>
                    <a:cubicBezTo>
                      <a:pt x="113666" y="96102"/>
                      <a:pt x="113818" y="96818"/>
                      <a:pt x="113966" y="97533"/>
                    </a:cubicBezTo>
                    <a:lnTo>
                      <a:pt x="153039" y="97533"/>
                    </a:lnTo>
                    <a:cubicBezTo>
                      <a:pt x="153240" y="95756"/>
                      <a:pt x="153342" y="93962"/>
                      <a:pt x="153339" y="92174"/>
                    </a:cubicBezTo>
                    <a:lnTo>
                      <a:pt x="153339" y="92174"/>
                    </a:lnTo>
                    <a:cubicBezTo>
                      <a:pt x="153800" y="93962"/>
                      <a:pt x="154292" y="95743"/>
                      <a:pt x="154760" y="97533"/>
                    </a:cubicBezTo>
                    <a:lnTo>
                      <a:pt x="155007" y="97533"/>
                    </a:lnTo>
                    <a:cubicBezTo>
                      <a:pt x="155073" y="96712"/>
                      <a:pt x="155133" y="95894"/>
                      <a:pt x="155212" y="95070"/>
                    </a:cubicBezTo>
                    <a:cubicBezTo>
                      <a:pt x="155350" y="95670"/>
                      <a:pt x="155499" y="96636"/>
                      <a:pt x="155651" y="97533"/>
                    </a:cubicBezTo>
                    <a:lnTo>
                      <a:pt x="159407" y="97533"/>
                    </a:lnTo>
                    <a:cubicBezTo>
                      <a:pt x="159552" y="96363"/>
                      <a:pt x="159690" y="95093"/>
                      <a:pt x="159832" y="94242"/>
                    </a:cubicBezTo>
                    <a:lnTo>
                      <a:pt x="160525" y="97533"/>
                    </a:lnTo>
                    <a:lnTo>
                      <a:pt x="178237" y="97533"/>
                    </a:lnTo>
                    <a:cubicBezTo>
                      <a:pt x="178382" y="96363"/>
                      <a:pt x="178521" y="95093"/>
                      <a:pt x="178663" y="94242"/>
                    </a:cubicBezTo>
                    <a:lnTo>
                      <a:pt x="179355" y="97533"/>
                    </a:lnTo>
                    <a:lnTo>
                      <a:pt x="181901" y="97533"/>
                    </a:lnTo>
                    <a:cubicBezTo>
                      <a:pt x="182050" y="96636"/>
                      <a:pt x="182205" y="95673"/>
                      <a:pt x="182340" y="95077"/>
                    </a:cubicBezTo>
                    <a:cubicBezTo>
                      <a:pt x="182419" y="95894"/>
                      <a:pt x="182472" y="96712"/>
                      <a:pt x="182541" y="97533"/>
                    </a:cubicBezTo>
                    <a:lnTo>
                      <a:pt x="182788" y="97533"/>
                    </a:lnTo>
                    <a:cubicBezTo>
                      <a:pt x="183260" y="95746"/>
                      <a:pt x="183748" y="93965"/>
                      <a:pt x="184210" y="92178"/>
                    </a:cubicBezTo>
                    <a:lnTo>
                      <a:pt x="184210" y="92178"/>
                    </a:lnTo>
                    <a:cubicBezTo>
                      <a:pt x="184206" y="93965"/>
                      <a:pt x="184309" y="95756"/>
                      <a:pt x="184513" y="97533"/>
                    </a:cubicBezTo>
                    <a:lnTo>
                      <a:pt x="186495" y="97533"/>
                    </a:lnTo>
                    <a:cubicBezTo>
                      <a:pt x="186591" y="96749"/>
                      <a:pt x="186680" y="95950"/>
                      <a:pt x="186772" y="95390"/>
                    </a:cubicBezTo>
                    <a:cubicBezTo>
                      <a:pt x="186920" y="96102"/>
                      <a:pt x="187072" y="96818"/>
                      <a:pt x="187220" y="97533"/>
                    </a:cubicBezTo>
                    <a:lnTo>
                      <a:pt x="192467" y="97533"/>
                    </a:lnTo>
                    <a:cubicBezTo>
                      <a:pt x="192563" y="96745"/>
                      <a:pt x="192659" y="95937"/>
                      <a:pt x="192748" y="95373"/>
                    </a:cubicBezTo>
                    <a:cubicBezTo>
                      <a:pt x="192748" y="95393"/>
                      <a:pt x="192751" y="95410"/>
                      <a:pt x="192757" y="95429"/>
                    </a:cubicBezTo>
                    <a:lnTo>
                      <a:pt x="192757" y="0"/>
                    </a:lnTo>
                    <a:lnTo>
                      <a:pt x="189038" y="0"/>
                    </a:lnTo>
                    <a:cubicBezTo>
                      <a:pt x="188833" y="1788"/>
                      <a:pt x="188728" y="3588"/>
                      <a:pt x="188734" y="5386"/>
                    </a:cubicBezTo>
                    <a:cubicBezTo>
                      <a:pt x="188266" y="3585"/>
                      <a:pt x="187771" y="1798"/>
                      <a:pt x="187303" y="0"/>
                    </a:cubicBezTo>
                    <a:lnTo>
                      <a:pt x="187069" y="0"/>
                    </a:lnTo>
                    <a:cubicBezTo>
                      <a:pt x="186996" y="828"/>
                      <a:pt x="186943" y="1656"/>
                      <a:pt x="186864" y="2490"/>
                    </a:cubicBezTo>
                    <a:cubicBezTo>
                      <a:pt x="186726" y="1887"/>
                      <a:pt x="186574" y="901"/>
                      <a:pt x="186419" y="0"/>
                    </a:cubicBezTo>
                    <a:lnTo>
                      <a:pt x="182673" y="0"/>
                    </a:lnTo>
                    <a:cubicBezTo>
                      <a:pt x="182528" y="1178"/>
                      <a:pt x="182386" y="2461"/>
                      <a:pt x="182247" y="3321"/>
                    </a:cubicBezTo>
                    <a:cubicBezTo>
                      <a:pt x="182017" y="2213"/>
                      <a:pt x="181782" y="1109"/>
                      <a:pt x="181552" y="0"/>
                    </a:cubicBezTo>
                    <a:lnTo>
                      <a:pt x="163846" y="0"/>
                    </a:lnTo>
                    <a:cubicBezTo>
                      <a:pt x="163704" y="1178"/>
                      <a:pt x="163559" y="2461"/>
                      <a:pt x="163423" y="3321"/>
                    </a:cubicBezTo>
                    <a:cubicBezTo>
                      <a:pt x="163193" y="2213"/>
                      <a:pt x="162955" y="1109"/>
                      <a:pt x="162724" y="0"/>
                    </a:cubicBezTo>
                    <a:lnTo>
                      <a:pt x="160185" y="0"/>
                    </a:lnTo>
                    <a:cubicBezTo>
                      <a:pt x="160033" y="901"/>
                      <a:pt x="159882" y="1884"/>
                      <a:pt x="159740" y="2484"/>
                    </a:cubicBezTo>
                    <a:cubicBezTo>
                      <a:pt x="159664" y="1653"/>
                      <a:pt x="159605" y="828"/>
                      <a:pt x="159539" y="0"/>
                    </a:cubicBezTo>
                    <a:lnTo>
                      <a:pt x="159301" y="0"/>
                    </a:lnTo>
                    <a:cubicBezTo>
                      <a:pt x="158830" y="1798"/>
                      <a:pt x="158335" y="3585"/>
                      <a:pt x="157870" y="5382"/>
                    </a:cubicBezTo>
                    <a:cubicBezTo>
                      <a:pt x="157873" y="3585"/>
                      <a:pt x="157771" y="1785"/>
                      <a:pt x="157563" y="0"/>
                    </a:cubicBezTo>
                    <a:lnTo>
                      <a:pt x="155591" y="0"/>
                    </a:lnTo>
                    <a:cubicBezTo>
                      <a:pt x="155496" y="792"/>
                      <a:pt x="155400" y="1606"/>
                      <a:pt x="155311" y="2177"/>
                    </a:cubicBezTo>
                    <a:lnTo>
                      <a:pt x="154852" y="0"/>
                    </a:lnTo>
                    <a:lnTo>
                      <a:pt x="120034" y="0"/>
                    </a:lnTo>
                    <a:cubicBezTo>
                      <a:pt x="119830" y="1788"/>
                      <a:pt x="119727" y="3588"/>
                      <a:pt x="119731" y="5386"/>
                    </a:cubicBezTo>
                    <a:cubicBezTo>
                      <a:pt x="119266" y="3585"/>
                      <a:pt x="118771" y="1798"/>
                      <a:pt x="118300" y="0"/>
                    </a:cubicBezTo>
                    <a:lnTo>
                      <a:pt x="118065" y="0"/>
                    </a:lnTo>
                    <a:cubicBezTo>
                      <a:pt x="117996" y="828"/>
                      <a:pt x="117940" y="1656"/>
                      <a:pt x="117864" y="2490"/>
                    </a:cubicBezTo>
                    <a:cubicBezTo>
                      <a:pt x="117722" y="1887"/>
                      <a:pt x="117571" y="901"/>
                      <a:pt x="117419" y="0"/>
                    </a:cubicBezTo>
                    <a:lnTo>
                      <a:pt x="113669" y="0"/>
                    </a:lnTo>
                    <a:cubicBezTo>
                      <a:pt x="113528" y="1178"/>
                      <a:pt x="113382" y="2461"/>
                      <a:pt x="113247" y="3321"/>
                    </a:cubicBezTo>
                    <a:cubicBezTo>
                      <a:pt x="113016" y="2213"/>
                      <a:pt x="112779" y="1109"/>
                      <a:pt x="112548" y="0"/>
                    </a:cubicBezTo>
                    <a:lnTo>
                      <a:pt x="94845" y="0"/>
                    </a:lnTo>
                    <a:cubicBezTo>
                      <a:pt x="94700" y="1178"/>
                      <a:pt x="94555" y="2461"/>
                      <a:pt x="94420" y="3321"/>
                    </a:cubicBezTo>
                    <a:cubicBezTo>
                      <a:pt x="94189" y="2213"/>
                      <a:pt x="93955" y="1109"/>
                      <a:pt x="93724" y="0"/>
                    </a:cubicBezTo>
                    <a:lnTo>
                      <a:pt x="91185" y="0"/>
                    </a:lnTo>
                    <a:cubicBezTo>
                      <a:pt x="91030" y="901"/>
                      <a:pt x="90878" y="1884"/>
                      <a:pt x="90740" y="2484"/>
                    </a:cubicBezTo>
                    <a:cubicBezTo>
                      <a:pt x="90661" y="1653"/>
                      <a:pt x="90601" y="828"/>
                      <a:pt x="90535" y="0"/>
                    </a:cubicBezTo>
                    <a:lnTo>
                      <a:pt x="90298" y="0"/>
                    </a:lnTo>
                    <a:cubicBezTo>
                      <a:pt x="89826" y="1798"/>
                      <a:pt x="89332" y="3585"/>
                      <a:pt x="88867" y="5382"/>
                    </a:cubicBezTo>
                    <a:cubicBezTo>
                      <a:pt x="88870" y="3585"/>
                      <a:pt x="88768" y="1785"/>
                      <a:pt x="88563" y="0"/>
                    </a:cubicBezTo>
                    <a:lnTo>
                      <a:pt x="86588" y="0"/>
                    </a:lnTo>
                    <a:cubicBezTo>
                      <a:pt x="86492" y="792"/>
                      <a:pt x="86396" y="1606"/>
                      <a:pt x="86307" y="2177"/>
                    </a:cubicBezTo>
                    <a:lnTo>
                      <a:pt x="85849" y="0"/>
                    </a:lnTo>
                    <a:lnTo>
                      <a:pt x="46786" y="0"/>
                    </a:lnTo>
                    <a:cubicBezTo>
                      <a:pt x="46582" y="1788"/>
                      <a:pt x="46476" y="3588"/>
                      <a:pt x="46483" y="5386"/>
                    </a:cubicBezTo>
                    <a:cubicBezTo>
                      <a:pt x="46015" y="3585"/>
                      <a:pt x="45520" y="1798"/>
                      <a:pt x="45052" y="0"/>
                    </a:cubicBezTo>
                    <a:lnTo>
                      <a:pt x="44814" y="0"/>
                    </a:lnTo>
                    <a:cubicBezTo>
                      <a:pt x="44745" y="828"/>
                      <a:pt x="44692" y="1656"/>
                      <a:pt x="44613" y="2490"/>
                    </a:cubicBezTo>
                    <a:cubicBezTo>
                      <a:pt x="44475" y="1887"/>
                      <a:pt x="44320" y="901"/>
                      <a:pt x="44168" y="0"/>
                    </a:cubicBezTo>
                    <a:lnTo>
                      <a:pt x="40422" y="0"/>
                    </a:lnTo>
                    <a:cubicBezTo>
                      <a:pt x="40277" y="1178"/>
                      <a:pt x="40131" y="2461"/>
                      <a:pt x="39996" y="3321"/>
                    </a:cubicBezTo>
                    <a:cubicBezTo>
                      <a:pt x="39765" y="2213"/>
                      <a:pt x="39531" y="1109"/>
                      <a:pt x="39300" y="0"/>
                    </a:cubicBezTo>
                    <a:lnTo>
                      <a:pt x="21578" y="0"/>
                    </a:lnTo>
                    <a:cubicBezTo>
                      <a:pt x="21436" y="1178"/>
                      <a:pt x="21291" y="2461"/>
                      <a:pt x="21156" y="3321"/>
                    </a:cubicBezTo>
                    <a:cubicBezTo>
                      <a:pt x="20925" y="2213"/>
                      <a:pt x="20688" y="1109"/>
                      <a:pt x="20457" y="0"/>
                    </a:cubicBezTo>
                    <a:lnTo>
                      <a:pt x="17917" y="0"/>
                    </a:lnTo>
                    <a:cubicBezTo>
                      <a:pt x="17766" y="901"/>
                      <a:pt x="17614" y="1884"/>
                      <a:pt x="17472" y="2484"/>
                    </a:cubicBezTo>
                    <a:cubicBezTo>
                      <a:pt x="17396" y="1653"/>
                      <a:pt x="17337" y="828"/>
                      <a:pt x="17271" y="0"/>
                    </a:cubicBezTo>
                    <a:lnTo>
                      <a:pt x="17034" y="0"/>
                    </a:lnTo>
                    <a:cubicBezTo>
                      <a:pt x="16562" y="1798"/>
                      <a:pt x="16067" y="3585"/>
                      <a:pt x="15602" y="5382"/>
                    </a:cubicBezTo>
                    <a:cubicBezTo>
                      <a:pt x="15606" y="3585"/>
                      <a:pt x="15503" y="1785"/>
                      <a:pt x="15296" y="0"/>
                    </a:cubicBezTo>
                    <a:lnTo>
                      <a:pt x="13324" y="0"/>
                    </a:lnTo>
                    <a:cubicBezTo>
                      <a:pt x="13228" y="792"/>
                      <a:pt x="13132" y="1606"/>
                      <a:pt x="13043" y="2177"/>
                    </a:cubicBezTo>
                    <a:lnTo>
                      <a:pt x="125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35"/>
              <p:cNvSpPr/>
              <p:nvPr/>
            </p:nvSpPr>
            <p:spPr>
              <a:xfrm>
                <a:off x="1396772" y="519495"/>
                <a:ext cx="5065601" cy="2456150"/>
              </a:xfrm>
              <a:custGeom>
                <a:avLst/>
                <a:gdLst/>
                <a:ahLst/>
                <a:cxnLst/>
                <a:rect l="l" t="t" r="r" b="b"/>
                <a:pathLst>
                  <a:path w="192755" h="98246" extrusionOk="0">
                    <a:moveTo>
                      <a:pt x="6408" y="5320"/>
                    </a:moveTo>
                    <a:lnTo>
                      <a:pt x="6408" y="10362"/>
                    </a:lnTo>
                    <a:lnTo>
                      <a:pt x="650" y="10362"/>
                    </a:lnTo>
                    <a:lnTo>
                      <a:pt x="650" y="5320"/>
                    </a:lnTo>
                    <a:close/>
                    <a:moveTo>
                      <a:pt x="12417" y="5320"/>
                    </a:moveTo>
                    <a:lnTo>
                      <a:pt x="12417" y="10362"/>
                    </a:lnTo>
                    <a:lnTo>
                      <a:pt x="6655" y="10362"/>
                    </a:lnTo>
                    <a:lnTo>
                      <a:pt x="6655" y="5320"/>
                    </a:lnTo>
                    <a:close/>
                    <a:moveTo>
                      <a:pt x="24431" y="5320"/>
                    </a:moveTo>
                    <a:lnTo>
                      <a:pt x="24431" y="10362"/>
                    </a:lnTo>
                    <a:lnTo>
                      <a:pt x="18673" y="10362"/>
                    </a:lnTo>
                    <a:lnTo>
                      <a:pt x="18673" y="5320"/>
                    </a:lnTo>
                    <a:close/>
                    <a:moveTo>
                      <a:pt x="30443" y="5320"/>
                    </a:moveTo>
                    <a:lnTo>
                      <a:pt x="30443" y="10362"/>
                    </a:lnTo>
                    <a:lnTo>
                      <a:pt x="24685" y="10362"/>
                    </a:lnTo>
                    <a:lnTo>
                      <a:pt x="24685" y="5320"/>
                    </a:lnTo>
                    <a:close/>
                    <a:moveTo>
                      <a:pt x="36448" y="5320"/>
                    </a:moveTo>
                    <a:lnTo>
                      <a:pt x="36448" y="10362"/>
                    </a:lnTo>
                    <a:lnTo>
                      <a:pt x="30690" y="10362"/>
                    </a:lnTo>
                    <a:lnTo>
                      <a:pt x="30690" y="5320"/>
                    </a:lnTo>
                    <a:close/>
                    <a:moveTo>
                      <a:pt x="42460" y="5320"/>
                    </a:moveTo>
                    <a:lnTo>
                      <a:pt x="42460" y="10362"/>
                    </a:lnTo>
                    <a:lnTo>
                      <a:pt x="36695" y="10362"/>
                    </a:lnTo>
                    <a:lnTo>
                      <a:pt x="36695" y="5320"/>
                    </a:lnTo>
                    <a:close/>
                    <a:moveTo>
                      <a:pt x="54480" y="5317"/>
                    </a:moveTo>
                    <a:lnTo>
                      <a:pt x="54480" y="10362"/>
                    </a:lnTo>
                    <a:lnTo>
                      <a:pt x="48716" y="10362"/>
                    </a:lnTo>
                    <a:lnTo>
                      <a:pt x="48716" y="6995"/>
                    </a:lnTo>
                    <a:lnTo>
                      <a:pt x="48716" y="6283"/>
                    </a:lnTo>
                    <a:lnTo>
                      <a:pt x="48716" y="5317"/>
                    </a:lnTo>
                    <a:close/>
                    <a:moveTo>
                      <a:pt x="60482" y="5320"/>
                    </a:moveTo>
                    <a:lnTo>
                      <a:pt x="60482" y="10362"/>
                    </a:lnTo>
                    <a:lnTo>
                      <a:pt x="54721" y="10362"/>
                    </a:lnTo>
                    <a:lnTo>
                      <a:pt x="54721" y="5320"/>
                    </a:lnTo>
                    <a:close/>
                    <a:moveTo>
                      <a:pt x="66491" y="5320"/>
                    </a:moveTo>
                    <a:lnTo>
                      <a:pt x="66491" y="10362"/>
                    </a:lnTo>
                    <a:lnTo>
                      <a:pt x="60733" y="10362"/>
                    </a:lnTo>
                    <a:lnTo>
                      <a:pt x="60733" y="5320"/>
                    </a:lnTo>
                    <a:close/>
                    <a:moveTo>
                      <a:pt x="72496" y="5320"/>
                    </a:moveTo>
                    <a:lnTo>
                      <a:pt x="72496" y="10362"/>
                    </a:lnTo>
                    <a:lnTo>
                      <a:pt x="66738" y="10362"/>
                    </a:lnTo>
                    <a:lnTo>
                      <a:pt x="66738" y="5320"/>
                    </a:lnTo>
                    <a:close/>
                    <a:moveTo>
                      <a:pt x="78505" y="5320"/>
                    </a:moveTo>
                    <a:lnTo>
                      <a:pt x="78505" y="10362"/>
                    </a:lnTo>
                    <a:lnTo>
                      <a:pt x="72744" y="10362"/>
                    </a:lnTo>
                    <a:lnTo>
                      <a:pt x="72744" y="5320"/>
                    </a:lnTo>
                    <a:close/>
                    <a:moveTo>
                      <a:pt x="84513" y="5320"/>
                    </a:moveTo>
                    <a:lnTo>
                      <a:pt x="84513" y="10362"/>
                    </a:lnTo>
                    <a:lnTo>
                      <a:pt x="78755" y="10362"/>
                    </a:lnTo>
                    <a:lnTo>
                      <a:pt x="78755" y="5320"/>
                    </a:lnTo>
                    <a:close/>
                    <a:moveTo>
                      <a:pt x="96534" y="5320"/>
                    </a:moveTo>
                    <a:lnTo>
                      <a:pt x="96534" y="6514"/>
                    </a:lnTo>
                    <a:lnTo>
                      <a:pt x="96531" y="6514"/>
                    </a:lnTo>
                    <a:lnTo>
                      <a:pt x="96531" y="7279"/>
                    </a:lnTo>
                    <a:lnTo>
                      <a:pt x="96531" y="10362"/>
                    </a:lnTo>
                    <a:lnTo>
                      <a:pt x="90773" y="10362"/>
                    </a:lnTo>
                    <a:lnTo>
                      <a:pt x="90773" y="5699"/>
                    </a:lnTo>
                    <a:lnTo>
                      <a:pt x="90773" y="5320"/>
                    </a:lnTo>
                    <a:close/>
                    <a:moveTo>
                      <a:pt x="108538" y="5320"/>
                    </a:moveTo>
                    <a:lnTo>
                      <a:pt x="108538" y="10362"/>
                    </a:lnTo>
                    <a:lnTo>
                      <a:pt x="102780" y="10362"/>
                    </a:lnTo>
                    <a:lnTo>
                      <a:pt x="102780" y="5320"/>
                    </a:lnTo>
                    <a:close/>
                    <a:moveTo>
                      <a:pt x="114553" y="5320"/>
                    </a:moveTo>
                    <a:lnTo>
                      <a:pt x="114553" y="10362"/>
                    </a:lnTo>
                    <a:lnTo>
                      <a:pt x="108795" y="10362"/>
                    </a:lnTo>
                    <a:lnTo>
                      <a:pt x="108795" y="5320"/>
                    </a:lnTo>
                    <a:close/>
                    <a:moveTo>
                      <a:pt x="126570" y="5320"/>
                    </a:moveTo>
                    <a:lnTo>
                      <a:pt x="126570" y="10362"/>
                    </a:lnTo>
                    <a:lnTo>
                      <a:pt x="120809" y="10362"/>
                    </a:lnTo>
                    <a:lnTo>
                      <a:pt x="120809" y="5320"/>
                    </a:lnTo>
                    <a:close/>
                    <a:moveTo>
                      <a:pt x="132576" y="5320"/>
                    </a:moveTo>
                    <a:lnTo>
                      <a:pt x="132576" y="10362"/>
                    </a:lnTo>
                    <a:lnTo>
                      <a:pt x="126818" y="10362"/>
                    </a:lnTo>
                    <a:lnTo>
                      <a:pt x="126818" y="5320"/>
                    </a:lnTo>
                    <a:close/>
                    <a:moveTo>
                      <a:pt x="138581" y="5320"/>
                    </a:moveTo>
                    <a:lnTo>
                      <a:pt x="138581" y="10362"/>
                    </a:lnTo>
                    <a:lnTo>
                      <a:pt x="132823" y="10362"/>
                    </a:lnTo>
                    <a:lnTo>
                      <a:pt x="132823" y="5320"/>
                    </a:lnTo>
                    <a:close/>
                    <a:moveTo>
                      <a:pt x="144593" y="5320"/>
                    </a:moveTo>
                    <a:lnTo>
                      <a:pt x="144593" y="10362"/>
                    </a:lnTo>
                    <a:lnTo>
                      <a:pt x="138832" y="10362"/>
                    </a:lnTo>
                    <a:lnTo>
                      <a:pt x="138832" y="5320"/>
                    </a:lnTo>
                    <a:close/>
                    <a:moveTo>
                      <a:pt x="150598" y="5320"/>
                    </a:moveTo>
                    <a:lnTo>
                      <a:pt x="150598" y="10362"/>
                    </a:lnTo>
                    <a:lnTo>
                      <a:pt x="144840" y="10362"/>
                    </a:lnTo>
                    <a:lnTo>
                      <a:pt x="144840" y="5320"/>
                    </a:lnTo>
                    <a:close/>
                    <a:moveTo>
                      <a:pt x="156607" y="5320"/>
                    </a:moveTo>
                    <a:lnTo>
                      <a:pt x="156607" y="10362"/>
                    </a:lnTo>
                    <a:lnTo>
                      <a:pt x="150849" y="10362"/>
                    </a:lnTo>
                    <a:lnTo>
                      <a:pt x="150849" y="5320"/>
                    </a:lnTo>
                    <a:close/>
                    <a:moveTo>
                      <a:pt x="168621" y="5320"/>
                    </a:moveTo>
                    <a:lnTo>
                      <a:pt x="168621" y="10362"/>
                    </a:lnTo>
                    <a:lnTo>
                      <a:pt x="162863" y="10362"/>
                    </a:lnTo>
                    <a:lnTo>
                      <a:pt x="162863" y="5320"/>
                    </a:lnTo>
                    <a:close/>
                    <a:moveTo>
                      <a:pt x="174629" y="5320"/>
                    </a:moveTo>
                    <a:lnTo>
                      <a:pt x="174629" y="10362"/>
                    </a:lnTo>
                    <a:lnTo>
                      <a:pt x="168871" y="10362"/>
                    </a:lnTo>
                    <a:lnTo>
                      <a:pt x="168871" y="5320"/>
                    </a:lnTo>
                    <a:close/>
                    <a:moveTo>
                      <a:pt x="180638" y="5320"/>
                    </a:moveTo>
                    <a:lnTo>
                      <a:pt x="180638" y="10362"/>
                    </a:lnTo>
                    <a:lnTo>
                      <a:pt x="174877" y="10362"/>
                    </a:lnTo>
                    <a:lnTo>
                      <a:pt x="174877" y="5320"/>
                    </a:lnTo>
                    <a:close/>
                    <a:moveTo>
                      <a:pt x="186643" y="5320"/>
                    </a:moveTo>
                    <a:lnTo>
                      <a:pt x="186643" y="10362"/>
                    </a:lnTo>
                    <a:lnTo>
                      <a:pt x="180885" y="10362"/>
                    </a:lnTo>
                    <a:lnTo>
                      <a:pt x="180885" y="5320"/>
                    </a:lnTo>
                    <a:close/>
                    <a:moveTo>
                      <a:pt x="102536" y="5326"/>
                    </a:moveTo>
                    <a:lnTo>
                      <a:pt x="102536" y="8624"/>
                    </a:lnTo>
                    <a:lnTo>
                      <a:pt x="102536" y="8908"/>
                    </a:lnTo>
                    <a:lnTo>
                      <a:pt x="102536" y="10366"/>
                    </a:lnTo>
                    <a:lnTo>
                      <a:pt x="96778" y="10366"/>
                    </a:lnTo>
                    <a:lnTo>
                      <a:pt x="96778" y="7325"/>
                    </a:lnTo>
                    <a:lnTo>
                      <a:pt x="96778" y="6583"/>
                    </a:lnTo>
                    <a:lnTo>
                      <a:pt x="96778" y="5326"/>
                    </a:lnTo>
                    <a:close/>
                    <a:moveTo>
                      <a:pt x="6408" y="10610"/>
                    </a:moveTo>
                    <a:lnTo>
                      <a:pt x="6408" y="15655"/>
                    </a:lnTo>
                    <a:lnTo>
                      <a:pt x="650" y="15655"/>
                    </a:lnTo>
                    <a:lnTo>
                      <a:pt x="650" y="10610"/>
                    </a:lnTo>
                    <a:close/>
                    <a:moveTo>
                      <a:pt x="12417" y="10610"/>
                    </a:moveTo>
                    <a:lnTo>
                      <a:pt x="12417" y="15655"/>
                    </a:lnTo>
                    <a:lnTo>
                      <a:pt x="6655" y="15655"/>
                    </a:lnTo>
                    <a:lnTo>
                      <a:pt x="6655" y="10610"/>
                    </a:lnTo>
                    <a:close/>
                    <a:moveTo>
                      <a:pt x="18425" y="10610"/>
                    </a:moveTo>
                    <a:lnTo>
                      <a:pt x="18425" y="15655"/>
                    </a:lnTo>
                    <a:lnTo>
                      <a:pt x="12667" y="15655"/>
                    </a:lnTo>
                    <a:lnTo>
                      <a:pt x="12667" y="10610"/>
                    </a:lnTo>
                    <a:close/>
                    <a:moveTo>
                      <a:pt x="24431" y="10610"/>
                    </a:moveTo>
                    <a:lnTo>
                      <a:pt x="24431" y="15655"/>
                    </a:lnTo>
                    <a:lnTo>
                      <a:pt x="18673" y="15655"/>
                    </a:lnTo>
                    <a:lnTo>
                      <a:pt x="18673" y="10610"/>
                    </a:lnTo>
                    <a:close/>
                    <a:moveTo>
                      <a:pt x="30443" y="10610"/>
                    </a:moveTo>
                    <a:lnTo>
                      <a:pt x="30443" y="15655"/>
                    </a:lnTo>
                    <a:lnTo>
                      <a:pt x="24685" y="15655"/>
                    </a:lnTo>
                    <a:lnTo>
                      <a:pt x="24685" y="10610"/>
                    </a:lnTo>
                    <a:close/>
                    <a:moveTo>
                      <a:pt x="36448" y="10610"/>
                    </a:moveTo>
                    <a:lnTo>
                      <a:pt x="36448" y="14072"/>
                    </a:lnTo>
                    <a:lnTo>
                      <a:pt x="36448" y="14943"/>
                    </a:lnTo>
                    <a:lnTo>
                      <a:pt x="36448" y="15655"/>
                    </a:lnTo>
                    <a:lnTo>
                      <a:pt x="30690" y="15655"/>
                    </a:lnTo>
                    <a:lnTo>
                      <a:pt x="30690" y="10610"/>
                    </a:lnTo>
                    <a:close/>
                    <a:moveTo>
                      <a:pt x="42456" y="10610"/>
                    </a:moveTo>
                    <a:lnTo>
                      <a:pt x="42456" y="15655"/>
                    </a:lnTo>
                    <a:lnTo>
                      <a:pt x="36698" y="15655"/>
                    </a:lnTo>
                    <a:lnTo>
                      <a:pt x="36698" y="14860"/>
                    </a:lnTo>
                    <a:lnTo>
                      <a:pt x="36698" y="14026"/>
                    </a:lnTo>
                    <a:lnTo>
                      <a:pt x="36698" y="10610"/>
                    </a:lnTo>
                    <a:close/>
                    <a:moveTo>
                      <a:pt x="48465" y="10610"/>
                    </a:moveTo>
                    <a:lnTo>
                      <a:pt x="48465" y="15655"/>
                    </a:lnTo>
                    <a:lnTo>
                      <a:pt x="42707" y="15655"/>
                    </a:lnTo>
                    <a:lnTo>
                      <a:pt x="42707" y="10610"/>
                    </a:lnTo>
                    <a:close/>
                    <a:moveTo>
                      <a:pt x="54474" y="10610"/>
                    </a:moveTo>
                    <a:lnTo>
                      <a:pt x="54474" y="15655"/>
                    </a:lnTo>
                    <a:lnTo>
                      <a:pt x="48716" y="15655"/>
                    </a:lnTo>
                    <a:lnTo>
                      <a:pt x="48716" y="10610"/>
                    </a:lnTo>
                    <a:close/>
                    <a:moveTo>
                      <a:pt x="60482" y="10610"/>
                    </a:moveTo>
                    <a:lnTo>
                      <a:pt x="60482" y="15655"/>
                    </a:lnTo>
                    <a:lnTo>
                      <a:pt x="54721" y="15655"/>
                    </a:lnTo>
                    <a:lnTo>
                      <a:pt x="54721" y="10610"/>
                    </a:lnTo>
                    <a:close/>
                    <a:moveTo>
                      <a:pt x="66491" y="10610"/>
                    </a:moveTo>
                    <a:lnTo>
                      <a:pt x="66491" y="15655"/>
                    </a:lnTo>
                    <a:lnTo>
                      <a:pt x="60733" y="15655"/>
                    </a:lnTo>
                    <a:lnTo>
                      <a:pt x="60733" y="10610"/>
                    </a:lnTo>
                    <a:close/>
                    <a:moveTo>
                      <a:pt x="72496" y="10610"/>
                    </a:moveTo>
                    <a:lnTo>
                      <a:pt x="72496" y="15655"/>
                    </a:lnTo>
                    <a:lnTo>
                      <a:pt x="66738" y="15655"/>
                    </a:lnTo>
                    <a:lnTo>
                      <a:pt x="66738" y="10610"/>
                    </a:lnTo>
                    <a:close/>
                    <a:moveTo>
                      <a:pt x="78505" y="10610"/>
                    </a:moveTo>
                    <a:lnTo>
                      <a:pt x="78505" y="15655"/>
                    </a:lnTo>
                    <a:lnTo>
                      <a:pt x="72744" y="15655"/>
                    </a:lnTo>
                    <a:lnTo>
                      <a:pt x="72744" y="10610"/>
                    </a:lnTo>
                    <a:close/>
                    <a:moveTo>
                      <a:pt x="84513" y="10610"/>
                    </a:moveTo>
                    <a:lnTo>
                      <a:pt x="84513" y="15655"/>
                    </a:lnTo>
                    <a:lnTo>
                      <a:pt x="78755" y="15655"/>
                    </a:lnTo>
                    <a:lnTo>
                      <a:pt x="78755" y="10610"/>
                    </a:lnTo>
                    <a:close/>
                    <a:moveTo>
                      <a:pt x="90519" y="10610"/>
                    </a:moveTo>
                    <a:lnTo>
                      <a:pt x="90519" y="15655"/>
                    </a:lnTo>
                    <a:lnTo>
                      <a:pt x="84761" y="15655"/>
                    </a:lnTo>
                    <a:lnTo>
                      <a:pt x="84761" y="10610"/>
                    </a:lnTo>
                    <a:close/>
                    <a:moveTo>
                      <a:pt x="96531" y="10610"/>
                    </a:moveTo>
                    <a:lnTo>
                      <a:pt x="96531" y="15655"/>
                    </a:lnTo>
                    <a:lnTo>
                      <a:pt x="90773" y="15655"/>
                    </a:lnTo>
                    <a:lnTo>
                      <a:pt x="90773" y="10610"/>
                    </a:lnTo>
                    <a:close/>
                    <a:moveTo>
                      <a:pt x="102536" y="10610"/>
                    </a:moveTo>
                    <a:lnTo>
                      <a:pt x="102536" y="15655"/>
                    </a:lnTo>
                    <a:lnTo>
                      <a:pt x="96778" y="15655"/>
                    </a:lnTo>
                    <a:lnTo>
                      <a:pt x="96778" y="10610"/>
                    </a:lnTo>
                    <a:close/>
                    <a:moveTo>
                      <a:pt x="108541" y="10610"/>
                    </a:moveTo>
                    <a:lnTo>
                      <a:pt x="108541" y="15655"/>
                    </a:lnTo>
                    <a:lnTo>
                      <a:pt x="102783" y="15655"/>
                    </a:lnTo>
                    <a:lnTo>
                      <a:pt x="102783" y="10610"/>
                    </a:lnTo>
                    <a:close/>
                    <a:moveTo>
                      <a:pt x="114553" y="10610"/>
                    </a:moveTo>
                    <a:lnTo>
                      <a:pt x="114553" y="15655"/>
                    </a:lnTo>
                    <a:lnTo>
                      <a:pt x="108795" y="15655"/>
                    </a:lnTo>
                    <a:lnTo>
                      <a:pt x="108795" y="10610"/>
                    </a:lnTo>
                    <a:close/>
                    <a:moveTo>
                      <a:pt x="120559" y="10610"/>
                    </a:moveTo>
                    <a:lnTo>
                      <a:pt x="120559" y="15655"/>
                    </a:lnTo>
                    <a:lnTo>
                      <a:pt x="114801" y="15655"/>
                    </a:lnTo>
                    <a:lnTo>
                      <a:pt x="114801" y="10610"/>
                    </a:lnTo>
                    <a:close/>
                    <a:moveTo>
                      <a:pt x="126570" y="10610"/>
                    </a:moveTo>
                    <a:lnTo>
                      <a:pt x="126570" y="15655"/>
                    </a:lnTo>
                    <a:lnTo>
                      <a:pt x="120809" y="15655"/>
                    </a:lnTo>
                    <a:lnTo>
                      <a:pt x="120809" y="10610"/>
                    </a:lnTo>
                    <a:close/>
                    <a:moveTo>
                      <a:pt x="132576" y="10610"/>
                    </a:moveTo>
                    <a:lnTo>
                      <a:pt x="132576" y="15655"/>
                    </a:lnTo>
                    <a:lnTo>
                      <a:pt x="126818" y="15655"/>
                    </a:lnTo>
                    <a:lnTo>
                      <a:pt x="126818" y="10610"/>
                    </a:lnTo>
                    <a:close/>
                    <a:moveTo>
                      <a:pt x="138581" y="10610"/>
                    </a:moveTo>
                    <a:lnTo>
                      <a:pt x="138581" y="15655"/>
                    </a:lnTo>
                    <a:lnTo>
                      <a:pt x="132823" y="15655"/>
                    </a:lnTo>
                    <a:lnTo>
                      <a:pt x="132823" y="10610"/>
                    </a:lnTo>
                    <a:close/>
                    <a:moveTo>
                      <a:pt x="144593" y="10610"/>
                    </a:moveTo>
                    <a:lnTo>
                      <a:pt x="144593" y="15655"/>
                    </a:lnTo>
                    <a:lnTo>
                      <a:pt x="138832" y="15655"/>
                    </a:lnTo>
                    <a:lnTo>
                      <a:pt x="138832" y="10610"/>
                    </a:lnTo>
                    <a:close/>
                    <a:moveTo>
                      <a:pt x="150598" y="10610"/>
                    </a:moveTo>
                    <a:lnTo>
                      <a:pt x="150598" y="15655"/>
                    </a:lnTo>
                    <a:lnTo>
                      <a:pt x="144840" y="15655"/>
                    </a:lnTo>
                    <a:lnTo>
                      <a:pt x="144840" y="10610"/>
                    </a:lnTo>
                    <a:close/>
                    <a:moveTo>
                      <a:pt x="156607" y="10610"/>
                    </a:moveTo>
                    <a:lnTo>
                      <a:pt x="156607" y="15655"/>
                    </a:lnTo>
                    <a:lnTo>
                      <a:pt x="150849" y="15655"/>
                    </a:lnTo>
                    <a:lnTo>
                      <a:pt x="150849" y="10610"/>
                    </a:lnTo>
                    <a:close/>
                    <a:moveTo>
                      <a:pt x="162616" y="10610"/>
                    </a:moveTo>
                    <a:lnTo>
                      <a:pt x="162616" y="15655"/>
                    </a:lnTo>
                    <a:lnTo>
                      <a:pt x="156854" y="15655"/>
                    </a:lnTo>
                    <a:lnTo>
                      <a:pt x="156854" y="10610"/>
                    </a:lnTo>
                    <a:close/>
                    <a:moveTo>
                      <a:pt x="168621" y="10610"/>
                    </a:moveTo>
                    <a:lnTo>
                      <a:pt x="168621" y="15655"/>
                    </a:lnTo>
                    <a:lnTo>
                      <a:pt x="162863" y="15655"/>
                    </a:lnTo>
                    <a:lnTo>
                      <a:pt x="162863" y="10610"/>
                    </a:lnTo>
                    <a:close/>
                    <a:moveTo>
                      <a:pt x="174629" y="10610"/>
                    </a:moveTo>
                    <a:lnTo>
                      <a:pt x="174629" y="15655"/>
                    </a:lnTo>
                    <a:lnTo>
                      <a:pt x="168871" y="15655"/>
                    </a:lnTo>
                    <a:lnTo>
                      <a:pt x="168871" y="10610"/>
                    </a:lnTo>
                    <a:close/>
                    <a:moveTo>
                      <a:pt x="180638" y="10610"/>
                    </a:moveTo>
                    <a:lnTo>
                      <a:pt x="180638" y="15655"/>
                    </a:lnTo>
                    <a:lnTo>
                      <a:pt x="174877" y="15655"/>
                    </a:lnTo>
                    <a:lnTo>
                      <a:pt x="174877" y="10610"/>
                    </a:lnTo>
                    <a:close/>
                    <a:moveTo>
                      <a:pt x="186643" y="10610"/>
                    </a:moveTo>
                    <a:lnTo>
                      <a:pt x="186643" y="11483"/>
                    </a:lnTo>
                    <a:lnTo>
                      <a:pt x="186647" y="11483"/>
                    </a:lnTo>
                    <a:lnTo>
                      <a:pt x="186647" y="15655"/>
                    </a:lnTo>
                    <a:lnTo>
                      <a:pt x="180885" y="15655"/>
                    </a:lnTo>
                    <a:lnTo>
                      <a:pt x="180885" y="10610"/>
                    </a:lnTo>
                    <a:close/>
                    <a:moveTo>
                      <a:pt x="192659" y="10613"/>
                    </a:moveTo>
                    <a:lnTo>
                      <a:pt x="192659" y="15655"/>
                    </a:lnTo>
                    <a:lnTo>
                      <a:pt x="186894" y="15655"/>
                    </a:lnTo>
                    <a:lnTo>
                      <a:pt x="186894" y="11398"/>
                    </a:lnTo>
                    <a:lnTo>
                      <a:pt x="186894" y="10613"/>
                    </a:lnTo>
                    <a:close/>
                    <a:moveTo>
                      <a:pt x="6408" y="15903"/>
                    </a:moveTo>
                    <a:lnTo>
                      <a:pt x="6408" y="20945"/>
                    </a:lnTo>
                    <a:lnTo>
                      <a:pt x="650" y="20945"/>
                    </a:lnTo>
                    <a:lnTo>
                      <a:pt x="650" y="15903"/>
                    </a:lnTo>
                    <a:close/>
                    <a:moveTo>
                      <a:pt x="12417" y="15903"/>
                    </a:moveTo>
                    <a:lnTo>
                      <a:pt x="12417" y="20945"/>
                    </a:lnTo>
                    <a:lnTo>
                      <a:pt x="6655" y="20945"/>
                    </a:lnTo>
                    <a:lnTo>
                      <a:pt x="6655" y="15903"/>
                    </a:lnTo>
                    <a:close/>
                    <a:moveTo>
                      <a:pt x="18425" y="15903"/>
                    </a:moveTo>
                    <a:lnTo>
                      <a:pt x="18425" y="20945"/>
                    </a:lnTo>
                    <a:lnTo>
                      <a:pt x="12667" y="20945"/>
                    </a:lnTo>
                    <a:lnTo>
                      <a:pt x="12667" y="15903"/>
                    </a:lnTo>
                    <a:close/>
                    <a:moveTo>
                      <a:pt x="24431" y="15903"/>
                    </a:moveTo>
                    <a:lnTo>
                      <a:pt x="24431" y="20945"/>
                    </a:lnTo>
                    <a:lnTo>
                      <a:pt x="18673" y="20945"/>
                    </a:lnTo>
                    <a:lnTo>
                      <a:pt x="18673" y="15903"/>
                    </a:lnTo>
                    <a:close/>
                    <a:moveTo>
                      <a:pt x="30443" y="15903"/>
                    </a:moveTo>
                    <a:lnTo>
                      <a:pt x="30443" y="20945"/>
                    </a:lnTo>
                    <a:lnTo>
                      <a:pt x="24685" y="20945"/>
                    </a:lnTo>
                    <a:lnTo>
                      <a:pt x="24685" y="15903"/>
                    </a:lnTo>
                    <a:close/>
                    <a:moveTo>
                      <a:pt x="36448" y="15903"/>
                    </a:moveTo>
                    <a:lnTo>
                      <a:pt x="36448" y="20945"/>
                    </a:lnTo>
                    <a:lnTo>
                      <a:pt x="30690" y="20945"/>
                    </a:lnTo>
                    <a:lnTo>
                      <a:pt x="30690" y="15903"/>
                    </a:lnTo>
                    <a:close/>
                    <a:moveTo>
                      <a:pt x="42460" y="15903"/>
                    </a:moveTo>
                    <a:lnTo>
                      <a:pt x="42460" y="20945"/>
                    </a:lnTo>
                    <a:lnTo>
                      <a:pt x="36698" y="20945"/>
                    </a:lnTo>
                    <a:lnTo>
                      <a:pt x="36698" y="15903"/>
                    </a:lnTo>
                    <a:close/>
                    <a:moveTo>
                      <a:pt x="48465" y="15903"/>
                    </a:moveTo>
                    <a:lnTo>
                      <a:pt x="48465" y="20945"/>
                    </a:lnTo>
                    <a:lnTo>
                      <a:pt x="42707" y="20945"/>
                    </a:lnTo>
                    <a:lnTo>
                      <a:pt x="42707" y="15903"/>
                    </a:lnTo>
                    <a:close/>
                    <a:moveTo>
                      <a:pt x="54474" y="15903"/>
                    </a:moveTo>
                    <a:lnTo>
                      <a:pt x="54474" y="20945"/>
                    </a:lnTo>
                    <a:lnTo>
                      <a:pt x="48716" y="20945"/>
                    </a:lnTo>
                    <a:lnTo>
                      <a:pt x="48716" y="15903"/>
                    </a:lnTo>
                    <a:close/>
                    <a:moveTo>
                      <a:pt x="60482" y="15903"/>
                    </a:moveTo>
                    <a:lnTo>
                      <a:pt x="60482" y="20945"/>
                    </a:lnTo>
                    <a:lnTo>
                      <a:pt x="54721" y="20945"/>
                    </a:lnTo>
                    <a:lnTo>
                      <a:pt x="54721" y="15903"/>
                    </a:lnTo>
                    <a:close/>
                    <a:moveTo>
                      <a:pt x="66491" y="15903"/>
                    </a:moveTo>
                    <a:lnTo>
                      <a:pt x="66491" y="20945"/>
                    </a:lnTo>
                    <a:lnTo>
                      <a:pt x="60733" y="20945"/>
                    </a:lnTo>
                    <a:lnTo>
                      <a:pt x="60733" y="15903"/>
                    </a:lnTo>
                    <a:close/>
                    <a:moveTo>
                      <a:pt x="72496" y="15903"/>
                    </a:moveTo>
                    <a:lnTo>
                      <a:pt x="72496" y="20945"/>
                    </a:lnTo>
                    <a:lnTo>
                      <a:pt x="66738" y="20945"/>
                    </a:lnTo>
                    <a:lnTo>
                      <a:pt x="66738" y="15903"/>
                    </a:lnTo>
                    <a:close/>
                    <a:moveTo>
                      <a:pt x="78505" y="15903"/>
                    </a:moveTo>
                    <a:lnTo>
                      <a:pt x="78505" y="20945"/>
                    </a:lnTo>
                    <a:lnTo>
                      <a:pt x="72744" y="20945"/>
                    </a:lnTo>
                    <a:lnTo>
                      <a:pt x="72744" y="15903"/>
                    </a:lnTo>
                    <a:close/>
                    <a:moveTo>
                      <a:pt x="84513" y="15903"/>
                    </a:moveTo>
                    <a:lnTo>
                      <a:pt x="84513" y="20945"/>
                    </a:lnTo>
                    <a:lnTo>
                      <a:pt x="78755" y="20945"/>
                    </a:lnTo>
                    <a:lnTo>
                      <a:pt x="78755" y="15903"/>
                    </a:lnTo>
                    <a:close/>
                    <a:moveTo>
                      <a:pt x="90519" y="15903"/>
                    </a:moveTo>
                    <a:lnTo>
                      <a:pt x="90519" y="20945"/>
                    </a:lnTo>
                    <a:lnTo>
                      <a:pt x="84761" y="20945"/>
                    </a:lnTo>
                    <a:lnTo>
                      <a:pt x="84761" y="15903"/>
                    </a:lnTo>
                    <a:close/>
                    <a:moveTo>
                      <a:pt x="96531" y="15903"/>
                    </a:moveTo>
                    <a:lnTo>
                      <a:pt x="96531" y="20945"/>
                    </a:lnTo>
                    <a:lnTo>
                      <a:pt x="90773" y="20945"/>
                    </a:lnTo>
                    <a:lnTo>
                      <a:pt x="90773" y="15903"/>
                    </a:lnTo>
                    <a:close/>
                    <a:moveTo>
                      <a:pt x="102536" y="15903"/>
                    </a:moveTo>
                    <a:lnTo>
                      <a:pt x="102536" y="20945"/>
                    </a:lnTo>
                    <a:lnTo>
                      <a:pt x="96778" y="20945"/>
                    </a:lnTo>
                    <a:lnTo>
                      <a:pt x="96778" y="15903"/>
                    </a:lnTo>
                    <a:close/>
                    <a:moveTo>
                      <a:pt x="108541" y="15903"/>
                    </a:moveTo>
                    <a:lnTo>
                      <a:pt x="108541" y="20945"/>
                    </a:lnTo>
                    <a:lnTo>
                      <a:pt x="102783" y="20945"/>
                    </a:lnTo>
                    <a:lnTo>
                      <a:pt x="102783" y="15903"/>
                    </a:lnTo>
                    <a:close/>
                    <a:moveTo>
                      <a:pt x="114553" y="15903"/>
                    </a:moveTo>
                    <a:lnTo>
                      <a:pt x="114553" y="20945"/>
                    </a:lnTo>
                    <a:lnTo>
                      <a:pt x="108795" y="20945"/>
                    </a:lnTo>
                    <a:lnTo>
                      <a:pt x="108795" y="15903"/>
                    </a:lnTo>
                    <a:close/>
                    <a:moveTo>
                      <a:pt x="126570" y="15903"/>
                    </a:moveTo>
                    <a:lnTo>
                      <a:pt x="126570" y="20945"/>
                    </a:lnTo>
                    <a:lnTo>
                      <a:pt x="120809" y="20945"/>
                    </a:lnTo>
                    <a:lnTo>
                      <a:pt x="120809" y="16714"/>
                    </a:lnTo>
                    <a:lnTo>
                      <a:pt x="120809" y="15922"/>
                    </a:lnTo>
                    <a:lnTo>
                      <a:pt x="120809" y="15903"/>
                    </a:lnTo>
                    <a:close/>
                    <a:moveTo>
                      <a:pt x="132576" y="15903"/>
                    </a:moveTo>
                    <a:lnTo>
                      <a:pt x="132576" y="20945"/>
                    </a:lnTo>
                    <a:lnTo>
                      <a:pt x="126814" y="20945"/>
                    </a:lnTo>
                    <a:lnTo>
                      <a:pt x="126814" y="15903"/>
                    </a:lnTo>
                    <a:close/>
                    <a:moveTo>
                      <a:pt x="138581" y="15903"/>
                    </a:moveTo>
                    <a:lnTo>
                      <a:pt x="138581" y="20945"/>
                    </a:lnTo>
                    <a:lnTo>
                      <a:pt x="132823" y="20945"/>
                    </a:lnTo>
                    <a:lnTo>
                      <a:pt x="132823" y="15903"/>
                    </a:lnTo>
                    <a:close/>
                    <a:moveTo>
                      <a:pt x="144593" y="15903"/>
                    </a:moveTo>
                    <a:lnTo>
                      <a:pt x="144593" y="20945"/>
                    </a:lnTo>
                    <a:lnTo>
                      <a:pt x="138832" y="20945"/>
                    </a:lnTo>
                    <a:lnTo>
                      <a:pt x="138832" y="15903"/>
                    </a:lnTo>
                    <a:close/>
                    <a:moveTo>
                      <a:pt x="150598" y="15903"/>
                    </a:moveTo>
                    <a:lnTo>
                      <a:pt x="150598" y="20945"/>
                    </a:lnTo>
                    <a:lnTo>
                      <a:pt x="144840" y="20945"/>
                    </a:lnTo>
                    <a:lnTo>
                      <a:pt x="144840" y="15903"/>
                    </a:lnTo>
                    <a:close/>
                    <a:moveTo>
                      <a:pt x="156607" y="15903"/>
                    </a:moveTo>
                    <a:lnTo>
                      <a:pt x="156607" y="20945"/>
                    </a:lnTo>
                    <a:lnTo>
                      <a:pt x="150849" y="20945"/>
                    </a:lnTo>
                    <a:lnTo>
                      <a:pt x="150849" y="15903"/>
                    </a:lnTo>
                    <a:close/>
                    <a:moveTo>
                      <a:pt x="162616" y="15903"/>
                    </a:moveTo>
                    <a:lnTo>
                      <a:pt x="162616" y="20945"/>
                    </a:lnTo>
                    <a:lnTo>
                      <a:pt x="156854" y="20945"/>
                    </a:lnTo>
                    <a:lnTo>
                      <a:pt x="156854" y="15903"/>
                    </a:lnTo>
                    <a:close/>
                    <a:moveTo>
                      <a:pt x="168621" y="15903"/>
                    </a:moveTo>
                    <a:lnTo>
                      <a:pt x="168621" y="20945"/>
                    </a:lnTo>
                    <a:lnTo>
                      <a:pt x="162863" y="20945"/>
                    </a:lnTo>
                    <a:lnTo>
                      <a:pt x="162863" y="15903"/>
                    </a:lnTo>
                    <a:close/>
                    <a:moveTo>
                      <a:pt x="174626" y="15903"/>
                    </a:moveTo>
                    <a:lnTo>
                      <a:pt x="174626" y="20945"/>
                    </a:lnTo>
                    <a:lnTo>
                      <a:pt x="168868" y="20945"/>
                    </a:lnTo>
                    <a:lnTo>
                      <a:pt x="168868" y="15903"/>
                    </a:lnTo>
                    <a:close/>
                    <a:moveTo>
                      <a:pt x="180638" y="15903"/>
                    </a:moveTo>
                    <a:lnTo>
                      <a:pt x="180638" y="16401"/>
                    </a:lnTo>
                    <a:lnTo>
                      <a:pt x="180638" y="16978"/>
                    </a:lnTo>
                    <a:lnTo>
                      <a:pt x="180638" y="20945"/>
                    </a:lnTo>
                    <a:lnTo>
                      <a:pt x="174877" y="20945"/>
                    </a:lnTo>
                    <a:lnTo>
                      <a:pt x="174877" y="15903"/>
                    </a:lnTo>
                    <a:close/>
                    <a:moveTo>
                      <a:pt x="186643" y="15903"/>
                    </a:moveTo>
                    <a:lnTo>
                      <a:pt x="186643" y="20945"/>
                    </a:lnTo>
                    <a:lnTo>
                      <a:pt x="180885" y="20945"/>
                    </a:lnTo>
                    <a:lnTo>
                      <a:pt x="180885" y="15903"/>
                    </a:lnTo>
                    <a:close/>
                    <a:moveTo>
                      <a:pt x="192652" y="15903"/>
                    </a:moveTo>
                    <a:lnTo>
                      <a:pt x="192652" y="20945"/>
                    </a:lnTo>
                    <a:lnTo>
                      <a:pt x="186894" y="20945"/>
                    </a:lnTo>
                    <a:lnTo>
                      <a:pt x="186894" y="15903"/>
                    </a:lnTo>
                    <a:close/>
                    <a:moveTo>
                      <a:pt x="120559" y="15903"/>
                    </a:moveTo>
                    <a:lnTo>
                      <a:pt x="120559" y="16625"/>
                    </a:lnTo>
                    <a:lnTo>
                      <a:pt x="120559" y="20948"/>
                    </a:lnTo>
                    <a:lnTo>
                      <a:pt x="114801" y="20948"/>
                    </a:lnTo>
                    <a:lnTo>
                      <a:pt x="114801" y="15903"/>
                    </a:lnTo>
                    <a:close/>
                    <a:moveTo>
                      <a:pt x="6408" y="21192"/>
                    </a:moveTo>
                    <a:lnTo>
                      <a:pt x="6408" y="26238"/>
                    </a:lnTo>
                    <a:lnTo>
                      <a:pt x="650" y="26238"/>
                    </a:lnTo>
                    <a:lnTo>
                      <a:pt x="650" y="21192"/>
                    </a:lnTo>
                    <a:close/>
                    <a:moveTo>
                      <a:pt x="12417" y="21192"/>
                    </a:moveTo>
                    <a:lnTo>
                      <a:pt x="12417" y="26238"/>
                    </a:lnTo>
                    <a:lnTo>
                      <a:pt x="6655" y="26238"/>
                    </a:lnTo>
                    <a:lnTo>
                      <a:pt x="6655" y="21192"/>
                    </a:lnTo>
                    <a:close/>
                    <a:moveTo>
                      <a:pt x="18425" y="21192"/>
                    </a:moveTo>
                    <a:lnTo>
                      <a:pt x="18425" y="26238"/>
                    </a:lnTo>
                    <a:lnTo>
                      <a:pt x="12667" y="26238"/>
                    </a:lnTo>
                    <a:lnTo>
                      <a:pt x="12667" y="21192"/>
                    </a:lnTo>
                    <a:close/>
                    <a:moveTo>
                      <a:pt x="24431" y="21192"/>
                    </a:moveTo>
                    <a:lnTo>
                      <a:pt x="24431" y="26238"/>
                    </a:lnTo>
                    <a:lnTo>
                      <a:pt x="18673" y="26238"/>
                    </a:lnTo>
                    <a:lnTo>
                      <a:pt x="18673" y="21192"/>
                    </a:lnTo>
                    <a:close/>
                    <a:moveTo>
                      <a:pt x="30439" y="21192"/>
                    </a:moveTo>
                    <a:lnTo>
                      <a:pt x="30439" y="23586"/>
                    </a:lnTo>
                    <a:lnTo>
                      <a:pt x="30443" y="23586"/>
                    </a:lnTo>
                    <a:lnTo>
                      <a:pt x="30443" y="24398"/>
                    </a:lnTo>
                    <a:lnTo>
                      <a:pt x="30443" y="26238"/>
                    </a:lnTo>
                    <a:lnTo>
                      <a:pt x="24678" y="26238"/>
                    </a:lnTo>
                    <a:lnTo>
                      <a:pt x="24678" y="21192"/>
                    </a:lnTo>
                    <a:close/>
                    <a:moveTo>
                      <a:pt x="36451" y="21192"/>
                    </a:moveTo>
                    <a:lnTo>
                      <a:pt x="36451" y="26238"/>
                    </a:lnTo>
                    <a:lnTo>
                      <a:pt x="30690" y="26238"/>
                    </a:lnTo>
                    <a:lnTo>
                      <a:pt x="30690" y="21192"/>
                    </a:lnTo>
                    <a:close/>
                    <a:moveTo>
                      <a:pt x="42460" y="21192"/>
                    </a:moveTo>
                    <a:lnTo>
                      <a:pt x="42460" y="26238"/>
                    </a:lnTo>
                    <a:lnTo>
                      <a:pt x="36698" y="26238"/>
                    </a:lnTo>
                    <a:lnTo>
                      <a:pt x="36698" y="21192"/>
                    </a:lnTo>
                    <a:close/>
                    <a:moveTo>
                      <a:pt x="48465" y="21192"/>
                    </a:moveTo>
                    <a:lnTo>
                      <a:pt x="48465" y="26238"/>
                    </a:lnTo>
                    <a:lnTo>
                      <a:pt x="42707" y="26238"/>
                    </a:lnTo>
                    <a:lnTo>
                      <a:pt x="42707" y="21192"/>
                    </a:lnTo>
                    <a:close/>
                    <a:moveTo>
                      <a:pt x="54474" y="21192"/>
                    </a:moveTo>
                    <a:lnTo>
                      <a:pt x="54474" y="26238"/>
                    </a:lnTo>
                    <a:lnTo>
                      <a:pt x="48716" y="26238"/>
                    </a:lnTo>
                    <a:lnTo>
                      <a:pt x="48716" y="21192"/>
                    </a:lnTo>
                    <a:close/>
                    <a:moveTo>
                      <a:pt x="60482" y="21192"/>
                    </a:moveTo>
                    <a:lnTo>
                      <a:pt x="60482" y="26238"/>
                    </a:lnTo>
                    <a:lnTo>
                      <a:pt x="54721" y="26238"/>
                    </a:lnTo>
                    <a:lnTo>
                      <a:pt x="54721" y="21192"/>
                    </a:lnTo>
                    <a:close/>
                    <a:moveTo>
                      <a:pt x="66491" y="21192"/>
                    </a:moveTo>
                    <a:lnTo>
                      <a:pt x="66491" y="26238"/>
                    </a:lnTo>
                    <a:lnTo>
                      <a:pt x="60733" y="26238"/>
                    </a:lnTo>
                    <a:lnTo>
                      <a:pt x="60733" y="21192"/>
                    </a:lnTo>
                    <a:close/>
                    <a:moveTo>
                      <a:pt x="72496" y="21192"/>
                    </a:moveTo>
                    <a:lnTo>
                      <a:pt x="72496" y="26238"/>
                    </a:lnTo>
                    <a:lnTo>
                      <a:pt x="66738" y="26238"/>
                    </a:lnTo>
                    <a:lnTo>
                      <a:pt x="66738" y="21192"/>
                    </a:lnTo>
                    <a:close/>
                    <a:moveTo>
                      <a:pt x="78505" y="21192"/>
                    </a:moveTo>
                    <a:lnTo>
                      <a:pt x="78505" y="26238"/>
                    </a:lnTo>
                    <a:lnTo>
                      <a:pt x="72744" y="26238"/>
                    </a:lnTo>
                    <a:lnTo>
                      <a:pt x="72744" y="21192"/>
                    </a:lnTo>
                    <a:close/>
                    <a:moveTo>
                      <a:pt x="84513" y="21192"/>
                    </a:moveTo>
                    <a:lnTo>
                      <a:pt x="84513" y="26238"/>
                    </a:lnTo>
                    <a:lnTo>
                      <a:pt x="78755" y="26238"/>
                    </a:lnTo>
                    <a:lnTo>
                      <a:pt x="78755" y="21192"/>
                    </a:lnTo>
                    <a:close/>
                    <a:moveTo>
                      <a:pt x="90519" y="21192"/>
                    </a:moveTo>
                    <a:lnTo>
                      <a:pt x="90519" y="26238"/>
                    </a:lnTo>
                    <a:lnTo>
                      <a:pt x="84761" y="26238"/>
                    </a:lnTo>
                    <a:lnTo>
                      <a:pt x="84761" y="21192"/>
                    </a:lnTo>
                    <a:close/>
                    <a:moveTo>
                      <a:pt x="96531" y="21192"/>
                    </a:moveTo>
                    <a:lnTo>
                      <a:pt x="96531" y="26238"/>
                    </a:lnTo>
                    <a:lnTo>
                      <a:pt x="90773" y="26238"/>
                    </a:lnTo>
                    <a:lnTo>
                      <a:pt x="90773" y="21192"/>
                    </a:lnTo>
                    <a:close/>
                    <a:moveTo>
                      <a:pt x="102536" y="21192"/>
                    </a:moveTo>
                    <a:lnTo>
                      <a:pt x="102536" y="26238"/>
                    </a:lnTo>
                    <a:lnTo>
                      <a:pt x="96778" y="26238"/>
                    </a:lnTo>
                    <a:lnTo>
                      <a:pt x="96778" y="21192"/>
                    </a:lnTo>
                    <a:close/>
                    <a:moveTo>
                      <a:pt x="108541" y="21192"/>
                    </a:moveTo>
                    <a:lnTo>
                      <a:pt x="108541" y="26238"/>
                    </a:lnTo>
                    <a:lnTo>
                      <a:pt x="102783" y="26238"/>
                    </a:lnTo>
                    <a:lnTo>
                      <a:pt x="102783" y="21192"/>
                    </a:lnTo>
                    <a:close/>
                    <a:moveTo>
                      <a:pt x="114553" y="21192"/>
                    </a:moveTo>
                    <a:lnTo>
                      <a:pt x="114553" y="26238"/>
                    </a:lnTo>
                    <a:lnTo>
                      <a:pt x="108795" y="26238"/>
                    </a:lnTo>
                    <a:lnTo>
                      <a:pt x="108795" y="21192"/>
                    </a:lnTo>
                    <a:close/>
                    <a:moveTo>
                      <a:pt x="120559" y="21192"/>
                    </a:moveTo>
                    <a:lnTo>
                      <a:pt x="120559" y="26238"/>
                    </a:lnTo>
                    <a:lnTo>
                      <a:pt x="114801" y="26238"/>
                    </a:lnTo>
                    <a:lnTo>
                      <a:pt x="114801" y="21192"/>
                    </a:lnTo>
                    <a:close/>
                    <a:moveTo>
                      <a:pt x="126570" y="21192"/>
                    </a:moveTo>
                    <a:lnTo>
                      <a:pt x="126570" y="26238"/>
                    </a:lnTo>
                    <a:lnTo>
                      <a:pt x="120809" y="26238"/>
                    </a:lnTo>
                    <a:lnTo>
                      <a:pt x="120809" y="21192"/>
                    </a:lnTo>
                    <a:close/>
                    <a:moveTo>
                      <a:pt x="132576" y="21192"/>
                    </a:moveTo>
                    <a:lnTo>
                      <a:pt x="132576" y="26238"/>
                    </a:lnTo>
                    <a:lnTo>
                      <a:pt x="126818" y="26238"/>
                    </a:lnTo>
                    <a:lnTo>
                      <a:pt x="126818" y="21192"/>
                    </a:lnTo>
                    <a:close/>
                    <a:moveTo>
                      <a:pt x="138581" y="21192"/>
                    </a:moveTo>
                    <a:lnTo>
                      <a:pt x="138581" y="26238"/>
                    </a:lnTo>
                    <a:lnTo>
                      <a:pt x="132823" y="26238"/>
                    </a:lnTo>
                    <a:lnTo>
                      <a:pt x="132823" y="21192"/>
                    </a:lnTo>
                    <a:close/>
                    <a:moveTo>
                      <a:pt x="144593" y="21192"/>
                    </a:moveTo>
                    <a:lnTo>
                      <a:pt x="144593" y="25018"/>
                    </a:lnTo>
                    <a:lnTo>
                      <a:pt x="144593" y="25496"/>
                    </a:lnTo>
                    <a:lnTo>
                      <a:pt x="144593" y="26238"/>
                    </a:lnTo>
                    <a:lnTo>
                      <a:pt x="138832" y="26238"/>
                    </a:lnTo>
                    <a:lnTo>
                      <a:pt x="138832" y="21192"/>
                    </a:lnTo>
                    <a:close/>
                    <a:moveTo>
                      <a:pt x="150598" y="21192"/>
                    </a:moveTo>
                    <a:lnTo>
                      <a:pt x="150598" y="25615"/>
                    </a:lnTo>
                    <a:lnTo>
                      <a:pt x="150598" y="26238"/>
                    </a:lnTo>
                    <a:lnTo>
                      <a:pt x="144840" y="26238"/>
                    </a:lnTo>
                    <a:lnTo>
                      <a:pt x="144840" y="25628"/>
                    </a:lnTo>
                    <a:lnTo>
                      <a:pt x="144840" y="24886"/>
                    </a:lnTo>
                    <a:lnTo>
                      <a:pt x="144840" y="21192"/>
                    </a:lnTo>
                    <a:close/>
                    <a:moveTo>
                      <a:pt x="156604" y="21192"/>
                    </a:moveTo>
                    <a:lnTo>
                      <a:pt x="156604" y="25542"/>
                    </a:lnTo>
                    <a:lnTo>
                      <a:pt x="156607" y="25542"/>
                    </a:lnTo>
                    <a:lnTo>
                      <a:pt x="156607" y="26238"/>
                    </a:lnTo>
                    <a:lnTo>
                      <a:pt x="150846" y="26238"/>
                    </a:lnTo>
                    <a:lnTo>
                      <a:pt x="150846" y="25631"/>
                    </a:lnTo>
                    <a:lnTo>
                      <a:pt x="150846" y="21192"/>
                    </a:lnTo>
                    <a:close/>
                    <a:moveTo>
                      <a:pt x="162616" y="21192"/>
                    </a:moveTo>
                    <a:lnTo>
                      <a:pt x="162616" y="24975"/>
                    </a:lnTo>
                    <a:lnTo>
                      <a:pt x="162616" y="25130"/>
                    </a:lnTo>
                    <a:lnTo>
                      <a:pt x="162616" y="26238"/>
                    </a:lnTo>
                    <a:lnTo>
                      <a:pt x="156854" y="26238"/>
                    </a:lnTo>
                    <a:lnTo>
                      <a:pt x="156854" y="26146"/>
                    </a:lnTo>
                    <a:lnTo>
                      <a:pt x="156854" y="25667"/>
                    </a:lnTo>
                    <a:lnTo>
                      <a:pt x="156854" y="21192"/>
                    </a:lnTo>
                    <a:close/>
                    <a:moveTo>
                      <a:pt x="168621" y="21192"/>
                    </a:moveTo>
                    <a:lnTo>
                      <a:pt x="168621" y="26238"/>
                    </a:lnTo>
                    <a:lnTo>
                      <a:pt x="162863" y="26238"/>
                    </a:lnTo>
                    <a:lnTo>
                      <a:pt x="162863" y="21192"/>
                    </a:lnTo>
                    <a:close/>
                    <a:moveTo>
                      <a:pt x="174633" y="21192"/>
                    </a:moveTo>
                    <a:lnTo>
                      <a:pt x="174633" y="26238"/>
                    </a:lnTo>
                    <a:lnTo>
                      <a:pt x="168871" y="26238"/>
                    </a:lnTo>
                    <a:lnTo>
                      <a:pt x="168871" y="21192"/>
                    </a:lnTo>
                    <a:close/>
                    <a:moveTo>
                      <a:pt x="180638" y="21192"/>
                    </a:moveTo>
                    <a:lnTo>
                      <a:pt x="180638" y="26238"/>
                    </a:lnTo>
                    <a:lnTo>
                      <a:pt x="174877" y="26238"/>
                    </a:lnTo>
                    <a:lnTo>
                      <a:pt x="174877" y="21192"/>
                    </a:lnTo>
                    <a:close/>
                    <a:moveTo>
                      <a:pt x="186643" y="21192"/>
                    </a:moveTo>
                    <a:lnTo>
                      <a:pt x="186643" y="26238"/>
                    </a:lnTo>
                    <a:lnTo>
                      <a:pt x="180885" y="26238"/>
                    </a:lnTo>
                    <a:lnTo>
                      <a:pt x="180885" y="21192"/>
                    </a:lnTo>
                    <a:close/>
                    <a:moveTo>
                      <a:pt x="192652" y="21192"/>
                    </a:moveTo>
                    <a:lnTo>
                      <a:pt x="192652" y="26238"/>
                    </a:lnTo>
                    <a:lnTo>
                      <a:pt x="186894" y="26238"/>
                    </a:lnTo>
                    <a:lnTo>
                      <a:pt x="186894" y="21192"/>
                    </a:lnTo>
                    <a:close/>
                    <a:moveTo>
                      <a:pt x="6408" y="26485"/>
                    </a:moveTo>
                    <a:lnTo>
                      <a:pt x="6408" y="31528"/>
                    </a:lnTo>
                    <a:lnTo>
                      <a:pt x="650" y="31528"/>
                    </a:lnTo>
                    <a:lnTo>
                      <a:pt x="650" y="26485"/>
                    </a:lnTo>
                    <a:close/>
                    <a:moveTo>
                      <a:pt x="12417" y="26485"/>
                    </a:moveTo>
                    <a:lnTo>
                      <a:pt x="12417" y="31528"/>
                    </a:lnTo>
                    <a:lnTo>
                      <a:pt x="6655" y="31528"/>
                    </a:lnTo>
                    <a:lnTo>
                      <a:pt x="6655" y="26485"/>
                    </a:lnTo>
                    <a:close/>
                    <a:moveTo>
                      <a:pt x="18425" y="26485"/>
                    </a:moveTo>
                    <a:lnTo>
                      <a:pt x="18425" y="31528"/>
                    </a:lnTo>
                    <a:lnTo>
                      <a:pt x="12667" y="31528"/>
                    </a:lnTo>
                    <a:lnTo>
                      <a:pt x="12667" y="26485"/>
                    </a:lnTo>
                    <a:close/>
                    <a:moveTo>
                      <a:pt x="24431" y="26485"/>
                    </a:moveTo>
                    <a:lnTo>
                      <a:pt x="24431" y="31528"/>
                    </a:lnTo>
                    <a:lnTo>
                      <a:pt x="18673" y="31528"/>
                    </a:lnTo>
                    <a:lnTo>
                      <a:pt x="18673" y="26485"/>
                    </a:lnTo>
                    <a:close/>
                    <a:moveTo>
                      <a:pt x="30443" y="26485"/>
                    </a:moveTo>
                    <a:lnTo>
                      <a:pt x="30443" y="31528"/>
                    </a:lnTo>
                    <a:lnTo>
                      <a:pt x="24685" y="31528"/>
                    </a:lnTo>
                    <a:lnTo>
                      <a:pt x="24685" y="26485"/>
                    </a:lnTo>
                    <a:close/>
                    <a:moveTo>
                      <a:pt x="36448" y="26485"/>
                    </a:moveTo>
                    <a:lnTo>
                      <a:pt x="36448" y="31528"/>
                    </a:lnTo>
                    <a:lnTo>
                      <a:pt x="30690" y="31528"/>
                    </a:lnTo>
                    <a:lnTo>
                      <a:pt x="30690" y="26485"/>
                    </a:lnTo>
                    <a:close/>
                    <a:moveTo>
                      <a:pt x="42460" y="26485"/>
                    </a:moveTo>
                    <a:lnTo>
                      <a:pt x="42460" y="31528"/>
                    </a:lnTo>
                    <a:lnTo>
                      <a:pt x="36698" y="31528"/>
                    </a:lnTo>
                    <a:lnTo>
                      <a:pt x="36698" y="26485"/>
                    </a:lnTo>
                    <a:close/>
                    <a:moveTo>
                      <a:pt x="48465" y="26485"/>
                    </a:moveTo>
                    <a:lnTo>
                      <a:pt x="48465" y="31528"/>
                    </a:lnTo>
                    <a:lnTo>
                      <a:pt x="42707" y="31528"/>
                    </a:lnTo>
                    <a:lnTo>
                      <a:pt x="42707" y="26485"/>
                    </a:lnTo>
                    <a:close/>
                    <a:moveTo>
                      <a:pt x="54474" y="26485"/>
                    </a:moveTo>
                    <a:lnTo>
                      <a:pt x="54474" y="31528"/>
                    </a:lnTo>
                    <a:lnTo>
                      <a:pt x="48716" y="31528"/>
                    </a:lnTo>
                    <a:lnTo>
                      <a:pt x="48716" y="26485"/>
                    </a:lnTo>
                    <a:close/>
                    <a:moveTo>
                      <a:pt x="60482" y="26485"/>
                    </a:moveTo>
                    <a:lnTo>
                      <a:pt x="60482" y="31528"/>
                    </a:lnTo>
                    <a:lnTo>
                      <a:pt x="54721" y="31528"/>
                    </a:lnTo>
                    <a:lnTo>
                      <a:pt x="54721" y="26485"/>
                    </a:lnTo>
                    <a:close/>
                    <a:moveTo>
                      <a:pt x="66491" y="26485"/>
                    </a:moveTo>
                    <a:lnTo>
                      <a:pt x="66491" y="31528"/>
                    </a:lnTo>
                    <a:lnTo>
                      <a:pt x="60733" y="31528"/>
                    </a:lnTo>
                    <a:lnTo>
                      <a:pt x="60733" y="26485"/>
                    </a:lnTo>
                    <a:close/>
                    <a:moveTo>
                      <a:pt x="72496" y="26485"/>
                    </a:moveTo>
                    <a:lnTo>
                      <a:pt x="72496" y="31528"/>
                    </a:lnTo>
                    <a:lnTo>
                      <a:pt x="66738" y="31528"/>
                    </a:lnTo>
                    <a:lnTo>
                      <a:pt x="66738" y="26485"/>
                    </a:lnTo>
                    <a:close/>
                    <a:moveTo>
                      <a:pt x="78505" y="26485"/>
                    </a:moveTo>
                    <a:lnTo>
                      <a:pt x="78505" y="31528"/>
                    </a:lnTo>
                    <a:lnTo>
                      <a:pt x="72744" y="31528"/>
                    </a:lnTo>
                    <a:lnTo>
                      <a:pt x="72744" y="26485"/>
                    </a:lnTo>
                    <a:close/>
                    <a:moveTo>
                      <a:pt x="84513" y="26485"/>
                    </a:moveTo>
                    <a:lnTo>
                      <a:pt x="84513" y="31528"/>
                    </a:lnTo>
                    <a:lnTo>
                      <a:pt x="78755" y="31528"/>
                    </a:lnTo>
                    <a:lnTo>
                      <a:pt x="78755" y="26485"/>
                    </a:lnTo>
                    <a:close/>
                    <a:moveTo>
                      <a:pt x="90519" y="26485"/>
                    </a:moveTo>
                    <a:lnTo>
                      <a:pt x="90519" y="31528"/>
                    </a:lnTo>
                    <a:lnTo>
                      <a:pt x="84761" y="31528"/>
                    </a:lnTo>
                    <a:lnTo>
                      <a:pt x="84761" y="26485"/>
                    </a:lnTo>
                    <a:close/>
                    <a:moveTo>
                      <a:pt x="96531" y="26485"/>
                    </a:moveTo>
                    <a:lnTo>
                      <a:pt x="96531" y="31528"/>
                    </a:lnTo>
                    <a:lnTo>
                      <a:pt x="90773" y="31528"/>
                    </a:lnTo>
                    <a:lnTo>
                      <a:pt x="90773" y="26485"/>
                    </a:lnTo>
                    <a:close/>
                    <a:moveTo>
                      <a:pt x="102536" y="26485"/>
                    </a:moveTo>
                    <a:lnTo>
                      <a:pt x="102536" y="31528"/>
                    </a:lnTo>
                    <a:lnTo>
                      <a:pt x="96778" y="31528"/>
                    </a:lnTo>
                    <a:lnTo>
                      <a:pt x="96778" y="26485"/>
                    </a:lnTo>
                    <a:close/>
                    <a:moveTo>
                      <a:pt x="108541" y="26485"/>
                    </a:moveTo>
                    <a:lnTo>
                      <a:pt x="108541" y="31528"/>
                    </a:lnTo>
                    <a:lnTo>
                      <a:pt x="102783" y="31528"/>
                    </a:lnTo>
                    <a:lnTo>
                      <a:pt x="102783" y="26485"/>
                    </a:lnTo>
                    <a:close/>
                    <a:moveTo>
                      <a:pt x="114553" y="26485"/>
                    </a:moveTo>
                    <a:lnTo>
                      <a:pt x="114553" y="31528"/>
                    </a:lnTo>
                    <a:lnTo>
                      <a:pt x="108795" y="31528"/>
                    </a:lnTo>
                    <a:lnTo>
                      <a:pt x="108795" y="26485"/>
                    </a:lnTo>
                    <a:close/>
                    <a:moveTo>
                      <a:pt x="120559" y="26485"/>
                    </a:moveTo>
                    <a:lnTo>
                      <a:pt x="120559" y="31528"/>
                    </a:lnTo>
                    <a:lnTo>
                      <a:pt x="114801" y="31528"/>
                    </a:lnTo>
                    <a:lnTo>
                      <a:pt x="114801" y="26485"/>
                    </a:lnTo>
                    <a:close/>
                    <a:moveTo>
                      <a:pt x="126570" y="26485"/>
                    </a:moveTo>
                    <a:lnTo>
                      <a:pt x="126570" y="31528"/>
                    </a:lnTo>
                    <a:lnTo>
                      <a:pt x="120809" y="31528"/>
                    </a:lnTo>
                    <a:lnTo>
                      <a:pt x="120809" y="26485"/>
                    </a:lnTo>
                    <a:close/>
                    <a:moveTo>
                      <a:pt x="132576" y="26485"/>
                    </a:moveTo>
                    <a:lnTo>
                      <a:pt x="132576" y="31528"/>
                    </a:lnTo>
                    <a:lnTo>
                      <a:pt x="126818" y="31528"/>
                    </a:lnTo>
                    <a:lnTo>
                      <a:pt x="126818" y="26485"/>
                    </a:lnTo>
                    <a:close/>
                    <a:moveTo>
                      <a:pt x="138581" y="26485"/>
                    </a:moveTo>
                    <a:lnTo>
                      <a:pt x="138581" y="31528"/>
                    </a:lnTo>
                    <a:lnTo>
                      <a:pt x="132823" y="31528"/>
                    </a:lnTo>
                    <a:lnTo>
                      <a:pt x="132823" y="26485"/>
                    </a:lnTo>
                    <a:close/>
                    <a:moveTo>
                      <a:pt x="144593" y="26485"/>
                    </a:moveTo>
                    <a:lnTo>
                      <a:pt x="144593" y="31528"/>
                    </a:lnTo>
                    <a:lnTo>
                      <a:pt x="138832" y="31528"/>
                    </a:lnTo>
                    <a:lnTo>
                      <a:pt x="138832" y="26485"/>
                    </a:lnTo>
                    <a:close/>
                    <a:moveTo>
                      <a:pt x="150598" y="26485"/>
                    </a:moveTo>
                    <a:lnTo>
                      <a:pt x="150598" y="31528"/>
                    </a:lnTo>
                    <a:lnTo>
                      <a:pt x="144840" y="31528"/>
                    </a:lnTo>
                    <a:lnTo>
                      <a:pt x="144840" y="26485"/>
                    </a:lnTo>
                    <a:close/>
                    <a:moveTo>
                      <a:pt x="156607" y="26485"/>
                    </a:moveTo>
                    <a:lnTo>
                      <a:pt x="156607" y="31528"/>
                    </a:lnTo>
                    <a:lnTo>
                      <a:pt x="150849" y="31528"/>
                    </a:lnTo>
                    <a:lnTo>
                      <a:pt x="150849" y="26485"/>
                    </a:lnTo>
                    <a:close/>
                    <a:moveTo>
                      <a:pt x="162616" y="26485"/>
                    </a:moveTo>
                    <a:lnTo>
                      <a:pt x="162616" y="31528"/>
                    </a:lnTo>
                    <a:lnTo>
                      <a:pt x="156854" y="31528"/>
                    </a:lnTo>
                    <a:lnTo>
                      <a:pt x="156854" y="26485"/>
                    </a:lnTo>
                    <a:close/>
                    <a:moveTo>
                      <a:pt x="168621" y="26485"/>
                    </a:moveTo>
                    <a:lnTo>
                      <a:pt x="168621" y="31528"/>
                    </a:lnTo>
                    <a:lnTo>
                      <a:pt x="162863" y="31528"/>
                    </a:lnTo>
                    <a:lnTo>
                      <a:pt x="162863" y="26485"/>
                    </a:lnTo>
                    <a:close/>
                    <a:moveTo>
                      <a:pt x="174629" y="26485"/>
                    </a:moveTo>
                    <a:lnTo>
                      <a:pt x="174629" y="31528"/>
                    </a:lnTo>
                    <a:lnTo>
                      <a:pt x="168871" y="31528"/>
                    </a:lnTo>
                    <a:lnTo>
                      <a:pt x="168871" y="26485"/>
                    </a:lnTo>
                    <a:close/>
                    <a:moveTo>
                      <a:pt x="180638" y="26485"/>
                    </a:moveTo>
                    <a:lnTo>
                      <a:pt x="180638" y="31528"/>
                    </a:lnTo>
                    <a:lnTo>
                      <a:pt x="174877" y="31528"/>
                    </a:lnTo>
                    <a:lnTo>
                      <a:pt x="174877" y="26485"/>
                    </a:lnTo>
                    <a:close/>
                    <a:moveTo>
                      <a:pt x="186643" y="26485"/>
                    </a:moveTo>
                    <a:lnTo>
                      <a:pt x="186643" y="31528"/>
                    </a:lnTo>
                    <a:lnTo>
                      <a:pt x="180885" y="31528"/>
                    </a:lnTo>
                    <a:lnTo>
                      <a:pt x="180885" y="26485"/>
                    </a:lnTo>
                    <a:close/>
                    <a:moveTo>
                      <a:pt x="192652" y="26485"/>
                    </a:moveTo>
                    <a:lnTo>
                      <a:pt x="192652" y="31528"/>
                    </a:lnTo>
                    <a:lnTo>
                      <a:pt x="186894" y="31528"/>
                    </a:lnTo>
                    <a:lnTo>
                      <a:pt x="186894" y="26485"/>
                    </a:lnTo>
                    <a:close/>
                    <a:moveTo>
                      <a:pt x="6408" y="31775"/>
                    </a:moveTo>
                    <a:lnTo>
                      <a:pt x="6408" y="36821"/>
                    </a:lnTo>
                    <a:lnTo>
                      <a:pt x="650" y="36821"/>
                    </a:lnTo>
                    <a:lnTo>
                      <a:pt x="650" y="31775"/>
                    </a:lnTo>
                    <a:close/>
                    <a:moveTo>
                      <a:pt x="12417" y="31775"/>
                    </a:moveTo>
                    <a:lnTo>
                      <a:pt x="12417" y="36821"/>
                    </a:lnTo>
                    <a:lnTo>
                      <a:pt x="6655" y="36821"/>
                    </a:lnTo>
                    <a:lnTo>
                      <a:pt x="6655" y="31775"/>
                    </a:lnTo>
                    <a:close/>
                    <a:moveTo>
                      <a:pt x="18425" y="31775"/>
                    </a:moveTo>
                    <a:lnTo>
                      <a:pt x="18425" y="36821"/>
                    </a:lnTo>
                    <a:lnTo>
                      <a:pt x="12667" y="36821"/>
                    </a:lnTo>
                    <a:lnTo>
                      <a:pt x="12667" y="31775"/>
                    </a:lnTo>
                    <a:close/>
                    <a:moveTo>
                      <a:pt x="24431" y="31775"/>
                    </a:moveTo>
                    <a:lnTo>
                      <a:pt x="24431" y="36821"/>
                    </a:lnTo>
                    <a:lnTo>
                      <a:pt x="18673" y="36821"/>
                    </a:lnTo>
                    <a:lnTo>
                      <a:pt x="18673" y="31775"/>
                    </a:lnTo>
                    <a:close/>
                    <a:moveTo>
                      <a:pt x="30443" y="31775"/>
                    </a:moveTo>
                    <a:lnTo>
                      <a:pt x="30443" y="36821"/>
                    </a:lnTo>
                    <a:lnTo>
                      <a:pt x="24685" y="36821"/>
                    </a:lnTo>
                    <a:lnTo>
                      <a:pt x="24685" y="31775"/>
                    </a:lnTo>
                    <a:close/>
                    <a:moveTo>
                      <a:pt x="36448" y="31775"/>
                    </a:moveTo>
                    <a:lnTo>
                      <a:pt x="36448" y="36821"/>
                    </a:lnTo>
                    <a:lnTo>
                      <a:pt x="30690" y="36821"/>
                    </a:lnTo>
                    <a:lnTo>
                      <a:pt x="30690" y="31775"/>
                    </a:lnTo>
                    <a:close/>
                    <a:moveTo>
                      <a:pt x="42460" y="31775"/>
                    </a:moveTo>
                    <a:lnTo>
                      <a:pt x="42460" y="36821"/>
                    </a:lnTo>
                    <a:lnTo>
                      <a:pt x="36698" y="36821"/>
                    </a:lnTo>
                    <a:lnTo>
                      <a:pt x="36698" y="31775"/>
                    </a:lnTo>
                    <a:close/>
                    <a:moveTo>
                      <a:pt x="48465" y="31775"/>
                    </a:moveTo>
                    <a:lnTo>
                      <a:pt x="48465" y="36821"/>
                    </a:lnTo>
                    <a:lnTo>
                      <a:pt x="42707" y="36821"/>
                    </a:lnTo>
                    <a:lnTo>
                      <a:pt x="42707" y="31775"/>
                    </a:lnTo>
                    <a:close/>
                    <a:moveTo>
                      <a:pt x="54474" y="31775"/>
                    </a:moveTo>
                    <a:lnTo>
                      <a:pt x="54474" y="36821"/>
                    </a:lnTo>
                    <a:lnTo>
                      <a:pt x="48716" y="36821"/>
                    </a:lnTo>
                    <a:lnTo>
                      <a:pt x="48716" y="31775"/>
                    </a:lnTo>
                    <a:close/>
                    <a:moveTo>
                      <a:pt x="60482" y="31775"/>
                    </a:moveTo>
                    <a:lnTo>
                      <a:pt x="60482" y="36821"/>
                    </a:lnTo>
                    <a:lnTo>
                      <a:pt x="54721" y="36821"/>
                    </a:lnTo>
                    <a:lnTo>
                      <a:pt x="54721" y="31775"/>
                    </a:lnTo>
                    <a:close/>
                    <a:moveTo>
                      <a:pt x="66491" y="31775"/>
                    </a:moveTo>
                    <a:lnTo>
                      <a:pt x="66491" y="36821"/>
                    </a:lnTo>
                    <a:lnTo>
                      <a:pt x="60733" y="36821"/>
                    </a:lnTo>
                    <a:lnTo>
                      <a:pt x="60733" y="31775"/>
                    </a:lnTo>
                    <a:close/>
                    <a:moveTo>
                      <a:pt x="72496" y="31775"/>
                    </a:moveTo>
                    <a:lnTo>
                      <a:pt x="72496" y="36821"/>
                    </a:lnTo>
                    <a:lnTo>
                      <a:pt x="66738" y="36821"/>
                    </a:lnTo>
                    <a:lnTo>
                      <a:pt x="66738" y="31775"/>
                    </a:lnTo>
                    <a:close/>
                    <a:moveTo>
                      <a:pt x="78505" y="31775"/>
                    </a:moveTo>
                    <a:lnTo>
                      <a:pt x="78505" y="36821"/>
                    </a:lnTo>
                    <a:lnTo>
                      <a:pt x="72744" y="36821"/>
                    </a:lnTo>
                    <a:lnTo>
                      <a:pt x="72744" y="31775"/>
                    </a:lnTo>
                    <a:close/>
                    <a:moveTo>
                      <a:pt x="84513" y="31775"/>
                    </a:moveTo>
                    <a:lnTo>
                      <a:pt x="84513" y="36821"/>
                    </a:lnTo>
                    <a:lnTo>
                      <a:pt x="78755" y="36821"/>
                    </a:lnTo>
                    <a:lnTo>
                      <a:pt x="78755" y="31775"/>
                    </a:lnTo>
                    <a:close/>
                    <a:moveTo>
                      <a:pt x="90519" y="31775"/>
                    </a:moveTo>
                    <a:lnTo>
                      <a:pt x="90519" y="36821"/>
                    </a:lnTo>
                    <a:lnTo>
                      <a:pt x="84761" y="36821"/>
                    </a:lnTo>
                    <a:lnTo>
                      <a:pt x="84761" y="31775"/>
                    </a:lnTo>
                    <a:close/>
                    <a:moveTo>
                      <a:pt x="96531" y="31775"/>
                    </a:moveTo>
                    <a:lnTo>
                      <a:pt x="96531" y="36821"/>
                    </a:lnTo>
                    <a:lnTo>
                      <a:pt x="90773" y="36821"/>
                    </a:lnTo>
                    <a:lnTo>
                      <a:pt x="90773" y="31775"/>
                    </a:lnTo>
                    <a:close/>
                    <a:moveTo>
                      <a:pt x="102536" y="31775"/>
                    </a:moveTo>
                    <a:lnTo>
                      <a:pt x="102536" y="36821"/>
                    </a:lnTo>
                    <a:lnTo>
                      <a:pt x="96778" y="36821"/>
                    </a:lnTo>
                    <a:lnTo>
                      <a:pt x="96778" y="31775"/>
                    </a:lnTo>
                    <a:close/>
                    <a:moveTo>
                      <a:pt x="108541" y="31775"/>
                    </a:moveTo>
                    <a:lnTo>
                      <a:pt x="108541" y="36821"/>
                    </a:lnTo>
                    <a:lnTo>
                      <a:pt x="102783" y="36821"/>
                    </a:lnTo>
                    <a:lnTo>
                      <a:pt x="102783" y="31775"/>
                    </a:lnTo>
                    <a:close/>
                    <a:moveTo>
                      <a:pt x="114553" y="31775"/>
                    </a:moveTo>
                    <a:lnTo>
                      <a:pt x="114553" y="36821"/>
                    </a:lnTo>
                    <a:lnTo>
                      <a:pt x="108795" y="36821"/>
                    </a:lnTo>
                    <a:lnTo>
                      <a:pt x="108795" y="31775"/>
                    </a:lnTo>
                    <a:close/>
                    <a:moveTo>
                      <a:pt x="120559" y="31775"/>
                    </a:moveTo>
                    <a:lnTo>
                      <a:pt x="120559" y="36821"/>
                    </a:lnTo>
                    <a:lnTo>
                      <a:pt x="114801" y="36821"/>
                    </a:lnTo>
                    <a:lnTo>
                      <a:pt x="114801" y="31775"/>
                    </a:lnTo>
                    <a:close/>
                    <a:moveTo>
                      <a:pt x="126570" y="31775"/>
                    </a:moveTo>
                    <a:lnTo>
                      <a:pt x="126570" y="36821"/>
                    </a:lnTo>
                    <a:lnTo>
                      <a:pt x="120809" y="36821"/>
                    </a:lnTo>
                    <a:lnTo>
                      <a:pt x="120809" y="31775"/>
                    </a:lnTo>
                    <a:close/>
                    <a:moveTo>
                      <a:pt x="132576" y="31775"/>
                    </a:moveTo>
                    <a:lnTo>
                      <a:pt x="132576" y="36821"/>
                    </a:lnTo>
                    <a:lnTo>
                      <a:pt x="126818" y="36821"/>
                    </a:lnTo>
                    <a:lnTo>
                      <a:pt x="126818" y="31775"/>
                    </a:lnTo>
                    <a:close/>
                    <a:moveTo>
                      <a:pt x="138581" y="31775"/>
                    </a:moveTo>
                    <a:lnTo>
                      <a:pt x="138581" y="36821"/>
                    </a:lnTo>
                    <a:lnTo>
                      <a:pt x="132823" y="36821"/>
                    </a:lnTo>
                    <a:lnTo>
                      <a:pt x="132823" y="31775"/>
                    </a:lnTo>
                    <a:close/>
                    <a:moveTo>
                      <a:pt x="144593" y="31775"/>
                    </a:moveTo>
                    <a:lnTo>
                      <a:pt x="144593" y="36821"/>
                    </a:lnTo>
                    <a:lnTo>
                      <a:pt x="138832" y="36821"/>
                    </a:lnTo>
                    <a:lnTo>
                      <a:pt x="138832" y="31775"/>
                    </a:lnTo>
                    <a:close/>
                    <a:moveTo>
                      <a:pt x="150598" y="31775"/>
                    </a:moveTo>
                    <a:lnTo>
                      <a:pt x="150598" y="36821"/>
                    </a:lnTo>
                    <a:lnTo>
                      <a:pt x="144840" y="36821"/>
                    </a:lnTo>
                    <a:lnTo>
                      <a:pt x="144840" y="31775"/>
                    </a:lnTo>
                    <a:close/>
                    <a:moveTo>
                      <a:pt x="156607" y="31775"/>
                    </a:moveTo>
                    <a:lnTo>
                      <a:pt x="156607" y="36821"/>
                    </a:lnTo>
                    <a:lnTo>
                      <a:pt x="150849" y="36821"/>
                    </a:lnTo>
                    <a:lnTo>
                      <a:pt x="150849" y="31775"/>
                    </a:lnTo>
                    <a:close/>
                    <a:moveTo>
                      <a:pt x="162616" y="31775"/>
                    </a:moveTo>
                    <a:lnTo>
                      <a:pt x="162616" y="36821"/>
                    </a:lnTo>
                    <a:lnTo>
                      <a:pt x="156854" y="36821"/>
                    </a:lnTo>
                    <a:lnTo>
                      <a:pt x="156854" y="31775"/>
                    </a:lnTo>
                    <a:close/>
                    <a:moveTo>
                      <a:pt x="168621" y="31775"/>
                    </a:moveTo>
                    <a:lnTo>
                      <a:pt x="168621" y="36821"/>
                    </a:lnTo>
                    <a:lnTo>
                      <a:pt x="162863" y="36821"/>
                    </a:lnTo>
                    <a:lnTo>
                      <a:pt x="162863" y="31775"/>
                    </a:lnTo>
                    <a:close/>
                    <a:moveTo>
                      <a:pt x="174629" y="31775"/>
                    </a:moveTo>
                    <a:lnTo>
                      <a:pt x="174629" y="36821"/>
                    </a:lnTo>
                    <a:lnTo>
                      <a:pt x="168871" y="36821"/>
                    </a:lnTo>
                    <a:lnTo>
                      <a:pt x="168871" y="31775"/>
                    </a:lnTo>
                    <a:close/>
                    <a:moveTo>
                      <a:pt x="180638" y="31775"/>
                    </a:moveTo>
                    <a:lnTo>
                      <a:pt x="180638" y="36821"/>
                    </a:lnTo>
                    <a:lnTo>
                      <a:pt x="174877" y="36821"/>
                    </a:lnTo>
                    <a:lnTo>
                      <a:pt x="174877" y="31775"/>
                    </a:lnTo>
                    <a:close/>
                    <a:moveTo>
                      <a:pt x="186643" y="31775"/>
                    </a:moveTo>
                    <a:lnTo>
                      <a:pt x="186643" y="36821"/>
                    </a:lnTo>
                    <a:lnTo>
                      <a:pt x="180885" y="36821"/>
                    </a:lnTo>
                    <a:lnTo>
                      <a:pt x="180885" y="31775"/>
                    </a:lnTo>
                    <a:close/>
                    <a:moveTo>
                      <a:pt x="192652" y="31775"/>
                    </a:moveTo>
                    <a:lnTo>
                      <a:pt x="192652" y="36821"/>
                    </a:lnTo>
                    <a:lnTo>
                      <a:pt x="186894" y="36821"/>
                    </a:lnTo>
                    <a:lnTo>
                      <a:pt x="186894" y="31775"/>
                    </a:lnTo>
                    <a:close/>
                    <a:moveTo>
                      <a:pt x="6408" y="37065"/>
                    </a:moveTo>
                    <a:lnTo>
                      <a:pt x="6408" y="42110"/>
                    </a:lnTo>
                    <a:lnTo>
                      <a:pt x="650" y="42110"/>
                    </a:lnTo>
                    <a:lnTo>
                      <a:pt x="650" y="37065"/>
                    </a:lnTo>
                    <a:close/>
                    <a:moveTo>
                      <a:pt x="12417" y="37065"/>
                    </a:moveTo>
                    <a:lnTo>
                      <a:pt x="12417" y="42110"/>
                    </a:lnTo>
                    <a:lnTo>
                      <a:pt x="6655" y="42110"/>
                    </a:lnTo>
                    <a:lnTo>
                      <a:pt x="6655" y="37065"/>
                    </a:lnTo>
                    <a:close/>
                    <a:moveTo>
                      <a:pt x="18425" y="37065"/>
                    </a:moveTo>
                    <a:lnTo>
                      <a:pt x="18425" y="42110"/>
                    </a:lnTo>
                    <a:lnTo>
                      <a:pt x="12667" y="42110"/>
                    </a:lnTo>
                    <a:lnTo>
                      <a:pt x="12667" y="37065"/>
                    </a:lnTo>
                    <a:close/>
                    <a:moveTo>
                      <a:pt x="24431" y="37065"/>
                    </a:moveTo>
                    <a:lnTo>
                      <a:pt x="24431" y="39792"/>
                    </a:lnTo>
                    <a:lnTo>
                      <a:pt x="24437" y="39792"/>
                    </a:lnTo>
                    <a:lnTo>
                      <a:pt x="24437" y="40765"/>
                    </a:lnTo>
                    <a:lnTo>
                      <a:pt x="24437" y="42110"/>
                    </a:lnTo>
                    <a:lnTo>
                      <a:pt x="18673" y="42110"/>
                    </a:lnTo>
                    <a:lnTo>
                      <a:pt x="18673" y="37065"/>
                    </a:lnTo>
                    <a:close/>
                    <a:moveTo>
                      <a:pt x="30446" y="37065"/>
                    </a:moveTo>
                    <a:lnTo>
                      <a:pt x="30446" y="42110"/>
                    </a:lnTo>
                    <a:lnTo>
                      <a:pt x="24685" y="42110"/>
                    </a:lnTo>
                    <a:lnTo>
                      <a:pt x="24685" y="40626"/>
                    </a:lnTo>
                    <a:lnTo>
                      <a:pt x="24685" y="39858"/>
                    </a:lnTo>
                    <a:lnTo>
                      <a:pt x="24685" y="37065"/>
                    </a:lnTo>
                    <a:close/>
                    <a:moveTo>
                      <a:pt x="36448" y="37065"/>
                    </a:moveTo>
                    <a:lnTo>
                      <a:pt x="36448" y="42110"/>
                    </a:lnTo>
                    <a:lnTo>
                      <a:pt x="30690" y="42110"/>
                    </a:lnTo>
                    <a:lnTo>
                      <a:pt x="30690" y="37065"/>
                    </a:lnTo>
                    <a:close/>
                    <a:moveTo>
                      <a:pt x="42460" y="37065"/>
                    </a:moveTo>
                    <a:lnTo>
                      <a:pt x="42460" y="42110"/>
                    </a:lnTo>
                    <a:lnTo>
                      <a:pt x="36698" y="42110"/>
                    </a:lnTo>
                    <a:lnTo>
                      <a:pt x="36698" y="37065"/>
                    </a:lnTo>
                    <a:close/>
                    <a:moveTo>
                      <a:pt x="48465" y="37065"/>
                    </a:moveTo>
                    <a:lnTo>
                      <a:pt x="48465" y="42110"/>
                    </a:lnTo>
                    <a:lnTo>
                      <a:pt x="42707" y="42110"/>
                    </a:lnTo>
                    <a:lnTo>
                      <a:pt x="42707" y="37065"/>
                    </a:lnTo>
                    <a:close/>
                    <a:moveTo>
                      <a:pt x="54474" y="37065"/>
                    </a:moveTo>
                    <a:lnTo>
                      <a:pt x="54474" y="42110"/>
                    </a:lnTo>
                    <a:lnTo>
                      <a:pt x="48716" y="42110"/>
                    </a:lnTo>
                    <a:lnTo>
                      <a:pt x="48716" y="37065"/>
                    </a:lnTo>
                    <a:close/>
                    <a:moveTo>
                      <a:pt x="60482" y="37065"/>
                    </a:moveTo>
                    <a:lnTo>
                      <a:pt x="60482" y="42110"/>
                    </a:lnTo>
                    <a:lnTo>
                      <a:pt x="54721" y="42110"/>
                    </a:lnTo>
                    <a:lnTo>
                      <a:pt x="54721" y="37065"/>
                    </a:lnTo>
                    <a:close/>
                    <a:moveTo>
                      <a:pt x="66491" y="37065"/>
                    </a:moveTo>
                    <a:lnTo>
                      <a:pt x="66491" y="42110"/>
                    </a:lnTo>
                    <a:lnTo>
                      <a:pt x="60733" y="42110"/>
                    </a:lnTo>
                    <a:lnTo>
                      <a:pt x="60733" y="37065"/>
                    </a:lnTo>
                    <a:close/>
                    <a:moveTo>
                      <a:pt x="72496" y="37065"/>
                    </a:moveTo>
                    <a:lnTo>
                      <a:pt x="72496" y="42110"/>
                    </a:lnTo>
                    <a:lnTo>
                      <a:pt x="66738" y="42110"/>
                    </a:lnTo>
                    <a:lnTo>
                      <a:pt x="66738" y="37065"/>
                    </a:lnTo>
                    <a:close/>
                    <a:moveTo>
                      <a:pt x="78505" y="37065"/>
                    </a:moveTo>
                    <a:lnTo>
                      <a:pt x="78505" y="42110"/>
                    </a:lnTo>
                    <a:lnTo>
                      <a:pt x="72744" y="42110"/>
                    </a:lnTo>
                    <a:lnTo>
                      <a:pt x="72744" y="37065"/>
                    </a:lnTo>
                    <a:close/>
                    <a:moveTo>
                      <a:pt x="84513" y="37065"/>
                    </a:moveTo>
                    <a:lnTo>
                      <a:pt x="84513" y="42110"/>
                    </a:lnTo>
                    <a:lnTo>
                      <a:pt x="78755" y="42110"/>
                    </a:lnTo>
                    <a:lnTo>
                      <a:pt x="78755" y="37065"/>
                    </a:lnTo>
                    <a:close/>
                    <a:moveTo>
                      <a:pt x="90519" y="37065"/>
                    </a:moveTo>
                    <a:lnTo>
                      <a:pt x="90519" y="42110"/>
                    </a:lnTo>
                    <a:lnTo>
                      <a:pt x="84761" y="42110"/>
                    </a:lnTo>
                    <a:lnTo>
                      <a:pt x="84761" y="37065"/>
                    </a:lnTo>
                    <a:close/>
                    <a:moveTo>
                      <a:pt x="96531" y="37065"/>
                    </a:moveTo>
                    <a:lnTo>
                      <a:pt x="96531" y="42110"/>
                    </a:lnTo>
                    <a:lnTo>
                      <a:pt x="90773" y="42110"/>
                    </a:lnTo>
                    <a:lnTo>
                      <a:pt x="90773" y="37065"/>
                    </a:lnTo>
                    <a:close/>
                    <a:moveTo>
                      <a:pt x="102536" y="37065"/>
                    </a:moveTo>
                    <a:lnTo>
                      <a:pt x="102536" y="42110"/>
                    </a:lnTo>
                    <a:lnTo>
                      <a:pt x="96778" y="42110"/>
                    </a:lnTo>
                    <a:lnTo>
                      <a:pt x="96778" y="37065"/>
                    </a:lnTo>
                    <a:close/>
                    <a:moveTo>
                      <a:pt x="108541" y="37065"/>
                    </a:moveTo>
                    <a:lnTo>
                      <a:pt x="108541" y="42110"/>
                    </a:lnTo>
                    <a:lnTo>
                      <a:pt x="102783" y="42110"/>
                    </a:lnTo>
                    <a:lnTo>
                      <a:pt x="102783" y="37065"/>
                    </a:lnTo>
                    <a:close/>
                    <a:moveTo>
                      <a:pt x="114553" y="37065"/>
                    </a:moveTo>
                    <a:lnTo>
                      <a:pt x="114553" y="42110"/>
                    </a:lnTo>
                    <a:lnTo>
                      <a:pt x="108795" y="42110"/>
                    </a:lnTo>
                    <a:lnTo>
                      <a:pt x="108795" y="37065"/>
                    </a:lnTo>
                    <a:close/>
                    <a:moveTo>
                      <a:pt x="120559" y="37065"/>
                    </a:moveTo>
                    <a:lnTo>
                      <a:pt x="120559" y="42110"/>
                    </a:lnTo>
                    <a:lnTo>
                      <a:pt x="114801" y="42110"/>
                    </a:lnTo>
                    <a:lnTo>
                      <a:pt x="114801" y="37065"/>
                    </a:lnTo>
                    <a:close/>
                    <a:moveTo>
                      <a:pt x="126570" y="37065"/>
                    </a:moveTo>
                    <a:lnTo>
                      <a:pt x="126570" y="42110"/>
                    </a:lnTo>
                    <a:lnTo>
                      <a:pt x="120809" y="42110"/>
                    </a:lnTo>
                    <a:lnTo>
                      <a:pt x="120809" y="37065"/>
                    </a:lnTo>
                    <a:close/>
                    <a:moveTo>
                      <a:pt x="132576" y="37065"/>
                    </a:moveTo>
                    <a:lnTo>
                      <a:pt x="132576" y="42110"/>
                    </a:lnTo>
                    <a:lnTo>
                      <a:pt x="126818" y="42110"/>
                    </a:lnTo>
                    <a:lnTo>
                      <a:pt x="126818" y="37065"/>
                    </a:lnTo>
                    <a:close/>
                    <a:moveTo>
                      <a:pt x="138581" y="37065"/>
                    </a:moveTo>
                    <a:lnTo>
                      <a:pt x="138581" y="42110"/>
                    </a:lnTo>
                    <a:lnTo>
                      <a:pt x="132823" y="42110"/>
                    </a:lnTo>
                    <a:lnTo>
                      <a:pt x="132823" y="37065"/>
                    </a:lnTo>
                    <a:close/>
                    <a:moveTo>
                      <a:pt x="144593" y="37065"/>
                    </a:moveTo>
                    <a:lnTo>
                      <a:pt x="144593" y="42110"/>
                    </a:lnTo>
                    <a:lnTo>
                      <a:pt x="138832" y="42110"/>
                    </a:lnTo>
                    <a:lnTo>
                      <a:pt x="138832" y="37065"/>
                    </a:lnTo>
                    <a:close/>
                    <a:moveTo>
                      <a:pt x="150598" y="37065"/>
                    </a:moveTo>
                    <a:lnTo>
                      <a:pt x="150598" y="42110"/>
                    </a:lnTo>
                    <a:lnTo>
                      <a:pt x="144840" y="42110"/>
                    </a:lnTo>
                    <a:lnTo>
                      <a:pt x="144840" y="37065"/>
                    </a:lnTo>
                    <a:close/>
                    <a:moveTo>
                      <a:pt x="156607" y="37065"/>
                    </a:moveTo>
                    <a:lnTo>
                      <a:pt x="156607" y="42110"/>
                    </a:lnTo>
                    <a:lnTo>
                      <a:pt x="150849" y="42110"/>
                    </a:lnTo>
                    <a:lnTo>
                      <a:pt x="150849" y="37065"/>
                    </a:lnTo>
                    <a:close/>
                    <a:moveTo>
                      <a:pt x="162616" y="37065"/>
                    </a:moveTo>
                    <a:lnTo>
                      <a:pt x="162616" y="42110"/>
                    </a:lnTo>
                    <a:lnTo>
                      <a:pt x="156854" y="42110"/>
                    </a:lnTo>
                    <a:lnTo>
                      <a:pt x="156854" y="37065"/>
                    </a:lnTo>
                    <a:close/>
                    <a:moveTo>
                      <a:pt x="168621" y="37065"/>
                    </a:moveTo>
                    <a:lnTo>
                      <a:pt x="168621" y="42110"/>
                    </a:lnTo>
                    <a:lnTo>
                      <a:pt x="162863" y="42110"/>
                    </a:lnTo>
                    <a:lnTo>
                      <a:pt x="162863" y="37065"/>
                    </a:lnTo>
                    <a:close/>
                    <a:moveTo>
                      <a:pt x="174629" y="37065"/>
                    </a:moveTo>
                    <a:lnTo>
                      <a:pt x="174629" y="42110"/>
                    </a:lnTo>
                    <a:lnTo>
                      <a:pt x="168871" y="42110"/>
                    </a:lnTo>
                    <a:lnTo>
                      <a:pt x="168871" y="37065"/>
                    </a:lnTo>
                    <a:close/>
                    <a:moveTo>
                      <a:pt x="180638" y="37065"/>
                    </a:moveTo>
                    <a:lnTo>
                      <a:pt x="180638" y="42110"/>
                    </a:lnTo>
                    <a:lnTo>
                      <a:pt x="174877" y="42110"/>
                    </a:lnTo>
                    <a:lnTo>
                      <a:pt x="174877" y="37065"/>
                    </a:lnTo>
                    <a:close/>
                    <a:moveTo>
                      <a:pt x="186643" y="37065"/>
                    </a:moveTo>
                    <a:lnTo>
                      <a:pt x="186643" y="42110"/>
                    </a:lnTo>
                    <a:lnTo>
                      <a:pt x="180885" y="42110"/>
                    </a:lnTo>
                    <a:lnTo>
                      <a:pt x="180885" y="37065"/>
                    </a:lnTo>
                    <a:close/>
                    <a:moveTo>
                      <a:pt x="192652" y="37065"/>
                    </a:moveTo>
                    <a:lnTo>
                      <a:pt x="192652" y="42110"/>
                    </a:lnTo>
                    <a:lnTo>
                      <a:pt x="186894" y="42110"/>
                    </a:lnTo>
                    <a:lnTo>
                      <a:pt x="186894" y="37065"/>
                    </a:lnTo>
                    <a:close/>
                    <a:moveTo>
                      <a:pt x="6408" y="42354"/>
                    </a:moveTo>
                    <a:lnTo>
                      <a:pt x="6408" y="47400"/>
                    </a:lnTo>
                    <a:lnTo>
                      <a:pt x="650" y="47400"/>
                    </a:lnTo>
                    <a:lnTo>
                      <a:pt x="650" y="42354"/>
                    </a:lnTo>
                    <a:close/>
                    <a:moveTo>
                      <a:pt x="12417" y="42354"/>
                    </a:moveTo>
                    <a:lnTo>
                      <a:pt x="12417" y="47400"/>
                    </a:lnTo>
                    <a:lnTo>
                      <a:pt x="6655" y="47400"/>
                    </a:lnTo>
                    <a:lnTo>
                      <a:pt x="6655" y="42354"/>
                    </a:lnTo>
                    <a:close/>
                    <a:moveTo>
                      <a:pt x="18425" y="42354"/>
                    </a:moveTo>
                    <a:lnTo>
                      <a:pt x="18425" y="47400"/>
                    </a:lnTo>
                    <a:lnTo>
                      <a:pt x="12667" y="47400"/>
                    </a:lnTo>
                    <a:lnTo>
                      <a:pt x="12667" y="42354"/>
                    </a:lnTo>
                    <a:close/>
                    <a:moveTo>
                      <a:pt x="24431" y="42354"/>
                    </a:moveTo>
                    <a:lnTo>
                      <a:pt x="24431" y="47400"/>
                    </a:lnTo>
                    <a:lnTo>
                      <a:pt x="18673" y="47400"/>
                    </a:lnTo>
                    <a:lnTo>
                      <a:pt x="18673" y="42354"/>
                    </a:lnTo>
                    <a:close/>
                    <a:moveTo>
                      <a:pt x="30443" y="42354"/>
                    </a:moveTo>
                    <a:lnTo>
                      <a:pt x="30443" y="47400"/>
                    </a:lnTo>
                    <a:lnTo>
                      <a:pt x="24685" y="47400"/>
                    </a:lnTo>
                    <a:lnTo>
                      <a:pt x="24685" y="42354"/>
                    </a:lnTo>
                    <a:close/>
                    <a:moveTo>
                      <a:pt x="36448" y="42354"/>
                    </a:moveTo>
                    <a:lnTo>
                      <a:pt x="36448" y="47400"/>
                    </a:lnTo>
                    <a:lnTo>
                      <a:pt x="30690" y="47400"/>
                    </a:lnTo>
                    <a:lnTo>
                      <a:pt x="30690" y="42354"/>
                    </a:lnTo>
                    <a:close/>
                    <a:moveTo>
                      <a:pt x="42460" y="42354"/>
                    </a:moveTo>
                    <a:lnTo>
                      <a:pt x="42460" y="47400"/>
                    </a:lnTo>
                    <a:lnTo>
                      <a:pt x="36698" y="47400"/>
                    </a:lnTo>
                    <a:lnTo>
                      <a:pt x="36698" y="42354"/>
                    </a:lnTo>
                    <a:close/>
                    <a:moveTo>
                      <a:pt x="48465" y="42354"/>
                    </a:moveTo>
                    <a:lnTo>
                      <a:pt x="48465" y="47400"/>
                    </a:lnTo>
                    <a:lnTo>
                      <a:pt x="42707" y="47400"/>
                    </a:lnTo>
                    <a:lnTo>
                      <a:pt x="42707" y="42354"/>
                    </a:lnTo>
                    <a:close/>
                    <a:moveTo>
                      <a:pt x="54474" y="42354"/>
                    </a:moveTo>
                    <a:lnTo>
                      <a:pt x="54474" y="47400"/>
                    </a:lnTo>
                    <a:lnTo>
                      <a:pt x="48716" y="47400"/>
                    </a:lnTo>
                    <a:lnTo>
                      <a:pt x="48716" y="42354"/>
                    </a:lnTo>
                    <a:close/>
                    <a:moveTo>
                      <a:pt x="60482" y="42354"/>
                    </a:moveTo>
                    <a:lnTo>
                      <a:pt x="60482" y="47400"/>
                    </a:lnTo>
                    <a:lnTo>
                      <a:pt x="54721" y="47400"/>
                    </a:lnTo>
                    <a:lnTo>
                      <a:pt x="54721" y="42354"/>
                    </a:lnTo>
                    <a:close/>
                    <a:moveTo>
                      <a:pt x="66491" y="42354"/>
                    </a:moveTo>
                    <a:lnTo>
                      <a:pt x="66491" y="47400"/>
                    </a:lnTo>
                    <a:lnTo>
                      <a:pt x="60733" y="47400"/>
                    </a:lnTo>
                    <a:lnTo>
                      <a:pt x="60733" y="42354"/>
                    </a:lnTo>
                    <a:close/>
                    <a:moveTo>
                      <a:pt x="72496" y="42354"/>
                    </a:moveTo>
                    <a:lnTo>
                      <a:pt x="72496" y="47400"/>
                    </a:lnTo>
                    <a:lnTo>
                      <a:pt x="66738" y="47400"/>
                    </a:lnTo>
                    <a:lnTo>
                      <a:pt x="66738" y="42354"/>
                    </a:lnTo>
                    <a:close/>
                    <a:moveTo>
                      <a:pt x="78505" y="42354"/>
                    </a:moveTo>
                    <a:lnTo>
                      <a:pt x="78505" y="47400"/>
                    </a:lnTo>
                    <a:lnTo>
                      <a:pt x="72744" y="47400"/>
                    </a:lnTo>
                    <a:lnTo>
                      <a:pt x="72744" y="42354"/>
                    </a:lnTo>
                    <a:close/>
                    <a:moveTo>
                      <a:pt x="84513" y="42354"/>
                    </a:moveTo>
                    <a:lnTo>
                      <a:pt x="84513" y="47400"/>
                    </a:lnTo>
                    <a:lnTo>
                      <a:pt x="78755" y="47400"/>
                    </a:lnTo>
                    <a:lnTo>
                      <a:pt x="78755" y="42354"/>
                    </a:lnTo>
                    <a:close/>
                    <a:moveTo>
                      <a:pt x="90519" y="42354"/>
                    </a:moveTo>
                    <a:lnTo>
                      <a:pt x="90519" y="47400"/>
                    </a:lnTo>
                    <a:lnTo>
                      <a:pt x="84761" y="47400"/>
                    </a:lnTo>
                    <a:lnTo>
                      <a:pt x="84761" y="42354"/>
                    </a:lnTo>
                    <a:close/>
                    <a:moveTo>
                      <a:pt x="96531" y="42354"/>
                    </a:moveTo>
                    <a:lnTo>
                      <a:pt x="96531" y="47400"/>
                    </a:lnTo>
                    <a:lnTo>
                      <a:pt x="90773" y="47400"/>
                    </a:lnTo>
                    <a:lnTo>
                      <a:pt x="90773" y="42354"/>
                    </a:lnTo>
                    <a:close/>
                    <a:moveTo>
                      <a:pt x="102536" y="42354"/>
                    </a:moveTo>
                    <a:lnTo>
                      <a:pt x="102536" y="47400"/>
                    </a:lnTo>
                    <a:lnTo>
                      <a:pt x="96778" y="47400"/>
                    </a:lnTo>
                    <a:lnTo>
                      <a:pt x="96778" y="42354"/>
                    </a:lnTo>
                    <a:close/>
                    <a:moveTo>
                      <a:pt x="108541" y="42354"/>
                    </a:moveTo>
                    <a:lnTo>
                      <a:pt x="108541" y="47400"/>
                    </a:lnTo>
                    <a:lnTo>
                      <a:pt x="102783" y="47400"/>
                    </a:lnTo>
                    <a:lnTo>
                      <a:pt x="102783" y="42354"/>
                    </a:lnTo>
                    <a:close/>
                    <a:moveTo>
                      <a:pt x="114553" y="42354"/>
                    </a:moveTo>
                    <a:lnTo>
                      <a:pt x="114553" y="47400"/>
                    </a:lnTo>
                    <a:lnTo>
                      <a:pt x="108795" y="47400"/>
                    </a:lnTo>
                    <a:lnTo>
                      <a:pt x="108795" y="42354"/>
                    </a:lnTo>
                    <a:close/>
                    <a:moveTo>
                      <a:pt x="120559" y="42354"/>
                    </a:moveTo>
                    <a:lnTo>
                      <a:pt x="120559" y="47400"/>
                    </a:lnTo>
                    <a:lnTo>
                      <a:pt x="114801" y="47400"/>
                    </a:lnTo>
                    <a:lnTo>
                      <a:pt x="114801" y="42354"/>
                    </a:lnTo>
                    <a:close/>
                    <a:moveTo>
                      <a:pt x="126570" y="42354"/>
                    </a:moveTo>
                    <a:lnTo>
                      <a:pt x="126570" y="47400"/>
                    </a:lnTo>
                    <a:lnTo>
                      <a:pt x="120809" y="47400"/>
                    </a:lnTo>
                    <a:lnTo>
                      <a:pt x="120809" y="42354"/>
                    </a:lnTo>
                    <a:close/>
                    <a:moveTo>
                      <a:pt x="132576" y="42354"/>
                    </a:moveTo>
                    <a:lnTo>
                      <a:pt x="132576" y="47400"/>
                    </a:lnTo>
                    <a:lnTo>
                      <a:pt x="126818" y="47400"/>
                    </a:lnTo>
                    <a:lnTo>
                      <a:pt x="126818" y="42354"/>
                    </a:lnTo>
                    <a:close/>
                    <a:moveTo>
                      <a:pt x="138581" y="42354"/>
                    </a:moveTo>
                    <a:lnTo>
                      <a:pt x="138581" y="47400"/>
                    </a:lnTo>
                    <a:lnTo>
                      <a:pt x="132823" y="47400"/>
                    </a:lnTo>
                    <a:lnTo>
                      <a:pt x="132823" y="42354"/>
                    </a:lnTo>
                    <a:close/>
                    <a:moveTo>
                      <a:pt x="144593" y="42354"/>
                    </a:moveTo>
                    <a:lnTo>
                      <a:pt x="144593" y="47400"/>
                    </a:lnTo>
                    <a:lnTo>
                      <a:pt x="138832" y="47400"/>
                    </a:lnTo>
                    <a:lnTo>
                      <a:pt x="138832" y="42354"/>
                    </a:lnTo>
                    <a:close/>
                    <a:moveTo>
                      <a:pt x="150598" y="42354"/>
                    </a:moveTo>
                    <a:lnTo>
                      <a:pt x="150598" y="47400"/>
                    </a:lnTo>
                    <a:lnTo>
                      <a:pt x="144840" y="47400"/>
                    </a:lnTo>
                    <a:lnTo>
                      <a:pt x="144840" y="42354"/>
                    </a:lnTo>
                    <a:close/>
                    <a:moveTo>
                      <a:pt x="156607" y="42354"/>
                    </a:moveTo>
                    <a:lnTo>
                      <a:pt x="156607" y="47400"/>
                    </a:lnTo>
                    <a:lnTo>
                      <a:pt x="150849" y="47400"/>
                    </a:lnTo>
                    <a:lnTo>
                      <a:pt x="150849" y="42354"/>
                    </a:lnTo>
                    <a:close/>
                    <a:moveTo>
                      <a:pt x="162616" y="42354"/>
                    </a:moveTo>
                    <a:lnTo>
                      <a:pt x="162616" y="47400"/>
                    </a:lnTo>
                    <a:lnTo>
                      <a:pt x="156854" y="47400"/>
                    </a:lnTo>
                    <a:lnTo>
                      <a:pt x="156854" y="42354"/>
                    </a:lnTo>
                    <a:close/>
                    <a:moveTo>
                      <a:pt x="168621" y="42354"/>
                    </a:moveTo>
                    <a:lnTo>
                      <a:pt x="168621" y="47400"/>
                    </a:lnTo>
                    <a:lnTo>
                      <a:pt x="162863" y="47400"/>
                    </a:lnTo>
                    <a:lnTo>
                      <a:pt x="162863" y="42354"/>
                    </a:lnTo>
                    <a:close/>
                    <a:moveTo>
                      <a:pt x="174629" y="42354"/>
                    </a:moveTo>
                    <a:lnTo>
                      <a:pt x="174629" y="47400"/>
                    </a:lnTo>
                    <a:lnTo>
                      <a:pt x="168871" y="47400"/>
                    </a:lnTo>
                    <a:lnTo>
                      <a:pt x="168871" y="42354"/>
                    </a:lnTo>
                    <a:close/>
                    <a:moveTo>
                      <a:pt x="180638" y="42354"/>
                    </a:moveTo>
                    <a:lnTo>
                      <a:pt x="180638" y="47400"/>
                    </a:lnTo>
                    <a:lnTo>
                      <a:pt x="174877" y="47400"/>
                    </a:lnTo>
                    <a:lnTo>
                      <a:pt x="174877" y="42354"/>
                    </a:lnTo>
                    <a:close/>
                    <a:moveTo>
                      <a:pt x="186643" y="42354"/>
                    </a:moveTo>
                    <a:lnTo>
                      <a:pt x="186643" y="47400"/>
                    </a:lnTo>
                    <a:lnTo>
                      <a:pt x="180885" y="47400"/>
                    </a:lnTo>
                    <a:lnTo>
                      <a:pt x="180885" y="42354"/>
                    </a:lnTo>
                    <a:close/>
                    <a:moveTo>
                      <a:pt x="192652" y="42354"/>
                    </a:moveTo>
                    <a:lnTo>
                      <a:pt x="192652" y="47400"/>
                    </a:lnTo>
                    <a:lnTo>
                      <a:pt x="186894" y="47400"/>
                    </a:lnTo>
                    <a:lnTo>
                      <a:pt x="186894" y="42354"/>
                    </a:lnTo>
                    <a:close/>
                    <a:moveTo>
                      <a:pt x="6408" y="47647"/>
                    </a:moveTo>
                    <a:lnTo>
                      <a:pt x="6408" y="52693"/>
                    </a:lnTo>
                    <a:lnTo>
                      <a:pt x="650" y="52693"/>
                    </a:lnTo>
                    <a:lnTo>
                      <a:pt x="650" y="47647"/>
                    </a:lnTo>
                    <a:close/>
                    <a:moveTo>
                      <a:pt x="12417" y="47647"/>
                    </a:moveTo>
                    <a:lnTo>
                      <a:pt x="12417" y="52693"/>
                    </a:lnTo>
                    <a:lnTo>
                      <a:pt x="6655" y="52693"/>
                    </a:lnTo>
                    <a:lnTo>
                      <a:pt x="6655" y="47647"/>
                    </a:lnTo>
                    <a:close/>
                    <a:moveTo>
                      <a:pt x="18425" y="47647"/>
                    </a:moveTo>
                    <a:lnTo>
                      <a:pt x="18425" y="52693"/>
                    </a:lnTo>
                    <a:lnTo>
                      <a:pt x="12667" y="52693"/>
                    </a:lnTo>
                    <a:lnTo>
                      <a:pt x="12667" y="47647"/>
                    </a:lnTo>
                    <a:close/>
                    <a:moveTo>
                      <a:pt x="24431" y="47647"/>
                    </a:moveTo>
                    <a:lnTo>
                      <a:pt x="24431" y="52693"/>
                    </a:lnTo>
                    <a:lnTo>
                      <a:pt x="18673" y="52693"/>
                    </a:lnTo>
                    <a:lnTo>
                      <a:pt x="18673" y="47647"/>
                    </a:lnTo>
                    <a:close/>
                    <a:moveTo>
                      <a:pt x="30443" y="47647"/>
                    </a:moveTo>
                    <a:lnTo>
                      <a:pt x="30443" y="52693"/>
                    </a:lnTo>
                    <a:lnTo>
                      <a:pt x="24685" y="52693"/>
                    </a:lnTo>
                    <a:lnTo>
                      <a:pt x="24685" y="47647"/>
                    </a:lnTo>
                    <a:close/>
                    <a:moveTo>
                      <a:pt x="36448" y="47647"/>
                    </a:moveTo>
                    <a:lnTo>
                      <a:pt x="36448" y="52693"/>
                    </a:lnTo>
                    <a:lnTo>
                      <a:pt x="30690" y="52693"/>
                    </a:lnTo>
                    <a:lnTo>
                      <a:pt x="30690" y="47647"/>
                    </a:lnTo>
                    <a:close/>
                    <a:moveTo>
                      <a:pt x="42460" y="47647"/>
                    </a:moveTo>
                    <a:lnTo>
                      <a:pt x="42460" y="52693"/>
                    </a:lnTo>
                    <a:lnTo>
                      <a:pt x="36698" y="52693"/>
                    </a:lnTo>
                    <a:lnTo>
                      <a:pt x="36698" y="47647"/>
                    </a:lnTo>
                    <a:close/>
                    <a:moveTo>
                      <a:pt x="48465" y="47647"/>
                    </a:moveTo>
                    <a:lnTo>
                      <a:pt x="48465" y="52693"/>
                    </a:lnTo>
                    <a:lnTo>
                      <a:pt x="42707" y="52693"/>
                    </a:lnTo>
                    <a:lnTo>
                      <a:pt x="42707" y="47647"/>
                    </a:lnTo>
                    <a:close/>
                    <a:moveTo>
                      <a:pt x="54474" y="47647"/>
                    </a:moveTo>
                    <a:lnTo>
                      <a:pt x="54474" y="52693"/>
                    </a:lnTo>
                    <a:lnTo>
                      <a:pt x="48716" y="52693"/>
                    </a:lnTo>
                    <a:lnTo>
                      <a:pt x="48716" y="47647"/>
                    </a:lnTo>
                    <a:close/>
                    <a:moveTo>
                      <a:pt x="60482" y="47647"/>
                    </a:moveTo>
                    <a:lnTo>
                      <a:pt x="60482" y="52693"/>
                    </a:lnTo>
                    <a:lnTo>
                      <a:pt x="54721" y="52693"/>
                    </a:lnTo>
                    <a:lnTo>
                      <a:pt x="54721" y="47647"/>
                    </a:lnTo>
                    <a:close/>
                    <a:moveTo>
                      <a:pt x="66491" y="47647"/>
                    </a:moveTo>
                    <a:lnTo>
                      <a:pt x="66491" y="52693"/>
                    </a:lnTo>
                    <a:lnTo>
                      <a:pt x="60733" y="52693"/>
                    </a:lnTo>
                    <a:lnTo>
                      <a:pt x="60733" y="47647"/>
                    </a:lnTo>
                    <a:close/>
                    <a:moveTo>
                      <a:pt x="72496" y="47647"/>
                    </a:moveTo>
                    <a:lnTo>
                      <a:pt x="72496" y="52693"/>
                    </a:lnTo>
                    <a:lnTo>
                      <a:pt x="66738" y="52693"/>
                    </a:lnTo>
                    <a:lnTo>
                      <a:pt x="66738" y="47647"/>
                    </a:lnTo>
                    <a:close/>
                    <a:moveTo>
                      <a:pt x="78505" y="47647"/>
                    </a:moveTo>
                    <a:lnTo>
                      <a:pt x="78505" y="52693"/>
                    </a:lnTo>
                    <a:lnTo>
                      <a:pt x="72744" y="52693"/>
                    </a:lnTo>
                    <a:lnTo>
                      <a:pt x="72744" y="47647"/>
                    </a:lnTo>
                    <a:close/>
                    <a:moveTo>
                      <a:pt x="84513" y="47647"/>
                    </a:moveTo>
                    <a:lnTo>
                      <a:pt x="84513" y="52693"/>
                    </a:lnTo>
                    <a:lnTo>
                      <a:pt x="78755" y="52693"/>
                    </a:lnTo>
                    <a:lnTo>
                      <a:pt x="78755" y="47647"/>
                    </a:lnTo>
                    <a:close/>
                    <a:moveTo>
                      <a:pt x="90519" y="47647"/>
                    </a:moveTo>
                    <a:lnTo>
                      <a:pt x="90519" y="52693"/>
                    </a:lnTo>
                    <a:lnTo>
                      <a:pt x="84761" y="52693"/>
                    </a:lnTo>
                    <a:lnTo>
                      <a:pt x="84761" y="47647"/>
                    </a:lnTo>
                    <a:close/>
                    <a:moveTo>
                      <a:pt x="96531" y="47647"/>
                    </a:moveTo>
                    <a:lnTo>
                      <a:pt x="96531" y="52693"/>
                    </a:lnTo>
                    <a:lnTo>
                      <a:pt x="90773" y="52693"/>
                    </a:lnTo>
                    <a:lnTo>
                      <a:pt x="90773" y="47647"/>
                    </a:lnTo>
                    <a:close/>
                    <a:moveTo>
                      <a:pt x="102536" y="47647"/>
                    </a:moveTo>
                    <a:lnTo>
                      <a:pt x="102536" y="52693"/>
                    </a:lnTo>
                    <a:lnTo>
                      <a:pt x="96778" y="52693"/>
                    </a:lnTo>
                    <a:lnTo>
                      <a:pt x="96778" y="47647"/>
                    </a:lnTo>
                    <a:close/>
                    <a:moveTo>
                      <a:pt x="108541" y="47647"/>
                    </a:moveTo>
                    <a:lnTo>
                      <a:pt x="108541" y="52693"/>
                    </a:lnTo>
                    <a:lnTo>
                      <a:pt x="102783" y="52693"/>
                    </a:lnTo>
                    <a:lnTo>
                      <a:pt x="102783" y="47647"/>
                    </a:lnTo>
                    <a:close/>
                    <a:moveTo>
                      <a:pt x="114553" y="47647"/>
                    </a:moveTo>
                    <a:lnTo>
                      <a:pt x="114553" y="52693"/>
                    </a:lnTo>
                    <a:lnTo>
                      <a:pt x="108795" y="52693"/>
                    </a:lnTo>
                    <a:lnTo>
                      <a:pt x="108795" y="47647"/>
                    </a:lnTo>
                    <a:close/>
                    <a:moveTo>
                      <a:pt x="120559" y="47647"/>
                    </a:moveTo>
                    <a:lnTo>
                      <a:pt x="120559" y="52693"/>
                    </a:lnTo>
                    <a:lnTo>
                      <a:pt x="114801" y="52693"/>
                    </a:lnTo>
                    <a:lnTo>
                      <a:pt x="114801" y="47647"/>
                    </a:lnTo>
                    <a:close/>
                    <a:moveTo>
                      <a:pt x="126570" y="47647"/>
                    </a:moveTo>
                    <a:lnTo>
                      <a:pt x="126570" y="52693"/>
                    </a:lnTo>
                    <a:lnTo>
                      <a:pt x="120809" y="52693"/>
                    </a:lnTo>
                    <a:lnTo>
                      <a:pt x="120809" y="47647"/>
                    </a:lnTo>
                    <a:close/>
                    <a:moveTo>
                      <a:pt x="132576" y="47647"/>
                    </a:moveTo>
                    <a:lnTo>
                      <a:pt x="132576" y="52693"/>
                    </a:lnTo>
                    <a:lnTo>
                      <a:pt x="126818" y="52693"/>
                    </a:lnTo>
                    <a:lnTo>
                      <a:pt x="126818" y="47647"/>
                    </a:lnTo>
                    <a:close/>
                    <a:moveTo>
                      <a:pt x="138581" y="47647"/>
                    </a:moveTo>
                    <a:lnTo>
                      <a:pt x="138581" y="52693"/>
                    </a:lnTo>
                    <a:lnTo>
                      <a:pt x="132823" y="52693"/>
                    </a:lnTo>
                    <a:lnTo>
                      <a:pt x="132823" y="47647"/>
                    </a:lnTo>
                    <a:close/>
                    <a:moveTo>
                      <a:pt x="144593" y="47647"/>
                    </a:moveTo>
                    <a:lnTo>
                      <a:pt x="144593" y="52693"/>
                    </a:lnTo>
                    <a:lnTo>
                      <a:pt x="138832" y="52693"/>
                    </a:lnTo>
                    <a:lnTo>
                      <a:pt x="138832" y="47647"/>
                    </a:lnTo>
                    <a:close/>
                    <a:moveTo>
                      <a:pt x="150598" y="47647"/>
                    </a:moveTo>
                    <a:lnTo>
                      <a:pt x="150598" y="52693"/>
                    </a:lnTo>
                    <a:lnTo>
                      <a:pt x="144840" y="52693"/>
                    </a:lnTo>
                    <a:lnTo>
                      <a:pt x="144840" y="47647"/>
                    </a:lnTo>
                    <a:close/>
                    <a:moveTo>
                      <a:pt x="156607" y="47647"/>
                    </a:moveTo>
                    <a:lnTo>
                      <a:pt x="156607" y="52693"/>
                    </a:lnTo>
                    <a:lnTo>
                      <a:pt x="150849" y="52693"/>
                    </a:lnTo>
                    <a:lnTo>
                      <a:pt x="150849" y="47647"/>
                    </a:lnTo>
                    <a:close/>
                    <a:moveTo>
                      <a:pt x="162616" y="47647"/>
                    </a:moveTo>
                    <a:lnTo>
                      <a:pt x="162616" y="52693"/>
                    </a:lnTo>
                    <a:lnTo>
                      <a:pt x="156854" y="52693"/>
                    </a:lnTo>
                    <a:lnTo>
                      <a:pt x="156854" y="47647"/>
                    </a:lnTo>
                    <a:close/>
                    <a:moveTo>
                      <a:pt x="168621" y="47647"/>
                    </a:moveTo>
                    <a:lnTo>
                      <a:pt x="168621" y="52693"/>
                    </a:lnTo>
                    <a:lnTo>
                      <a:pt x="162863" y="52693"/>
                    </a:lnTo>
                    <a:lnTo>
                      <a:pt x="162863" y="47647"/>
                    </a:lnTo>
                    <a:close/>
                    <a:moveTo>
                      <a:pt x="174629" y="47647"/>
                    </a:moveTo>
                    <a:lnTo>
                      <a:pt x="174629" y="52693"/>
                    </a:lnTo>
                    <a:lnTo>
                      <a:pt x="168871" y="52693"/>
                    </a:lnTo>
                    <a:lnTo>
                      <a:pt x="168871" y="47647"/>
                    </a:lnTo>
                    <a:close/>
                    <a:moveTo>
                      <a:pt x="180638" y="47647"/>
                    </a:moveTo>
                    <a:lnTo>
                      <a:pt x="180638" y="52693"/>
                    </a:lnTo>
                    <a:lnTo>
                      <a:pt x="174877" y="52693"/>
                    </a:lnTo>
                    <a:lnTo>
                      <a:pt x="174877" y="47647"/>
                    </a:lnTo>
                    <a:close/>
                    <a:moveTo>
                      <a:pt x="186643" y="47647"/>
                    </a:moveTo>
                    <a:lnTo>
                      <a:pt x="186643" y="52693"/>
                    </a:lnTo>
                    <a:lnTo>
                      <a:pt x="180885" y="52693"/>
                    </a:lnTo>
                    <a:lnTo>
                      <a:pt x="180885" y="47647"/>
                    </a:lnTo>
                    <a:close/>
                    <a:moveTo>
                      <a:pt x="192652" y="47647"/>
                    </a:moveTo>
                    <a:lnTo>
                      <a:pt x="192652" y="52693"/>
                    </a:lnTo>
                    <a:lnTo>
                      <a:pt x="186894" y="52693"/>
                    </a:lnTo>
                    <a:lnTo>
                      <a:pt x="186894" y="47647"/>
                    </a:lnTo>
                    <a:close/>
                    <a:moveTo>
                      <a:pt x="6408" y="52937"/>
                    </a:moveTo>
                    <a:lnTo>
                      <a:pt x="6408" y="57983"/>
                    </a:lnTo>
                    <a:lnTo>
                      <a:pt x="650" y="57983"/>
                    </a:lnTo>
                    <a:lnTo>
                      <a:pt x="650" y="52937"/>
                    </a:lnTo>
                    <a:close/>
                    <a:moveTo>
                      <a:pt x="12417" y="52937"/>
                    </a:moveTo>
                    <a:lnTo>
                      <a:pt x="12417" y="57983"/>
                    </a:lnTo>
                    <a:lnTo>
                      <a:pt x="6655" y="57983"/>
                    </a:lnTo>
                    <a:lnTo>
                      <a:pt x="6655" y="52937"/>
                    </a:lnTo>
                    <a:close/>
                    <a:moveTo>
                      <a:pt x="18425" y="52937"/>
                    </a:moveTo>
                    <a:lnTo>
                      <a:pt x="18425" y="57983"/>
                    </a:lnTo>
                    <a:lnTo>
                      <a:pt x="12664" y="57983"/>
                    </a:lnTo>
                    <a:lnTo>
                      <a:pt x="12664" y="52937"/>
                    </a:lnTo>
                    <a:close/>
                    <a:moveTo>
                      <a:pt x="24431" y="52937"/>
                    </a:moveTo>
                    <a:lnTo>
                      <a:pt x="24431" y="57983"/>
                    </a:lnTo>
                    <a:lnTo>
                      <a:pt x="18673" y="57983"/>
                    </a:lnTo>
                    <a:lnTo>
                      <a:pt x="18673" y="53973"/>
                    </a:lnTo>
                    <a:lnTo>
                      <a:pt x="18673" y="53165"/>
                    </a:lnTo>
                    <a:lnTo>
                      <a:pt x="18673" y="52937"/>
                    </a:lnTo>
                    <a:close/>
                    <a:moveTo>
                      <a:pt x="30443" y="52937"/>
                    </a:moveTo>
                    <a:lnTo>
                      <a:pt x="30443" y="57983"/>
                    </a:lnTo>
                    <a:lnTo>
                      <a:pt x="24685" y="57983"/>
                    </a:lnTo>
                    <a:lnTo>
                      <a:pt x="24685" y="52937"/>
                    </a:lnTo>
                    <a:close/>
                    <a:moveTo>
                      <a:pt x="36448" y="52937"/>
                    </a:moveTo>
                    <a:lnTo>
                      <a:pt x="36448" y="57983"/>
                    </a:lnTo>
                    <a:lnTo>
                      <a:pt x="30690" y="57983"/>
                    </a:lnTo>
                    <a:lnTo>
                      <a:pt x="30690" y="52937"/>
                    </a:lnTo>
                    <a:close/>
                    <a:moveTo>
                      <a:pt x="42460" y="52937"/>
                    </a:moveTo>
                    <a:lnTo>
                      <a:pt x="42460" y="57983"/>
                    </a:lnTo>
                    <a:lnTo>
                      <a:pt x="36698" y="57983"/>
                    </a:lnTo>
                    <a:lnTo>
                      <a:pt x="36698" y="52937"/>
                    </a:lnTo>
                    <a:close/>
                    <a:moveTo>
                      <a:pt x="48465" y="52937"/>
                    </a:moveTo>
                    <a:lnTo>
                      <a:pt x="48465" y="57983"/>
                    </a:lnTo>
                    <a:lnTo>
                      <a:pt x="42707" y="57983"/>
                    </a:lnTo>
                    <a:lnTo>
                      <a:pt x="42707" y="52937"/>
                    </a:lnTo>
                    <a:close/>
                    <a:moveTo>
                      <a:pt x="54474" y="52937"/>
                    </a:moveTo>
                    <a:lnTo>
                      <a:pt x="54474" y="57983"/>
                    </a:lnTo>
                    <a:lnTo>
                      <a:pt x="48716" y="57983"/>
                    </a:lnTo>
                    <a:lnTo>
                      <a:pt x="48716" y="52937"/>
                    </a:lnTo>
                    <a:close/>
                    <a:moveTo>
                      <a:pt x="60482" y="52937"/>
                    </a:moveTo>
                    <a:lnTo>
                      <a:pt x="60482" y="57983"/>
                    </a:lnTo>
                    <a:lnTo>
                      <a:pt x="54721" y="57983"/>
                    </a:lnTo>
                    <a:lnTo>
                      <a:pt x="54721" y="52937"/>
                    </a:lnTo>
                    <a:close/>
                    <a:moveTo>
                      <a:pt x="66491" y="52937"/>
                    </a:moveTo>
                    <a:lnTo>
                      <a:pt x="66491" y="57983"/>
                    </a:lnTo>
                    <a:lnTo>
                      <a:pt x="60733" y="57983"/>
                    </a:lnTo>
                    <a:lnTo>
                      <a:pt x="60733" y="52937"/>
                    </a:lnTo>
                    <a:close/>
                    <a:moveTo>
                      <a:pt x="72496" y="52937"/>
                    </a:moveTo>
                    <a:lnTo>
                      <a:pt x="72496" y="57983"/>
                    </a:lnTo>
                    <a:lnTo>
                      <a:pt x="66738" y="57983"/>
                    </a:lnTo>
                    <a:lnTo>
                      <a:pt x="66738" y="52937"/>
                    </a:lnTo>
                    <a:close/>
                    <a:moveTo>
                      <a:pt x="78505" y="52937"/>
                    </a:moveTo>
                    <a:lnTo>
                      <a:pt x="78505" y="57983"/>
                    </a:lnTo>
                    <a:lnTo>
                      <a:pt x="72744" y="57983"/>
                    </a:lnTo>
                    <a:lnTo>
                      <a:pt x="72744" y="52937"/>
                    </a:lnTo>
                    <a:close/>
                    <a:moveTo>
                      <a:pt x="84513" y="52937"/>
                    </a:moveTo>
                    <a:lnTo>
                      <a:pt x="84513" y="57983"/>
                    </a:lnTo>
                    <a:lnTo>
                      <a:pt x="78755" y="57983"/>
                    </a:lnTo>
                    <a:lnTo>
                      <a:pt x="78755" y="52937"/>
                    </a:lnTo>
                    <a:close/>
                    <a:moveTo>
                      <a:pt x="90519" y="52937"/>
                    </a:moveTo>
                    <a:lnTo>
                      <a:pt x="90519" y="57983"/>
                    </a:lnTo>
                    <a:lnTo>
                      <a:pt x="84761" y="57983"/>
                    </a:lnTo>
                    <a:lnTo>
                      <a:pt x="84761" y="52937"/>
                    </a:lnTo>
                    <a:close/>
                    <a:moveTo>
                      <a:pt x="96531" y="52937"/>
                    </a:moveTo>
                    <a:lnTo>
                      <a:pt x="96531" y="57983"/>
                    </a:lnTo>
                    <a:lnTo>
                      <a:pt x="90773" y="57983"/>
                    </a:lnTo>
                    <a:lnTo>
                      <a:pt x="90773" y="52937"/>
                    </a:lnTo>
                    <a:close/>
                    <a:moveTo>
                      <a:pt x="102536" y="52937"/>
                    </a:moveTo>
                    <a:lnTo>
                      <a:pt x="102536" y="57983"/>
                    </a:lnTo>
                    <a:lnTo>
                      <a:pt x="96778" y="57983"/>
                    </a:lnTo>
                    <a:lnTo>
                      <a:pt x="96778" y="52937"/>
                    </a:lnTo>
                    <a:close/>
                    <a:moveTo>
                      <a:pt x="108541" y="52937"/>
                    </a:moveTo>
                    <a:lnTo>
                      <a:pt x="108541" y="57983"/>
                    </a:lnTo>
                    <a:lnTo>
                      <a:pt x="102783" y="57983"/>
                    </a:lnTo>
                    <a:lnTo>
                      <a:pt x="102783" y="52937"/>
                    </a:lnTo>
                    <a:close/>
                    <a:moveTo>
                      <a:pt x="114553" y="52937"/>
                    </a:moveTo>
                    <a:lnTo>
                      <a:pt x="114553" y="57983"/>
                    </a:lnTo>
                    <a:lnTo>
                      <a:pt x="108795" y="57983"/>
                    </a:lnTo>
                    <a:lnTo>
                      <a:pt x="108795" y="52937"/>
                    </a:lnTo>
                    <a:close/>
                    <a:moveTo>
                      <a:pt x="120559" y="52937"/>
                    </a:moveTo>
                    <a:lnTo>
                      <a:pt x="120559" y="57983"/>
                    </a:lnTo>
                    <a:lnTo>
                      <a:pt x="114801" y="57983"/>
                    </a:lnTo>
                    <a:lnTo>
                      <a:pt x="114801" y="52937"/>
                    </a:lnTo>
                    <a:close/>
                    <a:moveTo>
                      <a:pt x="126570" y="52937"/>
                    </a:moveTo>
                    <a:lnTo>
                      <a:pt x="126570" y="57983"/>
                    </a:lnTo>
                    <a:lnTo>
                      <a:pt x="120809" y="57983"/>
                    </a:lnTo>
                    <a:lnTo>
                      <a:pt x="120809" y="52937"/>
                    </a:lnTo>
                    <a:close/>
                    <a:moveTo>
                      <a:pt x="132576" y="52937"/>
                    </a:moveTo>
                    <a:lnTo>
                      <a:pt x="132576" y="57983"/>
                    </a:lnTo>
                    <a:lnTo>
                      <a:pt x="126818" y="57983"/>
                    </a:lnTo>
                    <a:lnTo>
                      <a:pt x="126818" y="52937"/>
                    </a:lnTo>
                    <a:close/>
                    <a:moveTo>
                      <a:pt x="138581" y="52937"/>
                    </a:moveTo>
                    <a:lnTo>
                      <a:pt x="138581" y="57983"/>
                    </a:lnTo>
                    <a:lnTo>
                      <a:pt x="132823" y="57983"/>
                    </a:lnTo>
                    <a:lnTo>
                      <a:pt x="132823" y="52937"/>
                    </a:lnTo>
                    <a:close/>
                    <a:moveTo>
                      <a:pt x="144593" y="52937"/>
                    </a:moveTo>
                    <a:lnTo>
                      <a:pt x="144593" y="57983"/>
                    </a:lnTo>
                    <a:lnTo>
                      <a:pt x="138832" y="57983"/>
                    </a:lnTo>
                    <a:lnTo>
                      <a:pt x="138832" y="52937"/>
                    </a:lnTo>
                    <a:close/>
                    <a:moveTo>
                      <a:pt x="150598" y="52937"/>
                    </a:moveTo>
                    <a:lnTo>
                      <a:pt x="150598" y="57983"/>
                    </a:lnTo>
                    <a:lnTo>
                      <a:pt x="144840" y="57983"/>
                    </a:lnTo>
                    <a:lnTo>
                      <a:pt x="144840" y="52937"/>
                    </a:lnTo>
                    <a:close/>
                    <a:moveTo>
                      <a:pt x="156607" y="52937"/>
                    </a:moveTo>
                    <a:lnTo>
                      <a:pt x="156607" y="57983"/>
                    </a:lnTo>
                    <a:lnTo>
                      <a:pt x="150849" y="57983"/>
                    </a:lnTo>
                    <a:lnTo>
                      <a:pt x="150849" y="52937"/>
                    </a:lnTo>
                    <a:close/>
                    <a:moveTo>
                      <a:pt x="162616" y="52937"/>
                    </a:moveTo>
                    <a:lnTo>
                      <a:pt x="162616" y="57983"/>
                    </a:lnTo>
                    <a:lnTo>
                      <a:pt x="156854" y="57983"/>
                    </a:lnTo>
                    <a:lnTo>
                      <a:pt x="156854" y="52937"/>
                    </a:lnTo>
                    <a:close/>
                    <a:moveTo>
                      <a:pt x="168621" y="52937"/>
                    </a:moveTo>
                    <a:lnTo>
                      <a:pt x="168621" y="57983"/>
                    </a:lnTo>
                    <a:lnTo>
                      <a:pt x="162863" y="57983"/>
                    </a:lnTo>
                    <a:lnTo>
                      <a:pt x="162863" y="52937"/>
                    </a:lnTo>
                    <a:close/>
                    <a:moveTo>
                      <a:pt x="174629" y="52937"/>
                    </a:moveTo>
                    <a:lnTo>
                      <a:pt x="174629" y="57983"/>
                    </a:lnTo>
                    <a:lnTo>
                      <a:pt x="168871" y="57983"/>
                    </a:lnTo>
                    <a:lnTo>
                      <a:pt x="168871" y="52937"/>
                    </a:lnTo>
                    <a:close/>
                    <a:moveTo>
                      <a:pt x="180638" y="52937"/>
                    </a:moveTo>
                    <a:lnTo>
                      <a:pt x="180638" y="57983"/>
                    </a:lnTo>
                    <a:lnTo>
                      <a:pt x="174877" y="57983"/>
                    </a:lnTo>
                    <a:lnTo>
                      <a:pt x="174877" y="52937"/>
                    </a:lnTo>
                    <a:close/>
                    <a:moveTo>
                      <a:pt x="186643" y="52937"/>
                    </a:moveTo>
                    <a:lnTo>
                      <a:pt x="186643" y="57983"/>
                    </a:lnTo>
                    <a:lnTo>
                      <a:pt x="180885" y="57983"/>
                    </a:lnTo>
                    <a:lnTo>
                      <a:pt x="180885" y="52937"/>
                    </a:lnTo>
                    <a:close/>
                    <a:moveTo>
                      <a:pt x="192652" y="52937"/>
                    </a:moveTo>
                    <a:lnTo>
                      <a:pt x="192652" y="57983"/>
                    </a:lnTo>
                    <a:lnTo>
                      <a:pt x="186894" y="57983"/>
                    </a:lnTo>
                    <a:lnTo>
                      <a:pt x="186894" y="52937"/>
                    </a:lnTo>
                    <a:close/>
                    <a:moveTo>
                      <a:pt x="6408" y="58230"/>
                    </a:moveTo>
                    <a:lnTo>
                      <a:pt x="6408" y="63276"/>
                    </a:lnTo>
                    <a:lnTo>
                      <a:pt x="650" y="63276"/>
                    </a:lnTo>
                    <a:lnTo>
                      <a:pt x="650" y="58230"/>
                    </a:lnTo>
                    <a:close/>
                    <a:moveTo>
                      <a:pt x="12417" y="58230"/>
                    </a:moveTo>
                    <a:lnTo>
                      <a:pt x="12417" y="63276"/>
                    </a:lnTo>
                    <a:lnTo>
                      <a:pt x="6655" y="63276"/>
                    </a:lnTo>
                    <a:lnTo>
                      <a:pt x="6655" y="58230"/>
                    </a:lnTo>
                    <a:close/>
                    <a:moveTo>
                      <a:pt x="18425" y="58230"/>
                    </a:moveTo>
                    <a:lnTo>
                      <a:pt x="18425" y="63276"/>
                    </a:lnTo>
                    <a:lnTo>
                      <a:pt x="12667" y="63276"/>
                    </a:lnTo>
                    <a:lnTo>
                      <a:pt x="12667" y="58230"/>
                    </a:lnTo>
                    <a:close/>
                    <a:moveTo>
                      <a:pt x="24431" y="58230"/>
                    </a:moveTo>
                    <a:lnTo>
                      <a:pt x="24431" y="63276"/>
                    </a:lnTo>
                    <a:lnTo>
                      <a:pt x="18673" y="63276"/>
                    </a:lnTo>
                    <a:lnTo>
                      <a:pt x="18673" y="58230"/>
                    </a:lnTo>
                    <a:close/>
                    <a:moveTo>
                      <a:pt x="30443" y="58230"/>
                    </a:moveTo>
                    <a:lnTo>
                      <a:pt x="30443" y="63276"/>
                    </a:lnTo>
                    <a:lnTo>
                      <a:pt x="24685" y="63276"/>
                    </a:lnTo>
                    <a:lnTo>
                      <a:pt x="24685" y="58230"/>
                    </a:lnTo>
                    <a:close/>
                    <a:moveTo>
                      <a:pt x="36448" y="58230"/>
                    </a:moveTo>
                    <a:lnTo>
                      <a:pt x="36448" y="63276"/>
                    </a:lnTo>
                    <a:lnTo>
                      <a:pt x="30690" y="63276"/>
                    </a:lnTo>
                    <a:lnTo>
                      <a:pt x="30690" y="58230"/>
                    </a:lnTo>
                    <a:close/>
                    <a:moveTo>
                      <a:pt x="42460" y="58230"/>
                    </a:moveTo>
                    <a:lnTo>
                      <a:pt x="42460" y="63276"/>
                    </a:lnTo>
                    <a:lnTo>
                      <a:pt x="36698" y="63276"/>
                    </a:lnTo>
                    <a:lnTo>
                      <a:pt x="36698" y="58230"/>
                    </a:lnTo>
                    <a:close/>
                    <a:moveTo>
                      <a:pt x="48465" y="58230"/>
                    </a:moveTo>
                    <a:lnTo>
                      <a:pt x="48465" y="63276"/>
                    </a:lnTo>
                    <a:lnTo>
                      <a:pt x="42707" y="63276"/>
                    </a:lnTo>
                    <a:lnTo>
                      <a:pt x="42707" y="58230"/>
                    </a:lnTo>
                    <a:close/>
                    <a:moveTo>
                      <a:pt x="54474" y="58230"/>
                    </a:moveTo>
                    <a:lnTo>
                      <a:pt x="54474" y="63276"/>
                    </a:lnTo>
                    <a:lnTo>
                      <a:pt x="48716" y="63276"/>
                    </a:lnTo>
                    <a:lnTo>
                      <a:pt x="48716" y="58230"/>
                    </a:lnTo>
                    <a:close/>
                    <a:moveTo>
                      <a:pt x="60482" y="58230"/>
                    </a:moveTo>
                    <a:lnTo>
                      <a:pt x="60482" y="63276"/>
                    </a:lnTo>
                    <a:lnTo>
                      <a:pt x="54721" y="63276"/>
                    </a:lnTo>
                    <a:lnTo>
                      <a:pt x="54721" y="58230"/>
                    </a:lnTo>
                    <a:close/>
                    <a:moveTo>
                      <a:pt x="66491" y="58230"/>
                    </a:moveTo>
                    <a:lnTo>
                      <a:pt x="66491" y="63276"/>
                    </a:lnTo>
                    <a:lnTo>
                      <a:pt x="60733" y="63276"/>
                    </a:lnTo>
                    <a:lnTo>
                      <a:pt x="60733" y="58230"/>
                    </a:lnTo>
                    <a:close/>
                    <a:moveTo>
                      <a:pt x="72496" y="58230"/>
                    </a:moveTo>
                    <a:lnTo>
                      <a:pt x="72496" y="63276"/>
                    </a:lnTo>
                    <a:lnTo>
                      <a:pt x="66738" y="63276"/>
                    </a:lnTo>
                    <a:lnTo>
                      <a:pt x="66738" y="58230"/>
                    </a:lnTo>
                    <a:close/>
                    <a:moveTo>
                      <a:pt x="78505" y="58230"/>
                    </a:moveTo>
                    <a:lnTo>
                      <a:pt x="78505" y="63276"/>
                    </a:lnTo>
                    <a:lnTo>
                      <a:pt x="72744" y="63276"/>
                    </a:lnTo>
                    <a:lnTo>
                      <a:pt x="72744" y="58230"/>
                    </a:lnTo>
                    <a:close/>
                    <a:moveTo>
                      <a:pt x="84513" y="58230"/>
                    </a:moveTo>
                    <a:lnTo>
                      <a:pt x="84513" y="63276"/>
                    </a:lnTo>
                    <a:lnTo>
                      <a:pt x="78755" y="63276"/>
                    </a:lnTo>
                    <a:lnTo>
                      <a:pt x="78755" y="58230"/>
                    </a:lnTo>
                    <a:close/>
                    <a:moveTo>
                      <a:pt x="90519" y="58230"/>
                    </a:moveTo>
                    <a:lnTo>
                      <a:pt x="90519" y="63276"/>
                    </a:lnTo>
                    <a:lnTo>
                      <a:pt x="84761" y="63276"/>
                    </a:lnTo>
                    <a:lnTo>
                      <a:pt x="84761" y="58230"/>
                    </a:lnTo>
                    <a:close/>
                    <a:moveTo>
                      <a:pt x="96531" y="58230"/>
                    </a:moveTo>
                    <a:lnTo>
                      <a:pt x="96531" y="63276"/>
                    </a:lnTo>
                    <a:lnTo>
                      <a:pt x="90773" y="63276"/>
                    </a:lnTo>
                    <a:lnTo>
                      <a:pt x="90773" y="58230"/>
                    </a:lnTo>
                    <a:close/>
                    <a:moveTo>
                      <a:pt x="102536" y="58230"/>
                    </a:moveTo>
                    <a:lnTo>
                      <a:pt x="102536" y="63276"/>
                    </a:lnTo>
                    <a:lnTo>
                      <a:pt x="96778" y="63276"/>
                    </a:lnTo>
                    <a:lnTo>
                      <a:pt x="96778" y="58230"/>
                    </a:lnTo>
                    <a:close/>
                    <a:moveTo>
                      <a:pt x="108541" y="58230"/>
                    </a:moveTo>
                    <a:lnTo>
                      <a:pt x="108541" y="63276"/>
                    </a:lnTo>
                    <a:lnTo>
                      <a:pt x="102783" y="63276"/>
                    </a:lnTo>
                    <a:lnTo>
                      <a:pt x="102783" y="58230"/>
                    </a:lnTo>
                    <a:close/>
                    <a:moveTo>
                      <a:pt x="114553" y="58230"/>
                    </a:moveTo>
                    <a:lnTo>
                      <a:pt x="114553" y="63276"/>
                    </a:lnTo>
                    <a:lnTo>
                      <a:pt x="108795" y="63276"/>
                    </a:lnTo>
                    <a:lnTo>
                      <a:pt x="108795" y="58230"/>
                    </a:lnTo>
                    <a:close/>
                    <a:moveTo>
                      <a:pt x="120559" y="58230"/>
                    </a:moveTo>
                    <a:lnTo>
                      <a:pt x="120559" y="63276"/>
                    </a:lnTo>
                    <a:lnTo>
                      <a:pt x="114801" y="63276"/>
                    </a:lnTo>
                    <a:lnTo>
                      <a:pt x="114801" y="58230"/>
                    </a:lnTo>
                    <a:close/>
                    <a:moveTo>
                      <a:pt x="126570" y="58230"/>
                    </a:moveTo>
                    <a:lnTo>
                      <a:pt x="126570" y="63276"/>
                    </a:lnTo>
                    <a:lnTo>
                      <a:pt x="120809" y="63276"/>
                    </a:lnTo>
                    <a:lnTo>
                      <a:pt x="120809" y="58230"/>
                    </a:lnTo>
                    <a:close/>
                    <a:moveTo>
                      <a:pt x="132576" y="58230"/>
                    </a:moveTo>
                    <a:lnTo>
                      <a:pt x="132576" y="63276"/>
                    </a:lnTo>
                    <a:lnTo>
                      <a:pt x="126818" y="63276"/>
                    </a:lnTo>
                    <a:lnTo>
                      <a:pt x="126818" y="58230"/>
                    </a:lnTo>
                    <a:close/>
                    <a:moveTo>
                      <a:pt x="138581" y="58230"/>
                    </a:moveTo>
                    <a:lnTo>
                      <a:pt x="138581" y="63276"/>
                    </a:lnTo>
                    <a:lnTo>
                      <a:pt x="132823" y="63276"/>
                    </a:lnTo>
                    <a:lnTo>
                      <a:pt x="132823" y="58230"/>
                    </a:lnTo>
                    <a:close/>
                    <a:moveTo>
                      <a:pt x="144593" y="58230"/>
                    </a:moveTo>
                    <a:lnTo>
                      <a:pt x="144593" y="63276"/>
                    </a:lnTo>
                    <a:lnTo>
                      <a:pt x="138832" y="63276"/>
                    </a:lnTo>
                    <a:lnTo>
                      <a:pt x="138832" y="58230"/>
                    </a:lnTo>
                    <a:close/>
                    <a:moveTo>
                      <a:pt x="150598" y="58230"/>
                    </a:moveTo>
                    <a:lnTo>
                      <a:pt x="150598" y="63276"/>
                    </a:lnTo>
                    <a:lnTo>
                      <a:pt x="144840" y="63276"/>
                    </a:lnTo>
                    <a:lnTo>
                      <a:pt x="144840" y="58230"/>
                    </a:lnTo>
                    <a:close/>
                    <a:moveTo>
                      <a:pt x="156607" y="58230"/>
                    </a:moveTo>
                    <a:lnTo>
                      <a:pt x="156607" y="63276"/>
                    </a:lnTo>
                    <a:lnTo>
                      <a:pt x="150849" y="63276"/>
                    </a:lnTo>
                    <a:lnTo>
                      <a:pt x="150849" y="58230"/>
                    </a:lnTo>
                    <a:close/>
                    <a:moveTo>
                      <a:pt x="162616" y="58230"/>
                    </a:moveTo>
                    <a:lnTo>
                      <a:pt x="162616" y="63276"/>
                    </a:lnTo>
                    <a:lnTo>
                      <a:pt x="156854" y="63276"/>
                    </a:lnTo>
                    <a:lnTo>
                      <a:pt x="156854" y="58230"/>
                    </a:lnTo>
                    <a:close/>
                    <a:moveTo>
                      <a:pt x="168621" y="58230"/>
                    </a:moveTo>
                    <a:lnTo>
                      <a:pt x="168621" y="59879"/>
                    </a:lnTo>
                    <a:lnTo>
                      <a:pt x="168621" y="60548"/>
                    </a:lnTo>
                    <a:lnTo>
                      <a:pt x="168621" y="63276"/>
                    </a:lnTo>
                    <a:lnTo>
                      <a:pt x="162863" y="63276"/>
                    </a:lnTo>
                    <a:lnTo>
                      <a:pt x="162863" y="58230"/>
                    </a:lnTo>
                    <a:close/>
                    <a:moveTo>
                      <a:pt x="174629" y="58230"/>
                    </a:moveTo>
                    <a:lnTo>
                      <a:pt x="174629" y="63276"/>
                    </a:lnTo>
                    <a:lnTo>
                      <a:pt x="168871" y="63276"/>
                    </a:lnTo>
                    <a:lnTo>
                      <a:pt x="168871" y="58230"/>
                    </a:lnTo>
                    <a:close/>
                    <a:moveTo>
                      <a:pt x="180638" y="58230"/>
                    </a:moveTo>
                    <a:lnTo>
                      <a:pt x="180638" y="63276"/>
                    </a:lnTo>
                    <a:lnTo>
                      <a:pt x="174877" y="63276"/>
                    </a:lnTo>
                    <a:lnTo>
                      <a:pt x="174877" y="58230"/>
                    </a:lnTo>
                    <a:close/>
                    <a:moveTo>
                      <a:pt x="186643" y="58230"/>
                    </a:moveTo>
                    <a:lnTo>
                      <a:pt x="186643" y="63276"/>
                    </a:lnTo>
                    <a:lnTo>
                      <a:pt x="180885" y="63276"/>
                    </a:lnTo>
                    <a:lnTo>
                      <a:pt x="180885" y="58230"/>
                    </a:lnTo>
                    <a:close/>
                    <a:moveTo>
                      <a:pt x="192652" y="58230"/>
                    </a:moveTo>
                    <a:lnTo>
                      <a:pt x="192652" y="63276"/>
                    </a:lnTo>
                    <a:lnTo>
                      <a:pt x="186894" y="63276"/>
                    </a:lnTo>
                    <a:lnTo>
                      <a:pt x="186894" y="58230"/>
                    </a:lnTo>
                    <a:close/>
                    <a:moveTo>
                      <a:pt x="6408" y="63523"/>
                    </a:moveTo>
                    <a:lnTo>
                      <a:pt x="6408" y="68565"/>
                    </a:lnTo>
                    <a:lnTo>
                      <a:pt x="650" y="68565"/>
                    </a:lnTo>
                    <a:lnTo>
                      <a:pt x="650" y="63523"/>
                    </a:lnTo>
                    <a:close/>
                    <a:moveTo>
                      <a:pt x="12417" y="63523"/>
                    </a:moveTo>
                    <a:lnTo>
                      <a:pt x="12417" y="68565"/>
                    </a:lnTo>
                    <a:lnTo>
                      <a:pt x="6655" y="68565"/>
                    </a:lnTo>
                    <a:lnTo>
                      <a:pt x="6655" y="63523"/>
                    </a:lnTo>
                    <a:close/>
                    <a:moveTo>
                      <a:pt x="18425" y="63523"/>
                    </a:moveTo>
                    <a:lnTo>
                      <a:pt x="18425" y="68565"/>
                    </a:lnTo>
                    <a:lnTo>
                      <a:pt x="12667" y="68565"/>
                    </a:lnTo>
                    <a:lnTo>
                      <a:pt x="12667" y="63523"/>
                    </a:lnTo>
                    <a:close/>
                    <a:moveTo>
                      <a:pt x="24431" y="63523"/>
                    </a:moveTo>
                    <a:lnTo>
                      <a:pt x="24431" y="68565"/>
                    </a:lnTo>
                    <a:lnTo>
                      <a:pt x="18673" y="68565"/>
                    </a:lnTo>
                    <a:lnTo>
                      <a:pt x="18673" y="63523"/>
                    </a:lnTo>
                    <a:close/>
                    <a:moveTo>
                      <a:pt x="30443" y="63523"/>
                    </a:moveTo>
                    <a:lnTo>
                      <a:pt x="30443" y="68565"/>
                    </a:lnTo>
                    <a:lnTo>
                      <a:pt x="24685" y="68565"/>
                    </a:lnTo>
                    <a:lnTo>
                      <a:pt x="24685" y="63523"/>
                    </a:lnTo>
                    <a:close/>
                    <a:moveTo>
                      <a:pt x="36448" y="63523"/>
                    </a:moveTo>
                    <a:lnTo>
                      <a:pt x="36448" y="68565"/>
                    </a:lnTo>
                    <a:lnTo>
                      <a:pt x="30690" y="68565"/>
                    </a:lnTo>
                    <a:lnTo>
                      <a:pt x="30690" y="63523"/>
                    </a:lnTo>
                    <a:close/>
                    <a:moveTo>
                      <a:pt x="42460" y="63523"/>
                    </a:moveTo>
                    <a:lnTo>
                      <a:pt x="42460" y="68565"/>
                    </a:lnTo>
                    <a:lnTo>
                      <a:pt x="36698" y="68565"/>
                    </a:lnTo>
                    <a:lnTo>
                      <a:pt x="36698" y="63523"/>
                    </a:lnTo>
                    <a:close/>
                    <a:moveTo>
                      <a:pt x="48465" y="63523"/>
                    </a:moveTo>
                    <a:lnTo>
                      <a:pt x="48465" y="68565"/>
                    </a:lnTo>
                    <a:lnTo>
                      <a:pt x="42707" y="68565"/>
                    </a:lnTo>
                    <a:lnTo>
                      <a:pt x="42707" y="63523"/>
                    </a:lnTo>
                    <a:close/>
                    <a:moveTo>
                      <a:pt x="54474" y="63523"/>
                    </a:moveTo>
                    <a:lnTo>
                      <a:pt x="54474" y="68565"/>
                    </a:lnTo>
                    <a:lnTo>
                      <a:pt x="48716" y="68565"/>
                    </a:lnTo>
                    <a:lnTo>
                      <a:pt x="48716" y="63523"/>
                    </a:lnTo>
                    <a:close/>
                    <a:moveTo>
                      <a:pt x="60482" y="63523"/>
                    </a:moveTo>
                    <a:lnTo>
                      <a:pt x="60482" y="68565"/>
                    </a:lnTo>
                    <a:lnTo>
                      <a:pt x="54721" y="68565"/>
                    </a:lnTo>
                    <a:lnTo>
                      <a:pt x="54721" y="63523"/>
                    </a:lnTo>
                    <a:close/>
                    <a:moveTo>
                      <a:pt x="66491" y="63523"/>
                    </a:moveTo>
                    <a:lnTo>
                      <a:pt x="66491" y="68565"/>
                    </a:lnTo>
                    <a:lnTo>
                      <a:pt x="60733" y="68565"/>
                    </a:lnTo>
                    <a:lnTo>
                      <a:pt x="60733" y="63523"/>
                    </a:lnTo>
                    <a:close/>
                    <a:moveTo>
                      <a:pt x="72496" y="63523"/>
                    </a:moveTo>
                    <a:lnTo>
                      <a:pt x="72496" y="68565"/>
                    </a:lnTo>
                    <a:lnTo>
                      <a:pt x="66738" y="68565"/>
                    </a:lnTo>
                    <a:lnTo>
                      <a:pt x="66738" y="63523"/>
                    </a:lnTo>
                    <a:close/>
                    <a:moveTo>
                      <a:pt x="78505" y="63523"/>
                    </a:moveTo>
                    <a:lnTo>
                      <a:pt x="78505" y="68565"/>
                    </a:lnTo>
                    <a:lnTo>
                      <a:pt x="72744" y="68565"/>
                    </a:lnTo>
                    <a:lnTo>
                      <a:pt x="72744" y="63523"/>
                    </a:lnTo>
                    <a:close/>
                    <a:moveTo>
                      <a:pt x="84513" y="63523"/>
                    </a:moveTo>
                    <a:lnTo>
                      <a:pt x="84513" y="68565"/>
                    </a:lnTo>
                    <a:lnTo>
                      <a:pt x="78755" y="68565"/>
                    </a:lnTo>
                    <a:lnTo>
                      <a:pt x="78755" y="63523"/>
                    </a:lnTo>
                    <a:close/>
                    <a:moveTo>
                      <a:pt x="90519" y="63523"/>
                    </a:moveTo>
                    <a:lnTo>
                      <a:pt x="90519" y="68565"/>
                    </a:lnTo>
                    <a:lnTo>
                      <a:pt x="84761" y="68565"/>
                    </a:lnTo>
                    <a:lnTo>
                      <a:pt x="84761" y="63523"/>
                    </a:lnTo>
                    <a:close/>
                    <a:moveTo>
                      <a:pt x="96531" y="63523"/>
                    </a:moveTo>
                    <a:lnTo>
                      <a:pt x="96531" y="68565"/>
                    </a:lnTo>
                    <a:lnTo>
                      <a:pt x="90773" y="68565"/>
                    </a:lnTo>
                    <a:lnTo>
                      <a:pt x="90773" y="63523"/>
                    </a:lnTo>
                    <a:close/>
                    <a:moveTo>
                      <a:pt x="102536" y="63523"/>
                    </a:moveTo>
                    <a:lnTo>
                      <a:pt x="102536" y="68565"/>
                    </a:lnTo>
                    <a:lnTo>
                      <a:pt x="96778" y="68565"/>
                    </a:lnTo>
                    <a:lnTo>
                      <a:pt x="96778" y="63523"/>
                    </a:lnTo>
                    <a:close/>
                    <a:moveTo>
                      <a:pt x="108541" y="63523"/>
                    </a:moveTo>
                    <a:lnTo>
                      <a:pt x="108541" y="68565"/>
                    </a:lnTo>
                    <a:lnTo>
                      <a:pt x="102783" y="68565"/>
                    </a:lnTo>
                    <a:lnTo>
                      <a:pt x="102783" y="63523"/>
                    </a:lnTo>
                    <a:close/>
                    <a:moveTo>
                      <a:pt x="114553" y="63523"/>
                    </a:moveTo>
                    <a:lnTo>
                      <a:pt x="114553" y="68565"/>
                    </a:lnTo>
                    <a:lnTo>
                      <a:pt x="108795" y="68565"/>
                    </a:lnTo>
                    <a:lnTo>
                      <a:pt x="108795" y="63523"/>
                    </a:lnTo>
                    <a:close/>
                    <a:moveTo>
                      <a:pt x="120559" y="63523"/>
                    </a:moveTo>
                    <a:lnTo>
                      <a:pt x="120559" y="68565"/>
                    </a:lnTo>
                    <a:lnTo>
                      <a:pt x="114801" y="68565"/>
                    </a:lnTo>
                    <a:lnTo>
                      <a:pt x="114801" y="63523"/>
                    </a:lnTo>
                    <a:close/>
                    <a:moveTo>
                      <a:pt x="126570" y="63523"/>
                    </a:moveTo>
                    <a:lnTo>
                      <a:pt x="126570" y="68565"/>
                    </a:lnTo>
                    <a:lnTo>
                      <a:pt x="120809" y="68565"/>
                    </a:lnTo>
                    <a:lnTo>
                      <a:pt x="120809" y="63523"/>
                    </a:lnTo>
                    <a:close/>
                    <a:moveTo>
                      <a:pt x="132576" y="63523"/>
                    </a:moveTo>
                    <a:lnTo>
                      <a:pt x="132576" y="68565"/>
                    </a:lnTo>
                    <a:lnTo>
                      <a:pt x="126818" y="68565"/>
                    </a:lnTo>
                    <a:lnTo>
                      <a:pt x="126818" y="63523"/>
                    </a:lnTo>
                    <a:close/>
                    <a:moveTo>
                      <a:pt x="138581" y="63523"/>
                    </a:moveTo>
                    <a:lnTo>
                      <a:pt x="138581" y="68565"/>
                    </a:lnTo>
                    <a:lnTo>
                      <a:pt x="132823" y="68565"/>
                    </a:lnTo>
                    <a:lnTo>
                      <a:pt x="132823" y="63523"/>
                    </a:lnTo>
                    <a:close/>
                    <a:moveTo>
                      <a:pt x="144593" y="63523"/>
                    </a:moveTo>
                    <a:lnTo>
                      <a:pt x="144593" y="68565"/>
                    </a:lnTo>
                    <a:lnTo>
                      <a:pt x="138832" y="68565"/>
                    </a:lnTo>
                    <a:lnTo>
                      <a:pt x="138832" y="63523"/>
                    </a:lnTo>
                    <a:close/>
                    <a:moveTo>
                      <a:pt x="150598" y="63523"/>
                    </a:moveTo>
                    <a:lnTo>
                      <a:pt x="150598" y="68565"/>
                    </a:lnTo>
                    <a:lnTo>
                      <a:pt x="144840" y="68565"/>
                    </a:lnTo>
                    <a:lnTo>
                      <a:pt x="144840" y="63523"/>
                    </a:lnTo>
                    <a:close/>
                    <a:moveTo>
                      <a:pt x="156607" y="63523"/>
                    </a:moveTo>
                    <a:lnTo>
                      <a:pt x="156607" y="68565"/>
                    </a:lnTo>
                    <a:lnTo>
                      <a:pt x="150849" y="68565"/>
                    </a:lnTo>
                    <a:lnTo>
                      <a:pt x="150849" y="63523"/>
                    </a:lnTo>
                    <a:close/>
                    <a:moveTo>
                      <a:pt x="168621" y="63523"/>
                    </a:moveTo>
                    <a:lnTo>
                      <a:pt x="168621" y="68565"/>
                    </a:lnTo>
                    <a:lnTo>
                      <a:pt x="162863" y="68565"/>
                    </a:lnTo>
                    <a:lnTo>
                      <a:pt x="162863" y="67428"/>
                    </a:lnTo>
                    <a:lnTo>
                      <a:pt x="162863" y="66524"/>
                    </a:lnTo>
                    <a:lnTo>
                      <a:pt x="162863" y="63523"/>
                    </a:lnTo>
                    <a:close/>
                    <a:moveTo>
                      <a:pt x="174629" y="63523"/>
                    </a:moveTo>
                    <a:lnTo>
                      <a:pt x="174629" y="68565"/>
                    </a:lnTo>
                    <a:lnTo>
                      <a:pt x="168871" y="68565"/>
                    </a:lnTo>
                    <a:lnTo>
                      <a:pt x="168871" y="63523"/>
                    </a:lnTo>
                    <a:close/>
                    <a:moveTo>
                      <a:pt x="180638" y="63523"/>
                    </a:moveTo>
                    <a:lnTo>
                      <a:pt x="180638" y="68565"/>
                    </a:lnTo>
                    <a:lnTo>
                      <a:pt x="174877" y="68565"/>
                    </a:lnTo>
                    <a:lnTo>
                      <a:pt x="174877" y="63523"/>
                    </a:lnTo>
                    <a:close/>
                    <a:moveTo>
                      <a:pt x="186643" y="63523"/>
                    </a:moveTo>
                    <a:lnTo>
                      <a:pt x="186643" y="68565"/>
                    </a:lnTo>
                    <a:lnTo>
                      <a:pt x="180885" y="68565"/>
                    </a:lnTo>
                    <a:lnTo>
                      <a:pt x="180885" y="63523"/>
                    </a:lnTo>
                    <a:close/>
                    <a:moveTo>
                      <a:pt x="192652" y="63523"/>
                    </a:moveTo>
                    <a:lnTo>
                      <a:pt x="192652" y="68565"/>
                    </a:lnTo>
                    <a:lnTo>
                      <a:pt x="186894" y="68565"/>
                    </a:lnTo>
                    <a:lnTo>
                      <a:pt x="186894" y="63523"/>
                    </a:lnTo>
                    <a:close/>
                    <a:moveTo>
                      <a:pt x="162616" y="63523"/>
                    </a:moveTo>
                    <a:lnTo>
                      <a:pt x="162616" y="66699"/>
                    </a:lnTo>
                    <a:lnTo>
                      <a:pt x="162616" y="67401"/>
                    </a:lnTo>
                    <a:lnTo>
                      <a:pt x="162616" y="68569"/>
                    </a:lnTo>
                    <a:lnTo>
                      <a:pt x="156854" y="68569"/>
                    </a:lnTo>
                    <a:lnTo>
                      <a:pt x="156854" y="63523"/>
                    </a:lnTo>
                    <a:close/>
                    <a:moveTo>
                      <a:pt x="156607" y="68806"/>
                    </a:moveTo>
                    <a:lnTo>
                      <a:pt x="156607" y="72595"/>
                    </a:lnTo>
                    <a:lnTo>
                      <a:pt x="156607" y="73466"/>
                    </a:lnTo>
                    <a:lnTo>
                      <a:pt x="156607" y="73855"/>
                    </a:lnTo>
                    <a:lnTo>
                      <a:pt x="150849" y="73855"/>
                    </a:lnTo>
                    <a:lnTo>
                      <a:pt x="150849" y="68806"/>
                    </a:lnTo>
                    <a:close/>
                    <a:moveTo>
                      <a:pt x="6408" y="68813"/>
                    </a:moveTo>
                    <a:lnTo>
                      <a:pt x="6408" y="73858"/>
                    </a:lnTo>
                    <a:lnTo>
                      <a:pt x="650" y="73858"/>
                    </a:lnTo>
                    <a:lnTo>
                      <a:pt x="650" y="68813"/>
                    </a:lnTo>
                    <a:close/>
                    <a:moveTo>
                      <a:pt x="12417" y="68813"/>
                    </a:moveTo>
                    <a:lnTo>
                      <a:pt x="12417" y="73858"/>
                    </a:lnTo>
                    <a:lnTo>
                      <a:pt x="6655" y="73858"/>
                    </a:lnTo>
                    <a:lnTo>
                      <a:pt x="6655" y="68813"/>
                    </a:lnTo>
                    <a:close/>
                    <a:moveTo>
                      <a:pt x="18425" y="68813"/>
                    </a:moveTo>
                    <a:lnTo>
                      <a:pt x="18425" y="73858"/>
                    </a:lnTo>
                    <a:lnTo>
                      <a:pt x="12667" y="73858"/>
                    </a:lnTo>
                    <a:lnTo>
                      <a:pt x="12667" y="68813"/>
                    </a:lnTo>
                    <a:close/>
                    <a:moveTo>
                      <a:pt x="24431" y="68813"/>
                    </a:moveTo>
                    <a:lnTo>
                      <a:pt x="24431" y="73858"/>
                    </a:lnTo>
                    <a:lnTo>
                      <a:pt x="18673" y="73858"/>
                    </a:lnTo>
                    <a:lnTo>
                      <a:pt x="18673" y="68813"/>
                    </a:lnTo>
                    <a:close/>
                    <a:moveTo>
                      <a:pt x="30443" y="68813"/>
                    </a:moveTo>
                    <a:lnTo>
                      <a:pt x="30443" y="73858"/>
                    </a:lnTo>
                    <a:lnTo>
                      <a:pt x="24685" y="73858"/>
                    </a:lnTo>
                    <a:lnTo>
                      <a:pt x="24685" y="68813"/>
                    </a:lnTo>
                    <a:close/>
                    <a:moveTo>
                      <a:pt x="36448" y="68813"/>
                    </a:moveTo>
                    <a:lnTo>
                      <a:pt x="36448" y="73858"/>
                    </a:lnTo>
                    <a:lnTo>
                      <a:pt x="30690" y="73858"/>
                    </a:lnTo>
                    <a:lnTo>
                      <a:pt x="30690" y="68813"/>
                    </a:lnTo>
                    <a:close/>
                    <a:moveTo>
                      <a:pt x="42460" y="68813"/>
                    </a:moveTo>
                    <a:lnTo>
                      <a:pt x="42460" y="73858"/>
                    </a:lnTo>
                    <a:lnTo>
                      <a:pt x="36698" y="73858"/>
                    </a:lnTo>
                    <a:lnTo>
                      <a:pt x="36698" y="68813"/>
                    </a:lnTo>
                    <a:close/>
                    <a:moveTo>
                      <a:pt x="48465" y="68813"/>
                    </a:moveTo>
                    <a:lnTo>
                      <a:pt x="48465" y="73858"/>
                    </a:lnTo>
                    <a:lnTo>
                      <a:pt x="42707" y="73858"/>
                    </a:lnTo>
                    <a:lnTo>
                      <a:pt x="42707" y="68813"/>
                    </a:lnTo>
                    <a:close/>
                    <a:moveTo>
                      <a:pt x="54474" y="68813"/>
                    </a:moveTo>
                    <a:lnTo>
                      <a:pt x="54474" y="73858"/>
                    </a:lnTo>
                    <a:lnTo>
                      <a:pt x="48716" y="73858"/>
                    </a:lnTo>
                    <a:lnTo>
                      <a:pt x="48716" y="68813"/>
                    </a:lnTo>
                    <a:close/>
                    <a:moveTo>
                      <a:pt x="60482" y="68813"/>
                    </a:moveTo>
                    <a:lnTo>
                      <a:pt x="60482" y="73858"/>
                    </a:lnTo>
                    <a:lnTo>
                      <a:pt x="54721" y="73858"/>
                    </a:lnTo>
                    <a:lnTo>
                      <a:pt x="54721" y="68813"/>
                    </a:lnTo>
                    <a:close/>
                    <a:moveTo>
                      <a:pt x="66491" y="68813"/>
                    </a:moveTo>
                    <a:lnTo>
                      <a:pt x="66491" y="73858"/>
                    </a:lnTo>
                    <a:lnTo>
                      <a:pt x="60733" y="73858"/>
                    </a:lnTo>
                    <a:lnTo>
                      <a:pt x="60733" y="68813"/>
                    </a:lnTo>
                    <a:close/>
                    <a:moveTo>
                      <a:pt x="72496" y="68813"/>
                    </a:moveTo>
                    <a:lnTo>
                      <a:pt x="72496" y="73858"/>
                    </a:lnTo>
                    <a:lnTo>
                      <a:pt x="66738" y="73858"/>
                    </a:lnTo>
                    <a:lnTo>
                      <a:pt x="66738" y="68813"/>
                    </a:lnTo>
                    <a:close/>
                    <a:moveTo>
                      <a:pt x="78505" y="68813"/>
                    </a:moveTo>
                    <a:lnTo>
                      <a:pt x="78505" y="73858"/>
                    </a:lnTo>
                    <a:lnTo>
                      <a:pt x="72744" y="73858"/>
                    </a:lnTo>
                    <a:lnTo>
                      <a:pt x="72744" y="68813"/>
                    </a:lnTo>
                    <a:close/>
                    <a:moveTo>
                      <a:pt x="84513" y="68813"/>
                    </a:moveTo>
                    <a:lnTo>
                      <a:pt x="84513" y="73858"/>
                    </a:lnTo>
                    <a:lnTo>
                      <a:pt x="78755" y="73858"/>
                    </a:lnTo>
                    <a:lnTo>
                      <a:pt x="78755" y="68813"/>
                    </a:lnTo>
                    <a:close/>
                    <a:moveTo>
                      <a:pt x="90519" y="68813"/>
                    </a:moveTo>
                    <a:lnTo>
                      <a:pt x="90519" y="73858"/>
                    </a:lnTo>
                    <a:lnTo>
                      <a:pt x="84761" y="73858"/>
                    </a:lnTo>
                    <a:lnTo>
                      <a:pt x="84761" y="68813"/>
                    </a:lnTo>
                    <a:close/>
                    <a:moveTo>
                      <a:pt x="96531" y="68813"/>
                    </a:moveTo>
                    <a:lnTo>
                      <a:pt x="96531" y="73858"/>
                    </a:lnTo>
                    <a:lnTo>
                      <a:pt x="90773" y="73858"/>
                    </a:lnTo>
                    <a:lnTo>
                      <a:pt x="90773" y="68813"/>
                    </a:lnTo>
                    <a:close/>
                    <a:moveTo>
                      <a:pt x="102536" y="68813"/>
                    </a:moveTo>
                    <a:lnTo>
                      <a:pt x="102536" y="73858"/>
                    </a:lnTo>
                    <a:lnTo>
                      <a:pt x="96778" y="73858"/>
                    </a:lnTo>
                    <a:lnTo>
                      <a:pt x="96778" y="68813"/>
                    </a:lnTo>
                    <a:close/>
                    <a:moveTo>
                      <a:pt x="108541" y="68813"/>
                    </a:moveTo>
                    <a:lnTo>
                      <a:pt x="108541" y="73858"/>
                    </a:lnTo>
                    <a:lnTo>
                      <a:pt x="102783" y="73858"/>
                    </a:lnTo>
                    <a:lnTo>
                      <a:pt x="102783" y="68813"/>
                    </a:lnTo>
                    <a:close/>
                    <a:moveTo>
                      <a:pt x="114553" y="68813"/>
                    </a:moveTo>
                    <a:lnTo>
                      <a:pt x="114553" y="73858"/>
                    </a:lnTo>
                    <a:lnTo>
                      <a:pt x="108795" y="73858"/>
                    </a:lnTo>
                    <a:lnTo>
                      <a:pt x="108795" y="68813"/>
                    </a:lnTo>
                    <a:close/>
                    <a:moveTo>
                      <a:pt x="120559" y="68813"/>
                    </a:moveTo>
                    <a:lnTo>
                      <a:pt x="120559" y="73858"/>
                    </a:lnTo>
                    <a:lnTo>
                      <a:pt x="114801" y="73858"/>
                    </a:lnTo>
                    <a:lnTo>
                      <a:pt x="114801" y="68813"/>
                    </a:lnTo>
                    <a:close/>
                    <a:moveTo>
                      <a:pt x="126570" y="68813"/>
                    </a:moveTo>
                    <a:lnTo>
                      <a:pt x="126570" y="73858"/>
                    </a:lnTo>
                    <a:lnTo>
                      <a:pt x="120809" y="73858"/>
                    </a:lnTo>
                    <a:lnTo>
                      <a:pt x="120809" y="68813"/>
                    </a:lnTo>
                    <a:close/>
                    <a:moveTo>
                      <a:pt x="132576" y="68813"/>
                    </a:moveTo>
                    <a:lnTo>
                      <a:pt x="132576" y="73858"/>
                    </a:lnTo>
                    <a:lnTo>
                      <a:pt x="126818" y="73858"/>
                    </a:lnTo>
                    <a:lnTo>
                      <a:pt x="126818" y="68813"/>
                    </a:lnTo>
                    <a:close/>
                    <a:moveTo>
                      <a:pt x="138581" y="68813"/>
                    </a:moveTo>
                    <a:lnTo>
                      <a:pt x="138581" y="73858"/>
                    </a:lnTo>
                    <a:lnTo>
                      <a:pt x="132823" y="73858"/>
                    </a:lnTo>
                    <a:lnTo>
                      <a:pt x="132823" y="68813"/>
                    </a:lnTo>
                    <a:close/>
                    <a:moveTo>
                      <a:pt x="144593" y="68813"/>
                    </a:moveTo>
                    <a:lnTo>
                      <a:pt x="144593" y="73858"/>
                    </a:lnTo>
                    <a:lnTo>
                      <a:pt x="138832" y="73858"/>
                    </a:lnTo>
                    <a:lnTo>
                      <a:pt x="138832" y="68813"/>
                    </a:lnTo>
                    <a:close/>
                    <a:moveTo>
                      <a:pt x="150598" y="68813"/>
                    </a:moveTo>
                    <a:lnTo>
                      <a:pt x="150598" y="73858"/>
                    </a:lnTo>
                    <a:lnTo>
                      <a:pt x="144840" y="73858"/>
                    </a:lnTo>
                    <a:lnTo>
                      <a:pt x="144840" y="68813"/>
                    </a:lnTo>
                    <a:close/>
                    <a:moveTo>
                      <a:pt x="162616" y="68813"/>
                    </a:moveTo>
                    <a:lnTo>
                      <a:pt x="162616" y="73858"/>
                    </a:lnTo>
                    <a:lnTo>
                      <a:pt x="156854" y="73858"/>
                    </a:lnTo>
                    <a:lnTo>
                      <a:pt x="156854" y="73347"/>
                    </a:lnTo>
                    <a:lnTo>
                      <a:pt x="156854" y="72576"/>
                    </a:lnTo>
                    <a:lnTo>
                      <a:pt x="156854" y="68813"/>
                    </a:lnTo>
                    <a:close/>
                    <a:moveTo>
                      <a:pt x="168621" y="68813"/>
                    </a:moveTo>
                    <a:lnTo>
                      <a:pt x="168621" y="73858"/>
                    </a:lnTo>
                    <a:lnTo>
                      <a:pt x="162863" y="73858"/>
                    </a:lnTo>
                    <a:lnTo>
                      <a:pt x="162863" y="68813"/>
                    </a:lnTo>
                    <a:close/>
                    <a:moveTo>
                      <a:pt x="174629" y="68813"/>
                    </a:moveTo>
                    <a:lnTo>
                      <a:pt x="174629" y="73858"/>
                    </a:lnTo>
                    <a:lnTo>
                      <a:pt x="168871" y="73858"/>
                    </a:lnTo>
                    <a:lnTo>
                      <a:pt x="168871" y="68813"/>
                    </a:lnTo>
                    <a:close/>
                    <a:moveTo>
                      <a:pt x="180638" y="68813"/>
                    </a:moveTo>
                    <a:lnTo>
                      <a:pt x="180638" y="73858"/>
                    </a:lnTo>
                    <a:lnTo>
                      <a:pt x="174877" y="73858"/>
                    </a:lnTo>
                    <a:lnTo>
                      <a:pt x="174877" y="68813"/>
                    </a:lnTo>
                    <a:close/>
                    <a:moveTo>
                      <a:pt x="186643" y="68813"/>
                    </a:moveTo>
                    <a:lnTo>
                      <a:pt x="186643" y="73858"/>
                    </a:lnTo>
                    <a:lnTo>
                      <a:pt x="180885" y="73858"/>
                    </a:lnTo>
                    <a:lnTo>
                      <a:pt x="180885" y="68813"/>
                    </a:lnTo>
                    <a:close/>
                    <a:moveTo>
                      <a:pt x="192652" y="68813"/>
                    </a:moveTo>
                    <a:lnTo>
                      <a:pt x="192652" y="73858"/>
                    </a:lnTo>
                    <a:lnTo>
                      <a:pt x="186894" y="73858"/>
                    </a:lnTo>
                    <a:lnTo>
                      <a:pt x="186894" y="68813"/>
                    </a:lnTo>
                    <a:close/>
                    <a:moveTo>
                      <a:pt x="6408" y="74102"/>
                    </a:moveTo>
                    <a:lnTo>
                      <a:pt x="6408" y="79148"/>
                    </a:lnTo>
                    <a:lnTo>
                      <a:pt x="650" y="79148"/>
                    </a:lnTo>
                    <a:lnTo>
                      <a:pt x="650" y="74102"/>
                    </a:lnTo>
                    <a:close/>
                    <a:moveTo>
                      <a:pt x="12417" y="74102"/>
                    </a:moveTo>
                    <a:lnTo>
                      <a:pt x="12417" y="79148"/>
                    </a:lnTo>
                    <a:lnTo>
                      <a:pt x="6655" y="79148"/>
                    </a:lnTo>
                    <a:lnTo>
                      <a:pt x="6655" y="74102"/>
                    </a:lnTo>
                    <a:close/>
                    <a:moveTo>
                      <a:pt x="18425" y="74102"/>
                    </a:moveTo>
                    <a:lnTo>
                      <a:pt x="18425" y="79148"/>
                    </a:lnTo>
                    <a:lnTo>
                      <a:pt x="12667" y="79148"/>
                    </a:lnTo>
                    <a:lnTo>
                      <a:pt x="12667" y="74102"/>
                    </a:lnTo>
                    <a:close/>
                    <a:moveTo>
                      <a:pt x="24431" y="74102"/>
                    </a:moveTo>
                    <a:lnTo>
                      <a:pt x="24431" y="79148"/>
                    </a:lnTo>
                    <a:lnTo>
                      <a:pt x="18673" y="79148"/>
                    </a:lnTo>
                    <a:lnTo>
                      <a:pt x="18673" y="74102"/>
                    </a:lnTo>
                    <a:close/>
                    <a:moveTo>
                      <a:pt x="30443" y="74102"/>
                    </a:moveTo>
                    <a:lnTo>
                      <a:pt x="30443" y="79148"/>
                    </a:lnTo>
                    <a:lnTo>
                      <a:pt x="24685" y="79148"/>
                    </a:lnTo>
                    <a:lnTo>
                      <a:pt x="24685" y="74102"/>
                    </a:lnTo>
                    <a:close/>
                    <a:moveTo>
                      <a:pt x="36448" y="74102"/>
                    </a:moveTo>
                    <a:lnTo>
                      <a:pt x="36448" y="79148"/>
                    </a:lnTo>
                    <a:lnTo>
                      <a:pt x="30690" y="79148"/>
                    </a:lnTo>
                    <a:lnTo>
                      <a:pt x="30690" y="74102"/>
                    </a:lnTo>
                    <a:close/>
                    <a:moveTo>
                      <a:pt x="42460" y="74102"/>
                    </a:moveTo>
                    <a:lnTo>
                      <a:pt x="42460" y="79148"/>
                    </a:lnTo>
                    <a:lnTo>
                      <a:pt x="36698" y="79148"/>
                    </a:lnTo>
                    <a:lnTo>
                      <a:pt x="36698" y="74102"/>
                    </a:lnTo>
                    <a:close/>
                    <a:moveTo>
                      <a:pt x="48465" y="74102"/>
                    </a:moveTo>
                    <a:lnTo>
                      <a:pt x="48465" y="79148"/>
                    </a:lnTo>
                    <a:lnTo>
                      <a:pt x="42707" y="79148"/>
                    </a:lnTo>
                    <a:lnTo>
                      <a:pt x="42707" y="74102"/>
                    </a:lnTo>
                    <a:close/>
                    <a:moveTo>
                      <a:pt x="54474" y="74102"/>
                    </a:moveTo>
                    <a:lnTo>
                      <a:pt x="54474" y="79148"/>
                    </a:lnTo>
                    <a:lnTo>
                      <a:pt x="48716" y="79148"/>
                    </a:lnTo>
                    <a:lnTo>
                      <a:pt x="48716" y="74102"/>
                    </a:lnTo>
                    <a:close/>
                    <a:moveTo>
                      <a:pt x="60482" y="74102"/>
                    </a:moveTo>
                    <a:lnTo>
                      <a:pt x="60482" y="79148"/>
                    </a:lnTo>
                    <a:lnTo>
                      <a:pt x="54721" y="79148"/>
                    </a:lnTo>
                    <a:lnTo>
                      <a:pt x="54721" y="74102"/>
                    </a:lnTo>
                    <a:close/>
                    <a:moveTo>
                      <a:pt x="66491" y="74102"/>
                    </a:moveTo>
                    <a:lnTo>
                      <a:pt x="66491" y="79148"/>
                    </a:lnTo>
                    <a:lnTo>
                      <a:pt x="60733" y="79148"/>
                    </a:lnTo>
                    <a:lnTo>
                      <a:pt x="60733" y="74102"/>
                    </a:lnTo>
                    <a:close/>
                    <a:moveTo>
                      <a:pt x="72496" y="74102"/>
                    </a:moveTo>
                    <a:lnTo>
                      <a:pt x="72496" y="79148"/>
                    </a:lnTo>
                    <a:lnTo>
                      <a:pt x="66738" y="79148"/>
                    </a:lnTo>
                    <a:lnTo>
                      <a:pt x="66738" y="74102"/>
                    </a:lnTo>
                    <a:close/>
                    <a:moveTo>
                      <a:pt x="78505" y="74102"/>
                    </a:moveTo>
                    <a:lnTo>
                      <a:pt x="78505" y="79148"/>
                    </a:lnTo>
                    <a:lnTo>
                      <a:pt x="72744" y="79148"/>
                    </a:lnTo>
                    <a:lnTo>
                      <a:pt x="72744" y="74102"/>
                    </a:lnTo>
                    <a:close/>
                    <a:moveTo>
                      <a:pt x="84513" y="74102"/>
                    </a:moveTo>
                    <a:lnTo>
                      <a:pt x="84513" y="79148"/>
                    </a:lnTo>
                    <a:lnTo>
                      <a:pt x="78755" y="79148"/>
                    </a:lnTo>
                    <a:lnTo>
                      <a:pt x="78755" y="74102"/>
                    </a:lnTo>
                    <a:close/>
                    <a:moveTo>
                      <a:pt x="90519" y="74102"/>
                    </a:moveTo>
                    <a:lnTo>
                      <a:pt x="90519" y="79148"/>
                    </a:lnTo>
                    <a:lnTo>
                      <a:pt x="84761" y="79148"/>
                    </a:lnTo>
                    <a:lnTo>
                      <a:pt x="84761" y="74102"/>
                    </a:lnTo>
                    <a:close/>
                    <a:moveTo>
                      <a:pt x="96531" y="74102"/>
                    </a:moveTo>
                    <a:lnTo>
                      <a:pt x="96531" y="79148"/>
                    </a:lnTo>
                    <a:lnTo>
                      <a:pt x="90773" y="79148"/>
                    </a:lnTo>
                    <a:lnTo>
                      <a:pt x="90773" y="74102"/>
                    </a:lnTo>
                    <a:close/>
                    <a:moveTo>
                      <a:pt x="102536" y="74102"/>
                    </a:moveTo>
                    <a:lnTo>
                      <a:pt x="102536" y="79148"/>
                    </a:lnTo>
                    <a:lnTo>
                      <a:pt x="96778" y="79148"/>
                    </a:lnTo>
                    <a:lnTo>
                      <a:pt x="96778" y="74102"/>
                    </a:lnTo>
                    <a:close/>
                    <a:moveTo>
                      <a:pt x="108541" y="74102"/>
                    </a:moveTo>
                    <a:lnTo>
                      <a:pt x="108541" y="79148"/>
                    </a:lnTo>
                    <a:lnTo>
                      <a:pt x="102783" y="79148"/>
                    </a:lnTo>
                    <a:lnTo>
                      <a:pt x="102783" y="74102"/>
                    </a:lnTo>
                    <a:close/>
                    <a:moveTo>
                      <a:pt x="114553" y="74102"/>
                    </a:moveTo>
                    <a:lnTo>
                      <a:pt x="114553" y="79148"/>
                    </a:lnTo>
                    <a:lnTo>
                      <a:pt x="108795" y="79148"/>
                    </a:lnTo>
                    <a:lnTo>
                      <a:pt x="108795" y="74102"/>
                    </a:lnTo>
                    <a:close/>
                    <a:moveTo>
                      <a:pt x="120559" y="74102"/>
                    </a:moveTo>
                    <a:lnTo>
                      <a:pt x="120559" y="79148"/>
                    </a:lnTo>
                    <a:lnTo>
                      <a:pt x="114801" y="79148"/>
                    </a:lnTo>
                    <a:lnTo>
                      <a:pt x="114801" y="74102"/>
                    </a:lnTo>
                    <a:close/>
                    <a:moveTo>
                      <a:pt x="126570" y="74102"/>
                    </a:moveTo>
                    <a:lnTo>
                      <a:pt x="126570" y="79148"/>
                    </a:lnTo>
                    <a:lnTo>
                      <a:pt x="120809" y="79148"/>
                    </a:lnTo>
                    <a:lnTo>
                      <a:pt x="120809" y="74102"/>
                    </a:lnTo>
                    <a:close/>
                    <a:moveTo>
                      <a:pt x="132576" y="74102"/>
                    </a:moveTo>
                    <a:lnTo>
                      <a:pt x="132576" y="79148"/>
                    </a:lnTo>
                    <a:lnTo>
                      <a:pt x="126818" y="79148"/>
                    </a:lnTo>
                    <a:lnTo>
                      <a:pt x="126818" y="74102"/>
                    </a:lnTo>
                    <a:close/>
                    <a:moveTo>
                      <a:pt x="138581" y="74102"/>
                    </a:moveTo>
                    <a:lnTo>
                      <a:pt x="138581" y="79148"/>
                    </a:lnTo>
                    <a:lnTo>
                      <a:pt x="132823" y="79148"/>
                    </a:lnTo>
                    <a:lnTo>
                      <a:pt x="132823" y="74102"/>
                    </a:lnTo>
                    <a:close/>
                    <a:moveTo>
                      <a:pt x="144593" y="74102"/>
                    </a:moveTo>
                    <a:lnTo>
                      <a:pt x="144593" y="79148"/>
                    </a:lnTo>
                    <a:lnTo>
                      <a:pt x="138832" y="79148"/>
                    </a:lnTo>
                    <a:lnTo>
                      <a:pt x="138832" y="74102"/>
                    </a:lnTo>
                    <a:close/>
                    <a:moveTo>
                      <a:pt x="150598" y="74102"/>
                    </a:moveTo>
                    <a:lnTo>
                      <a:pt x="150598" y="79148"/>
                    </a:lnTo>
                    <a:lnTo>
                      <a:pt x="144840" y="79148"/>
                    </a:lnTo>
                    <a:lnTo>
                      <a:pt x="144840" y="74102"/>
                    </a:lnTo>
                    <a:close/>
                    <a:moveTo>
                      <a:pt x="156607" y="74102"/>
                    </a:moveTo>
                    <a:lnTo>
                      <a:pt x="156607" y="79148"/>
                    </a:lnTo>
                    <a:lnTo>
                      <a:pt x="150849" y="79148"/>
                    </a:lnTo>
                    <a:lnTo>
                      <a:pt x="150849" y="74102"/>
                    </a:lnTo>
                    <a:close/>
                    <a:moveTo>
                      <a:pt x="162616" y="74102"/>
                    </a:moveTo>
                    <a:lnTo>
                      <a:pt x="162616" y="79148"/>
                    </a:lnTo>
                    <a:lnTo>
                      <a:pt x="156854" y="79148"/>
                    </a:lnTo>
                    <a:lnTo>
                      <a:pt x="156854" y="74102"/>
                    </a:lnTo>
                    <a:close/>
                    <a:moveTo>
                      <a:pt x="168621" y="74102"/>
                    </a:moveTo>
                    <a:lnTo>
                      <a:pt x="168621" y="79148"/>
                    </a:lnTo>
                    <a:lnTo>
                      <a:pt x="162863" y="79148"/>
                    </a:lnTo>
                    <a:lnTo>
                      <a:pt x="162863" y="74102"/>
                    </a:lnTo>
                    <a:close/>
                    <a:moveTo>
                      <a:pt x="174629" y="74102"/>
                    </a:moveTo>
                    <a:lnTo>
                      <a:pt x="174629" y="79148"/>
                    </a:lnTo>
                    <a:lnTo>
                      <a:pt x="168871" y="79148"/>
                    </a:lnTo>
                    <a:lnTo>
                      <a:pt x="168871" y="74102"/>
                    </a:lnTo>
                    <a:close/>
                    <a:moveTo>
                      <a:pt x="180638" y="74102"/>
                    </a:moveTo>
                    <a:lnTo>
                      <a:pt x="180638" y="79148"/>
                    </a:lnTo>
                    <a:lnTo>
                      <a:pt x="174877" y="79148"/>
                    </a:lnTo>
                    <a:lnTo>
                      <a:pt x="174877" y="74102"/>
                    </a:lnTo>
                    <a:close/>
                    <a:moveTo>
                      <a:pt x="186643" y="74102"/>
                    </a:moveTo>
                    <a:lnTo>
                      <a:pt x="186643" y="79148"/>
                    </a:lnTo>
                    <a:lnTo>
                      <a:pt x="180885" y="79148"/>
                    </a:lnTo>
                    <a:lnTo>
                      <a:pt x="180885" y="74102"/>
                    </a:lnTo>
                    <a:close/>
                    <a:moveTo>
                      <a:pt x="192652" y="74102"/>
                    </a:moveTo>
                    <a:lnTo>
                      <a:pt x="192652" y="79148"/>
                    </a:lnTo>
                    <a:lnTo>
                      <a:pt x="186894" y="79148"/>
                    </a:lnTo>
                    <a:lnTo>
                      <a:pt x="186894" y="74102"/>
                    </a:lnTo>
                    <a:close/>
                    <a:moveTo>
                      <a:pt x="6408" y="79395"/>
                    </a:moveTo>
                    <a:lnTo>
                      <a:pt x="6408" y="84441"/>
                    </a:lnTo>
                    <a:lnTo>
                      <a:pt x="650" y="84441"/>
                    </a:lnTo>
                    <a:lnTo>
                      <a:pt x="650" y="79395"/>
                    </a:lnTo>
                    <a:close/>
                    <a:moveTo>
                      <a:pt x="12417" y="79395"/>
                    </a:moveTo>
                    <a:lnTo>
                      <a:pt x="12417" y="84441"/>
                    </a:lnTo>
                    <a:lnTo>
                      <a:pt x="6655" y="84441"/>
                    </a:lnTo>
                    <a:lnTo>
                      <a:pt x="6655" y="79395"/>
                    </a:lnTo>
                    <a:close/>
                    <a:moveTo>
                      <a:pt x="18425" y="79395"/>
                    </a:moveTo>
                    <a:lnTo>
                      <a:pt x="18425" y="84441"/>
                    </a:lnTo>
                    <a:lnTo>
                      <a:pt x="12667" y="84441"/>
                    </a:lnTo>
                    <a:lnTo>
                      <a:pt x="12667" y="79395"/>
                    </a:lnTo>
                    <a:close/>
                    <a:moveTo>
                      <a:pt x="24431" y="79395"/>
                    </a:moveTo>
                    <a:lnTo>
                      <a:pt x="24431" y="84441"/>
                    </a:lnTo>
                    <a:lnTo>
                      <a:pt x="18673" y="84441"/>
                    </a:lnTo>
                    <a:lnTo>
                      <a:pt x="18673" y="79395"/>
                    </a:lnTo>
                    <a:close/>
                    <a:moveTo>
                      <a:pt x="30443" y="79395"/>
                    </a:moveTo>
                    <a:lnTo>
                      <a:pt x="30443" y="84441"/>
                    </a:lnTo>
                    <a:lnTo>
                      <a:pt x="24685" y="84441"/>
                    </a:lnTo>
                    <a:lnTo>
                      <a:pt x="24685" y="79395"/>
                    </a:lnTo>
                    <a:close/>
                    <a:moveTo>
                      <a:pt x="36445" y="79395"/>
                    </a:moveTo>
                    <a:lnTo>
                      <a:pt x="36445" y="84441"/>
                    </a:lnTo>
                    <a:lnTo>
                      <a:pt x="30687" y="84441"/>
                    </a:lnTo>
                    <a:lnTo>
                      <a:pt x="30687" y="79395"/>
                    </a:lnTo>
                    <a:close/>
                    <a:moveTo>
                      <a:pt x="42460" y="79395"/>
                    </a:moveTo>
                    <a:lnTo>
                      <a:pt x="42460" y="84441"/>
                    </a:lnTo>
                    <a:lnTo>
                      <a:pt x="36698" y="84441"/>
                    </a:lnTo>
                    <a:lnTo>
                      <a:pt x="36698" y="79395"/>
                    </a:lnTo>
                    <a:close/>
                    <a:moveTo>
                      <a:pt x="48465" y="79395"/>
                    </a:moveTo>
                    <a:lnTo>
                      <a:pt x="48465" y="84441"/>
                    </a:lnTo>
                    <a:lnTo>
                      <a:pt x="42707" y="84441"/>
                    </a:lnTo>
                    <a:lnTo>
                      <a:pt x="42707" y="79395"/>
                    </a:lnTo>
                    <a:close/>
                    <a:moveTo>
                      <a:pt x="54474" y="79395"/>
                    </a:moveTo>
                    <a:lnTo>
                      <a:pt x="54474" y="84441"/>
                    </a:lnTo>
                    <a:lnTo>
                      <a:pt x="48716" y="84441"/>
                    </a:lnTo>
                    <a:lnTo>
                      <a:pt x="48716" y="79395"/>
                    </a:lnTo>
                    <a:close/>
                    <a:moveTo>
                      <a:pt x="60482" y="79395"/>
                    </a:moveTo>
                    <a:lnTo>
                      <a:pt x="60482" y="84441"/>
                    </a:lnTo>
                    <a:lnTo>
                      <a:pt x="54721" y="84441"/>
                    </a:lnTo>
                    <a:lnTo>
                      <a:pt x="54721" y="79395"/>
                    </a:lnTo>
                    <a:close/>
                    <a:moveTo>
                      <a:pt x="66491" y="79395"/>
                    </a:moveTo>
                    <a:lnTo>
                      <a:pt x="66491" y="84441"/>
                    </a:lnTo>
                    <a:lnTo>
                      <a:pt x="60733" y="84441"/>
                    </a:lnTo>
                    <a:lnTo>
                      <a:pt x="60733" y="79395"/>
                    </a:lnTo>
                    <a:close/>
                    <a:moveTo>
                      <a:pt x="72496" y="79395"/>
                    </a:moveTo>
                    <a:lnTo>
                      <a:pt x="72496" y="84441"/>
                    </a:lnTo>
                    <a:lnTo>
                      <a:pt x="66738" y="84441"/>
                    </a:lnTo>
                    <a:lnTo>
                      <a:pt x="66738" y="79395"/>
                    </a:lnTo>
                    <a:close/>
                    <a:moveTo>
                      <a:pt x="78505" y="79395"/>
                    </a:moveTo>
                    <a:lnTo>
                      <a:pt x="78505" y="84441"/>
                    </a:lnTo>
                    <a:lnTo>
                      <a:pt x="72744" y="84441"/>
                    </a:lnTo>
                    <a:lnTo>
                      <a:pt x="72744" y="79395"/>
                    </a:lnTo>
                    <a:close/>
                    <a:moveTo>
                      <a:pt x="84513" y="79395"/>
                    </a:moveTo>
                    <a:lnTo>
                      <a:pt x="84513" y="84441"/>
                    </a:lnTo>
                    <a:lnTo>
                      <a:pt x="78755" y="84441"/>
                    </a:lnTo>
                    <a:lnTo>
                      <a:pt x="78755" y="79395"/>
                    </a:lnTo>
                    <a:close/>
                    <a:moveTo>
                      <a:pt x="90519" y="79395"/>
                    </a:moveTo>
                    <a:lnTo>
                      <a:pt x="90519" y="84441"/>
                    </a:lnTo>
                    <a:lnTo>
                      <a:pt x="84761" y="84441"/>
                    </a:lnTo>
                    <a:lnTo>
                      <a:pt x="84761" y="79395"/>
                    </a:lnTo>
                    <a:close/>
                    <a:moveTo>
                      <a:pt x="96531" y="79395"/>
                    </a:moveTo>
                    <a:lnTo>
                      <a:pt x="96531" y="84441"/>
                    </a:lnTo>
                    <a:lnTo>
                      <a:pt x="90773" y="84441"/>
                    </a:lnTo>
                    <a:lnTo>
                      <a:pt x="90773" y="79395"/>
                    </a:lnTo>
                    <a:close/>
                    <a:moveTo>
                      <a:pt x="102536" y="79395"/>
                    </a:moveTo>
                    <a:lnTo>
                      <a:pt x="102536" y="84441"/>
                    </a:lnTo>
                    <a:lnTo>
                      <a:pt x="96778" y="84441"/>
                    </a:lnTo>
                    <a:lnTo>
                      <a:pt x="96778" y="79395"/>
                    </a:lnTo>
                    <a:close/>
                    <a:moveTo>
                      <a:pt x="108541" y="79395"/>
                    </a:moveTo>
                    <a:lnTo>
                      <a:pt x="108541" y="84441"/>
                    </a:lnTo>
                    <a:lnTo>
                      <a:pt x="102783" y="84441"/>
                    </a:lnTo>
                    <a:lnTo>
                      <a:pt x="102783" y="79395"/>
                    </a:lnTo>
                    <a:close/>
                    <a:moveTo>
                      <a:pt x="114553" y="79395"/>
                    </a:moveTo>
                    <a:lnTo>
                      <a:pt x="114553" y="84441"/>
                    </a:lnTo>
                    <a:lnTo>
                      <a:pt x="108795" y="84441"/>
                    </a:lnTo>
                    <a:lnTo>
                      <a:pt x="108795" y="79395"/>
                    </a:lnTo>
                    <a:close/>
                    <a:moveTo>
                      <a:pt x="120559" y="79395"/>
                    </a:moveTo>
                    <a:lnTo>
                      <a:pt x="120559" y="84441"/>
                    </a:lnTo>
                    <a:lnTo>
                      <a:pt x="114801" y="84441"/>
                    </a:lnTo>
                    <a:lnTo>
                      <a:pt x="114801" y="79395"/>
                    </a:lnTo>
                    <a:close/>
                    <a:moveTo>
                      <a:pt x="126570" y="79395"/>
                    </a:moveTo>
                    <a:lnTo>
                      <a:pt x="126570" y="84441"/>
                    </a:lnTo>
                    <a:lnTo>
                      <a:pt x="120809" y="84441"/>
                    </a:lnTo>
                    <a:lnTo>
                      <a:pt x="120809" y="79395"/>
                    </a:lnTo>
                    <a:close/>
                    <a:moveTo>
                      <a:pt x="132576" y="79395"/>
                    </a:moveTo>
                    <a:lnTo>
                      <a:pt x="132576" y="84441"/>
                    </a:lnTo>
                    <a:lnTo>
                      <a:pt x="126818" y="84441"/>
                    </a:lnTo>
                    <a:lnTo>
                      <a:pt x="126818" y="79395"/>
                    </a:lnTo>
                    <a:close/>
                    <a:moveTo>
                      <a:pt x="138581" y="79395"/>
                    </a:moveTo>
                    <a:lnTo>
                      <a:pt x="138581" y="84441"/>
                    </a:lnTo>
                    <a:lnTo>
                      <a:pt x="132823" y="84441"/>
                    </a:lnTo>
                    <a:lnTo>
                      <a:pt x="132823" y="79395"/>
                    </a:lnTo>
                    <a:close/>
                    <a:moveTo>
                      <a:pt x="144590" y="79395"/>
                    </a:moveTo>
                    <a:lnTo>
                      <a:pt x="144590" y="81433"/>
                    </a:lnTo>
                    <a:lnTo>
                      <a:pt x="144593" y="81433"/>
                    </a:lnTo>
                    <a:lnTo>
                      <a:pt x="144593" y="81743"/>
                    </a:lnTo>
                    <a:lnTo>
                      <a:pt x="144593" y="84441"/>
                    </a:lnTo>
                    <a:lnTo>
                      <a:pt x="138832" y="84441"/>
                    </a:lnTo>
                    <a:lnTo>
                      <a:pt x="138832" y="79395"/>
                    </a:lnTo>
                    <a:close/>
                    <a:moveTo>
                      <a:pt x="150598" y="79399"/>
                    </a:moveTo>
                    <a:lnTo>
                      <a:pt x="150598" y="84441"/>
                    </a:lnTo>
                    <a:lnTo>
                      <a:pt x="144840" y="84441"/>
                    </a:lnTo>
                    <a:lnTo>
                      <a:pt x="144840" y="81951"/>
                    </a:lnTo>
                    <a:lnTo>
                      <a:pt x="144840" y="81213"/>
                    </a:lnTo>
                    <a:lnTo>
                      <a:pt x="144840" y="79399"/>
                    </a:lnTo>
                    <a:close/>
                    <a:moveTo>
                      <a:pt x="156607" y="79395"/>
                    </a:moveTo>
                    <a:lnTo>
                      <a:pt x="156607" y="84441"/>
                    </a:lnTo>
                    <a:lnTo>
                      <a:pt x="150849" y="84441"/>
                    </a:lnTo>
                    <a:lnTo>
                      <a:pt x="150849" y="79395"/>
                    </a:lnTo>
                    <a:close/>
                    <a:moveTo>
                      <a:pt x="162616" y="79395"/>
                    </a:moveTo>
                    <a:lnTo>
                      <a:pt x="162616" y="84441"/>
                    </a:lnTo>
                    <a:lnTo>
                      <a:pt x="156854" y="84441"/>
                    </a:lnTo>
                    <a:lnTo>
                      <a:pt x="156854" y="79395"/>
                    </a:lnTo>
                    <a:close/>
                    <a:moveTo>
                      <a:pt x="168621" y="79395"/>
                    </a:moveTo>
                    <a:lnTo>
                      <a:pt x="168621" y="84441"/>
                    </a:lnTo>
                    <a:lnTo>
                      <a:pt x="162863" y="84441"/>
                    </a:lnTo>
                    <a:lnTo>
                      <a:pt x="162863" y="79395"/>
                    </a:lnTo>
                    <a:close/>
                    <a:moveTo>
                      <a:pt x="174629" y="79395"/>
                    </a:moveTo>
                    <a:lnTo>
                      <a:pt x="174629" y="84441"/>
                    </a:lnTo>
                    <a:lnTo>
                      <a:pt x="168871" y="84441"/>
                    </a:lnTo>
                    <a:lnTo>
                      <a:pt x="168871" y="79395"/>
                    </a:lnTo>
                    <a:close/>
                    <a:moveTo>
                      <a:pt x="180638" y="79395"/>
                    </a:moveTo>
                    <a:lnTo>
                      <a:pt x="180638" y="84441"/>
                    </a:lnTo>
                    <a:lnTo>
                      <a:pt x="174877" y="84441"/>
                    </a:lnTo>
                    <a:lnTo>
                      <a:pt x="174877" y="79395"/>
                    </a:lnTo>
                    <a:close/>
                    <a:moveTo>
                      <a:pt x="186643" y="79395"/>
                    </a:moveTo>
                    <a:lnTo>
                      <a:pt x="186643" y="84441"/>
                    </a:lnTo>
                    <a:lnTo>
                      <a:pt x="180885" y="84441"/>
                    </a:lnTo>
                    <a:lnTo>
                      <a:pt x="180885" y="79395"/>
                    </a:lnTo>
                    <a:close/>
                    <a:moveTo>
                      <a:pt x="192652" y="79395"/>
                    </a:moveTo>
                    <a:lnTo>
                      <a:pt x="192652" y="84441"/>
                    </a:lnTo>
                    <a:lnTo>
                      <a:pt x="186894" y="84441"/>
                    </a:lnTo>
                    <a:lnTo>
                      <a:pt x="186894" y="79395"/>
                    </a:lnTo>
                    <a:close/>
                    <a:moveTo>
                      <a:pt x="6408" y="84682"/>
                    </a:moveTo>
                    <a:lnTo>
                      <a:pt x="6408" y="89728"/>
                    </a:lnTo>
                    <a:lnTo>
                      <a:pt x="650" y="89728"/>
                    </a:lnTo>
                    <a:lnTo>
                      <a:pt x="650" y="84682"/>
                    </a:lnTo>
                    <a:close/>
                    <a:moveTo>
                      <a:pt x="12417" y="84682"/>
                    </a:moveTo>
                    <a:lnTo>
                      <a:pt x="12417" y="89728"/>
                    </a:lnTo>
                    <a:lnTo>
                      <a:pt x="6655" y="89728"/>
                    </a:lnTo>
                    <a:lnTo>
                      <a:pt x="6655" y="84682"/>
                    </a:lnTo>
                    <a:close/>
                    <a:moveTo>
                      <a:pt x="18425" y="84682"/>
                    </a:moveTo>
                    <a:lnTo>
                      <a:pt x="18425" y="89728"/>
                    </a:lnTo>
                    <a:lnTo>
                      <a:pt x="12667" y="89728"/>
                    </a:lnTo>
                    <a:lnTo>
                      <a:pt x="12667" y="84682"/>
                    </a:lnTo>
                    <a:close/>
                    <a:moveTo>
                      <a:pt x="24431" y="84688"/>
                    </a:moveTo>
                    <a:lnTo>
                      <a:pt x="24431" y="86374"/>
                    </a:lnTo>
                    <a:lnTo>
                      <a:pt x="24437" y="86374"/>
                    </a:lnTo>
                    <a:lnTo>
                      <a:pt x="24437" y="87135"/>
                    </a:lnTo>
                    <a:lnTo>
                      <a:pt x="24437" y="89728"/>
                    </a:lnTo>
                    <a:lnTo>
                      <a:pt x="18673" y="89728"/>
                    </a:lnTo>
                    <a:lnTo>
                      <a:pt x="18673" y="88896"/>
                    </a:lnTo>
                    <a:lnTo>
                      <a:pt x="18673" y="88425"/>
                    </a:lnTo>
                    <a:lnTo>
                      <a:pt x="18673" y="84688"/>
                    </a:lnTo>
                    <a:close/>
                    <a:moveTo>
                      <a:pt x="30443" y="84688"/>
                    </a:moveTo>
                    <a:lnTo>
                      <a:pt x="30443" y="84906"/>
                    </a:lnTo>
                    <a:lnTo>
                      <a:pt x="30443" y="85506"/>
                    </a:lnTo>
                    <a:lnTo>
                      <a:pt x="30443" y="89728"/>
                    </a:lnTo>
                    <a:lnTo>
                      <a:pt x="24685" y="89728"/>
                    </a:lnTo>
                    <a:lnTo>
                      <a:pt x="24685" y="87069"/>
                    </a:lnTo>
                    <a:lnTo>
                      <a:pt x="24685" y="86324"/>
                    </a:lnTo>
                    <a:lnTo>
                      <a:pt x="24685" y="84688"/>
                    </a:lnTo>
                    <a:close/>
                    <a:moveTo>
                      <a:pt x="36448" y="84682"/>
                    </a:moveTo>
                    <a:lnTo>
                      <a:pt x="36448" y="89728"/>
                    </a:lnTo>
                    <a:lnTo>
                      <a:pt x="30690" y="89728"/>
                    </a:lnTo>
                    <a:lnTo>
                      <a:pt x="30690" y="84682"/>
                    </a:lnTo>
                    <a:close/>
                    <a:moveTo>
                      <a:pt x="42460" y="84682"/>
                    </a:moveTo>
                    <a:lnTo>
                      <a:pt x="42460" y="89728"/>
                    </a:lnTo>
                    <a:lnTo>
                      <a:pt x="36698" y="89728"/>
                    </a:lnTo>
                    <a:lnTo>
                      <a:pt x="36698" y="84682"/>
                    </a:lnTo>
                    <a:close/>
                    <a:moveTo>
                      <a:pt x="48465" y="84682"/>
                    </a:moveTo>
                    <a:lnTo>
                      <a:pt x="48465" y="89728"/>
                    </a:lnTo>
                    <a:lnTo>
                      <a:pt x="42707" y="89728"/>
                    </a:lnTo>
                    <a:lnTo>
                      <a:pt x="42707" y="84682"/>
                    </a:lnTo>
                    <a:close/>
                    <a:moveTo>
                      <a:pt x="54480" y="84682"/>
                    </a:moveTo>
                    <a:lnTo>
                      <a:pt x="54480" y="89728"/>
                    </a:lnTo>
                    <a:lnTo>
                      <a:pt x="48716" y="89728"/>
                    </a:lnTo>
                    <a:lnTo>
                      <a:pt x="48716" y="84682"/>
                    </a:lnTo>
                    <a:close/>
                    <a:moveTo>
                      <a:pt x="60486" y="84682"/>
                    </a:moveTo>
                    <a:lnTo>
                      <a:pt x="60486" y="89728"/>
                    </a:lnTo>
                    <a:lnTo>
                      <a:pt x="54721" y="89728"/>
                    </a:lnTo>
                    <a:lnTo>
                      <a:pt x="54721" y="84682"/>
                    </a:lnTo>
                    <a:close/>
                    <a:moveTo>
                      <a:pt x="66491" y="84682"/>
                    </a:moveTo>
                    <a:lnTo>
                      <a:pt x="66491" y="89728"/>
                    </a:lnTo>
                    <a:lnTo>
                      <a:pt x="60733" y="89728"/>
                    </a:lnTo>
                    <a:lnTo>
                      <a:pt x="60733" y="84682"/>
                    </a:lnTo>
                    <a:close/>
                    <a:moveTo>
                      <a:pt x="72496" y="84682"/>
                    </a:moveTo>
                    <a:lnTo>
                      <a:pt x="72496" y="88263"/>
                    </a:lnTo>
                    <a:lnTo>
                      <a:pt x="72496" y="88959"/>
                    </a:lnTo>
                    <a:lnTo>
                      <a:pt x="72496" y="89728"/>
                    </a:lnTo>
                    <a:lnTo>
                      <a:pt x="66738" y="89728"/>
                    </a:lnTo>
                    <a:lnTo>
                      <a:pt x="66738" y="87399"/>
                    </a:lnTo>
                    <a:lnTo>
                      <a:pt x="66738" y="86964"/>
                    </a:lnTo>
                    <a:lnTo>
                      <a:pt x="66738" y="84682"/>
                    </a:lnTo>
                    <a:close/>
                    <a:moveTo>
                      <a:pt x="78505" y="84682"/>
                    </a:moveTo>
                    <a:lnTo>
                      <a:pt x="78505" y="89728"/>
                    </a:lnTo>
                    <a:lnTo>
                      <a:pt x="72744" y="89728"/>
                    </a:lnTo>
                    <a:lnTo>
                      <a:pt x="72744" y="89025"/>
                    </a:lnTo>
                    <a:lnTo>
                      <a:pt x="72744" y="88257"/>
                    </a:lnTo>
                    <a:lnTo>
                      <a:pt x="72744" y="84682"/>
                    </a:lnTo>
                    <a:close/>
                    <a:moveTo>
                      <a:pt x="84513" y="84682"/>
                    </a:moveTo>
                    <a:lnTo>
                      <a:pt x="84513" y="89728"/>
                    </a:lnTo>
                    <a:lnTo>
                      <a:pt x="78755" y="89728"/>
                    </a:lnTo>
                    <a:lnTo>
                      <a:pt x="78755" y="84682"/>
                    </a:lnTo>
                    <a:close/>
                    <a:moveTo>
                      <a:pt x="90519" y="84682"/>
                    </a:moveTo>
                    <a:lnTo>
                      <a:pt x="90519" y="89728"/>
                    </a:lnTo>
                    <a:lnTo>
                      <a:pt x="84761" y="89728"/>
                    </a:lnTo>
                    <a:lnTo>
                      <a:pt x="84761" y="84682"/>
                    </a:lnTo>
                    <a:close/>
                    <a:moveTo>
                      <a:pt x="96531" y="84682"/>
                    </a:moveTo>
                    <a:lnTo>
                      <a:pt x="96531" y="89728"/>
                    </a:lnTo>
                    <a:lnTo>
                      <a:pt x="90773" y="89728"/>
                    </a:lnTo>
                    <a:lnTo>
                      <a:pt x="90773" y="84682"/>
                    </a:lnTo>
                    <a:close/>
                    <a:moveTo>
                      <a:pt x="102536" y="84682"/>
                    </a:moveTo>
                    <a:lnTo>
                      <a:pt x="102536" y="89728"/>
                    </a:lnTo>
                    <a:lnTo>
                      <a:pt x="96778" y="89728"/>
                    </a:lnTo>
                    <a:lnTo>
                      <a:pt x="96778" y="84682"/>
                    </a:lnTo>
                    <a:close/>
                    <a:moveTo>
                      <a:pt x="108541" y="84682"/>
                    </a:moveTo>
                    <a:lnTo>
                      <a:pt x="108541" y="89728"/>
                    </a:lnTo>
                    <a:lnTo>
                      <a:pt x="102783" y="89728"/>
                    </a:lnTo>
                    <a:lnTo>
                      <a:pt x="102783" y="84682"/>
                    </a:lnTo>
                    <a:close/>
                    <a:moveTo>
                      <a:pt x="114553" y="84682"/>
                    </a:moveTo>
                    <a:lnTo>
                      <a:pt x="114553" y="89728"/>
                    </a:lnTo>
                    <a:lnTo>
                      <a:pt x="108795" y="89728"/>
                    </a:lnTo>
                    <a:lnTo>
                      <a:pt x="108795" y="84682"/>
                    </a:lnTo>
                    <a:close/>
                    <a:moveTo>
                      <a:pt x="120559" y="84682"/>
                    </a:moveTo>
                    <a:lnTo>
                      <a:pt x="120559" y="89728"/>
                    </a:lnTo>
                    <a:lnTo>
                      <a:pt x="114801" y="89728"/>
                    </a:lnTo>
                    <a:lnTo>
                      <a:pt x="114801" y="84682"/>
                    </a:lnTo>
                    <a:close/>
                    <a:moveTo>
                      <a:pt x="132576" y="84682"/>
                    </a:moveTo>
                    <a:lnTo>
                      <a:pt x="132576" y="87729"/>
                    </a:lnTo>
                    <a:lnTo>
                      <a:pt x="132576" y="88023"/>
                    </a:lnTo>
                    <a:lnTo>
                      <a:pt x="132576" y="89728"/>
                    </a:lnTo>
                    <a:lnTo>
                      <a:pt x="126814" y="89728"/>
                    </a:lnTo>
                    <a:lnTo>
                      <a:pt x="126814" y="89437"/>
                    </a:lnTo>
                    <a:lnTo>
                      <a:pt x="126814" y="84682"/>
                    </a:lnTo>
                    <a:close/>
                    <a:moveTo>
                      <a:pt x="138581" y="84682"/>
                    </a:moveTo>
                    <a:lnTo>
                      <a:pt x="138581" y="89728"/>
                    </a:lnTo>
                    <a:lnTo>
                      <a:pt x="132823" y="89728"/>
                    </a:lnTo>
                    <a:lnTo>
                      <a:pt x="132823" y="84682"/>
                    </a:lnTo>
                    <a:close/>
                    <a:moveTo>
                      <a:pt x="144593" y="84682"/>
                    </a:moveTo>
                    <a:lnTo>
                      <a:pt x="144593" y="89728"/>
                    </a:lnTo>
                    <a:lnTo>
                      <a:pt x="138832" y="89728"/>
                    </a:lnTo>
                    <a:lnTo>
                      <a:pt x="138832" y="84682"/>
                    </a:lnTo>
                    <a:close/>
                    <a:moveTo>
                      <a:pt x="150598" y="84682"/>
                    </a:moveTo>
                    <a:lnTo>
                      <a:pt x="150598" y="89728"/>
                    </a:lnTo>
                    <a:lnTo>
                      <a:pt x="144840" y="89728"/>
                    </a:lnTo>
                    <a:lnTo>
                      <a:pt x="144840" y="84682"/>
                    </a:lnTo>
                    <a:close/>
                    <a:moveTo>
                      <a:pt x="156607" y="84682"/>
                    </a:moveTo>
                    <a:lnTo>
                      <a:pt x="156607" y="89728"/>
                    </a:lnTo>
                    <a:lnTo>
                      <a:pt x="150849" y="89728"/>
                    </a:lnTo>
                    <a:lnTo>
                      <a:pt x="150849" y="84682"/>
                    </a:lnTo>
                    <a:close/>
                    <a:moveTo>
                      <a:pt x="162616" y="84682"/>
                    </a:moveTo>
                    <a:lnTo>
                      <a:pt x="162616" y="89728"/>
                    </a:lnTo>
                    <a:lnTo>
                      <a:pt x="156854" y="89728"/>
                    </a:lnTo>
                    <a:lnTo>
                      <a:pt x="156854" y="84682"/>
                    </a:lnTo>
                    <a:close/>
                    <a:moveTo>
                      <a:pt x="168621" y="84682"/>
                    </a:moveTo>
                    <a:lnTo>
                      <a:pt x="168621" y="89728"/>
                    </a:lnTo>
                    <a:lnTo>
                      <a:pt x="162863" y="89728"/>
                    </a:lnTo>
                    <a:lnTo>
                      <a:pt x="162863" y="84682"/>
                    </a:lnTo>
                    <a:close/>
                    <a:moveTo>
                      <a:pt x="174629" y="84682"/>
                    </a:moveTo>
                    <a:lnTo>
                      <a:pt x="174629" y="89728"/>
                    </a:lnTo>
                    <a:lnTo>
                      <a:pt x="168871" y="89728"/>
                    </a:lnTo>
                    <a:lnTo>
                      <a:pt x="168871" y="84682"/>
                    </a:lnTo>
                    <a:close/>
                    <a:moveTo>
                      <a:pt x="180638" y="84682"/>
                    </a:moveTo>
                    <a:lnTo>
                      <a:pt x="180638" y="89728"/>
                    </a:lnTo>
                    <a:lnTo>
                      <a:pt x="174877" y="89728"/>
                    </a:lnTo>
                    <a:lnTo>
                      <a:pt x="174877" y="84682"/>
                    </a:lnTo>
                    <a:close/>
                    <a:moveTo>
                      <a:pt x="186643" y="84682"/>
                    </a:moveTo>
                    <a:lnTo>
                      <a:pt x="186643" y="89728"/>
                    </a:lnTo>
                    <a:lnTo>
                      <a:pt x="180885" y="89728"/>
                    </a:lnTo>
                    <a:lnTo>
                      <a:pt x="180885" y="84682"/>
                    </a:lnTo>
                    <a:close/>
                    <a:moveTo>
                      <a:pt x="192652" y="84682"/>
                    </a:moveTo>
                    <a:lnTo>
                      <a:pt x="192652" y="89728"/>
                    </a:lnTo>
                    <a:lnTo>
                      <a:pt x="186894" y="89728"/>
                    </a:lnTo>
                    <a:lnTo>
                      <a:pt x="186894" y="84682"/>
                    </a:lnTo>
                    <a:close/>
                    <a:moveTo>
                      <a:pt x="126567" y="84688"/>
                    </a:moveTo>
                    <a:lnTo>
                      <a:pt x="126567" y="89493"/>
                    </a:lnTo>
                    <a:lnTo>
                      <a:pt x="126570" y="89493"/>
                    </a:lnTo>
                    <a:lnTo>
                      <a:pt x="126570" y="89734"/>
                    </a:lnTo>
                    <a:lnTo>
                      <a:pt x="120809" y="89734"/>
                    </a:lnTo>
                    <a:lnTo>
                      <a:pt x="120809" y="84688"/>
                    </a:lnTo>
                    <a:close/>
                    <a:moveTo>
                      <a:pt x="6408" y="89975"/>
                    </a:moveTo>
                    <a:lnTo>
                      <a:pt x="6408" y="94437"/>
                    </a:lnTo>
                    <a:lnTo>
                      <a:pt x="6408" y="94641"/>
                    </a:lnTo>
                    <a:lnTo>
                      <a:pt x="6408" y="95021"/>
                    </a:lnTo>
                    <a:lnTo>
                      <a:pt x="650" y="95021"/>
                    </a:lnTo>
                    <a:lnTo>
                      <a:pt x="650" y="89975"/>
                    </a:lnTo>
                    <a:close/>
                    <a:moveTo>
                      <a:pt x="24431" y="89975"/>
                    </a:moveTo>
                    <a:lnTo>
                      <a:pt x="24431" y="95021"/>
                    </a:lnTo>
                    <a:lnTo>
                      <a:pt x="18673" y="95021"/>
                    </a:lnTo>
                    <a:lnTo>
                      <a:pt x="18673" y="89975"/>
                    </a:lnTo>
                    <a:close/>
                    <a:moveTo>
                      <a:pt x="30443" y="89975"/>
                    </a:moveTo>
                    <a:lnTo>
                      <a:pt x="30443" y="95021"/>
                    </a:lnTo>
                    <a:lnTo>
                      <a:pt x="24685" y="95021"/>
                    </a:lnTo>
                    <a:lnTo>
                      <a:pt x="24685" y="89975"/>
                    </a:lnTo>
                    <a:close/>
                    <a:moveTo>
                      <a:pt x="48465" y="89975"/>
                    </a:moveTo>
                    <a:lnTo>
                      <a:pt x="48465" y="95021"/>
                    </a:lnTo>
                    <a:lnTo>
                      <a:pt x="42707" y="95021"/>
                    </a:lnTo>
                    <a:lnTo>
                      <a:pt x="42707" y="89975"/>
                    </a:lnTo>
                    <a:close/>
                    <a:moveTo>
                      <a:pt x="54474" y="89975"/>
                    </a:moveTo>
                    <a:lnTo>
                      <a:pt x="54474" y="95021"/>
                    </a:lnTo>
                    <a:lnTo>
                      <a:pt x="48716" y="95021"/>
                    </a:lnTo>
                    <a:lnTo>
                      <a:pt x="48716" y="89975"/>
                    </a:lnTo>
                    <a:close/>
                    <a:moveTo>
                      <a:pt x="60482" y="89975"/>
                    </a:moveTo>
                    <a:lnTo>
                      <a:pt x="60482" y="95021"/>
                    </a:lnTo>
                    <a:lnTo>
                      <a:pt x="54721" y="95021"/>
                    </a:lnTo>
                    <a:lnTo>
                      <a:pt x="54721" y="89975"/>
                    </a:lnTo>
                    <a:close/>
                    <a:moveTo>
                      <a:pt x="66491" y="89975"/>
                    </a:moveTo>
                    <a:lnTo>
                      <a:pt x="66491" y="95021"/>
                    </a:lnTo>
                    <a:lnTo>
                      <a:pt x="60733" y="95021"/>
                    </a:lnTo>
                    <a:lnTo>
                      <a:pt x="60733" y="89975"/>
                    </a:lnTo>
                    <a:close/>
                    <a:moveTo>
                      <a:pt x="72496" y="89975"/>
                    </a:moveTo>
                    <a:lnTo>
                      <a:pt x="72496" y="95021"/>
                    </a:lnTo>
                    <a:lnTo>
                      <a:pt x="66738" y="95021"/>
                    </a:lnTo>
                    <a:lnTo>
                      <a:pt x="66738" y="89975"/>
                    </a:lnTo>
                    <a:close/>
                    <a:moveTo>
                      <a:pt x="78508" y="89975"/>
                    </a:moveTo>
                    <a:lnTo>
                      <a:pt x="78508" y="90470"/>
                    </a:lnTo>
                    <a:lnTo>
                      <a:pt x="78505" y="90470"/>
                    </a:lnTo>
                    <a:lnTo>
                      <a:pt x="78505" y="95021"/>
                    </a:lnTo>
                    <a:lnTo>
                      <a:pt x="72744" y="95021"/>
                    </a:lnTo>
                    <a:lnTo>
                      <a:pt x="72744" y="89975"/>
                    </a:lnTo>
                    <a:close/>
                    <a:moveTo>
                      <a:pt x="96531" y="89975"/>
                    </a:moveTo>
                    <a:lnTo>
                      <a:pt x="96531" y="95021"/>
                    </a:lnTo>
                    <a:lnTo>
                      <a:pt x="90773" y="95021"/>
                    </a:lnTo>
                    <a:lnTo>
                      <a:pt x="90773" y="89975"/>
                    </a:lnTo>
                    <a:close/>
                    <a:moveTo>
                      <a:pt x="102536" y="89975"/>
                    </a:moveTo>
                    <a:lnTo>
                      <a:pt x="102536" y="95021"/>
                    </a:lnTo>
                    <a:lnTo>
                      <a:pt x="96778" y="95021"/>
                    </a:lnTo>
                    <a:lnTo>
                      <a:pt x="96778" y="89975"/>
                    </a:lnTo>
                    <a:close/>
                    <a:moveTo>
                      <a:pt x="120559" y="89975"/>
                    </a:moveTo>
                    <a:lnTo>
                      <a:pt x="120559" y="95021"/>
                    </a:lnTo>
                    <a:lnTo>
                      <a:pt x="114801" y="95021"/>
                    </a:lnTo>
                    <a:lnTo>
                      <a:pt x="114801" y="89975"/>
                    </a:lnTo>
                    <a:close/>
                    <a:moveTo>
                      <a:pt x="126570" y="89978"/>
                    </a:moveTo>
                    <a:lnTo>
                      <a:pt x="126570" y="90255"/>
                    </a:lnTo>
                    <a:lnTo>
                      <a:pt x="126570" y="95021"/>
                    </a:lnTo>
                    <a:lnTo>
                      <a:pt x="120809" y="95021"/>
                    </a:lnTo>
                    <a:lnTo>
                      <a:pt x="120809" y="91736"/>
                    </a:lnTo>
                    <a:lnTo>
                      <a:pt x="120809" y="91106"/>
                    </a:lnTo>
                    <a:lnTo>
                      <a:pt x="120809" y="89978"/>
                    </a:lnTo>
                    <a:close/>
                    <a:moveTo>
                      <a:pt x="132576" y="89981"/>
                    </a:moveTo>
                    <a:lnTo>
                      <a:pt x="132576" y="95021"/>
                    </a:lnTo>
                    <a:lnTo>
                      <a:pt x="126818" y="95021"/>
                    </a:lnTo>
                    <a:lnTo>
                      <a:pt x="126818" y="90196"/>
                    </a:lnTo>
                    <a:lnTo>
                      <a:pt x="126818" y="89981"/>
                    </a:lnTo>
                    <a:close/>
                    <a:moveTo>
                      <a:pt x="138581" y="89975"/>
                    </a:moveTo>
                    <a:lnTo>
                      <a:pt x="138581" y="95021"/>
                    </a:lnTo>
                    <a:lnTo>
                      <a:pt x="132823" y="95021"/>
                    </a:lnTo>
                    <a:lnTo>
                      <a:pt x="132823" y="89975"/>
                    </a:lnTo>
                    <a:close/>
                    <a:moveTo>
                      <a:pt x="144593" y="89975"/>
                    </a:moveTo>
                    <a:lnTo>
                      <a:pt x="144593" y="95021"/>
                    </a:lnTo>
                    <a:lnTo>
                      <a:pt x="138832" y="95021"/>
                    </a:lnTo>
                    <a:lnTo>
                      <a:pt x="138832" y="89975"/>
                    </a:lnTo>
                    <a:close/>
                    <a:moveTo>
                      <a:pt x="150598" y="89975"/>
                    </a:moveTo>
                    <a:lnTo>
                      <a:pt x="150598" y="95021"/>
                    </a:lnTo>
                    <a:lnTo>
                      <a:pt x="144840" y="95021"/>
                    </a:lnTo>
                    <a:lnTo>
                      <a:pt x="144840" y="89975"/>
                    </a:lnTo>
                    <a:close/>
                    <a:moveTo>
                      <a:pt x="168621" y="89975"/>
                    </a:moveTo>
                    <a:lnTo>
                      <a:pt x="168621" y="95021"/>
                    </a:lnTo>
                    <a:lnTo>
                      <a:pt x="162863" y="95021"/>
                    </a:lnTo>
                    <a:lnTo>
                      <a:pt x="162863" y="89975"/>
                    </a:lnTo>
                    <a:close/>
                    <a:moveTo>
                      <a:pt x="174629" y="89975"/>
                    </a:moveTo>
                    <a:lnTo>
                      <a:pt x="174629" y="95021"/>
                    </a:lnTo>
                    <a:lnTo>
                      <a:pt x="168871" y="95021"/>
                    </a:lnTo>
                    <a:lnTo>
                      <a:pt x="168871" y="89975"/>
                    </a:lnTo>
                    <a:close/>
                    <a:moveTo>
                      <a:pt x="192652" y="89975"/>
                    </a:moveTo>
                    <a:lnTo>
                      <a:pt x="192652" y="95021"/>
                    </a:lnTo>
                    <a:lnTo>
                      <a:pt x="186894" y="95021"/>
                    </a:lnTo>
                    <a:lnTo>
                      <a:pt x="186894" y="89975"/>
                    </a:lnTo>
                    <a:close/>
                    <a:moveTo>
                      <a:pt x="403" y="0"/>
                    </a:moveTo>
                    <a:lnTo>
                      <a:pt x="403" y="5073"/>
                    </a:lnTo>
                    <a:lnTo>
                      <a:pt x="0" y="5073"/>
                    </a:lnTo>
                    <a:lnTo>
                      <a:pt x="0" y="5320"/>
                    </a:lnTo>
                    <a:lnTo>
                      <a:pt x="403" y="5320"/>
                    </a:lnTo>
                    <a:lnTo>
                      <a:pt x="403" y="10366"/>
                    </a:lnTo>
                    <a:lnTo>
                      <a:pt x="0" y="10366"/>
                    </a:lnTo>
                    <a:lnTo>
                      <a:pt x="0" y="10613"/>
                    </a:lnTo>
                    <a:lnTo>
                      <a:pt x="403" y="10613"/>
                    </a:lnTo>
                    <a:lnTo>
                      <a:pt x="403" y="15659"/>
                    </a:lnTo>
                    <a:lnTo>
                      <a:pt x="0" y="15659"/>
                    </a:lnTo>
                    <a:lnTo>
                      <a:pt x="0" y="15906"/>
                    </a:lnTo>
                    <a:lnTo>
                      <a:pt x="403" y="15906"/>
                    </a:lnTo>
                    <a:lnTo>
                      <a:pt x="403" y="20952"/>
                    </a:lnTo>
                    <a:lnTo>
                      <a:pt x="0" y="20952"/>
                    </a:lnTo>
                    <a:lnTo>
                      <a:pt x="0" y="21199"/>
                    </a:lnTo>
                    <a:lnTo>
                      <a:pt x="403" y="21199"/>
                    </a:lnTo>
                    <a:lnTo>
                      <a:pt x="403" y="26244"/>
                    </a:lnTo>
                    <a:lnTo>
                      <a:pt x="0" y="26244"/>
                    </a:lnTo>
                    <a:lnTo>
                      <a:pt x="0" y="26492"/>
                    </a:lnTo>
                    <a:lnTo>
                      <a:pt x="403" y="26492"/>
                    </a:lnTo>
                    <a:lnTo>
                      <a:pt x="403" y="31537"/>
                    </a:lnTo>
                    <a:lnTo>
                      <a:pt x="0" y="31537"/>
                    </a:lnTo>
                    <a:lnTo>
                      <a:pt x="0" y="31785"/>
                    </a:lnTo>
                    <a:lnTo>
                      <a:pt x="403" y="31785"/>
                    </a:lnTo>
                    <a:lnTo>
                      <a:pt x="403" y="36830"/>
                    </a:lnTo>
                    <a:lnTo>
                      <a:pt x="0" y="36830"/>
                    </a:lnTo>
                    <a:lnTo>
                      <a:pt x="0" y="37078"/>
                    </a:lnTo>
                    <a:lnTo>
                      <a:pt x="403" y="37078"/>
                    </a:lnTo>
                    <a:lnTo>
                      <a:pt x="403" y="42123"/>
                    </a:lnTo>
                    <a:lnTo>
                      <a:pt x="0" y="42123"/>
                    </a:lnTo>
                    <a:lnTo>
                      <a:pt x="0" y="42371"/>
                    </a:lnTo>
                    <a:lnTo>
                      <a:pt x="403" y="42371"/>
                    </a:lnTo>
                    <a:lnTo>
                      <a:pt x="403" y="47416"/>
                    </a:lnTo>
                    <a:lnTo>
                      <a:pt x="0" y="47416"/>
                    </a:lnTo>
                    <a:lnTo>
                      <a:pt x="0" y="47664"/>
                    </a:lnTo>
                    <a:lnTo>
                      <a:pt x="403" y="47664"/>
                    </a:lnTo>
                    <a:lnTo>
                      <a:pt x="403" y="52709"/>
                    </a:lnTo>
                    <a:lnTo>
                      <a:pt x="0" y="52709"/>
                    </a:lnTo>
                    <a:lnTo>
                      <a:pt x="0" y="52957"/>
                    </a:lnTo>
                    <a:lnTo>
                      <a:pt x="403" y="52957"/>
                    </a:lnTo>
                    <a:lnTo>
                      <a:pt x="403" y="58002"/>
                    </a:lnTo>
                    <a:lnTo>
                      <a:pt x="0" y="58002"/>
                    </a:lnTo>
                    <a:lnTo>
                      <a:pt x="0" y="58250"/>
                    </a:lnTo>
                    <a:lnTo>
                      <a:pt x="403" y="58250"/>
                    </a:lnTo>
                    <a:lnTo>
                      <a:pt x="403" y="63276"/>
                    </a:lnTo>
                    <a:lnTo>
                      <a:pt x="0" y="63276"/>
                    </a:lnTo>
                    <a:lnTo>
                      <a:pt x="0" y="63523"/>
                    </a:lnTo>
                    <a:lnTo>
                      <a:pt x="403" y="63523"/>
                    </a:lnTo>
                    <a:lnTo>
                      <a:pt x="403" y="68569"/>
                    </a:lnTo>
                    <a:lnTo>
                      <a:pt x="0" y="68569"/>
                    </a:lnTo>
                    <a:lnTo>
                      <a:pt x="0" y="68816"/>
                    </a:lnTo>
                    <a:lnTo>
                      <a:pt x="403" y="68816"/>
                    </a:lnTo>
                    <a:lnTo>
                      <a:pt x="403" y="73862"/>
                    </a:lnTo>
                    <a:lnTo>
                      <a:pt x="0" y="73862"/>
                    </a:lnTo>
                    <a:lnTo>
                      <a:pt x="0" y="74109"/>
                    </a:lnTo>
                    <a:lnTo>
                      <a:pt x="403" y="74109"/>
                    </a:lnTo>
                    <a:lnTo>
                      <a:pt x="403" y="79148"/>
                    </a:lnTo>
                    <a:lnTo>
                      <a:pt x="0" y="79148"/>
                    </a:lnTo>
                    <a:lnTo>
                      <a:pt x="0" y="79395"/>
                    </a:lnTo>
                    <a:lnTo>
                      <a:pt x="403" y="79395"/>
                    </a:lnTo>
                    <a:lnTo>
                      <a:pt x="403" y="84441"/>
                    </a:lnTo>
                    <a:lnTo>
                      <a:pt x="0" y="84441"/>
                    </a:lnTo>
                    <a:lnTo>
                      <a:pt x="0" y="84688"/>
                    </a:lnTo>
                    <a:lnTo>
                      <a:pt x="403" y="84688"/>
                    </a:lnTo>
                    <a:lnTo>
                      <a:pt x="403" y="89734"/>
                    </a:lnTo>
                    <a:lnTo>
                      <a:pt x="0" y="89734"/>
                    </a:lnTo>
                    <a:lnTo>
                      <a:pt x="0" y="89981"/>
                    </a:lnTo>
                    <a:lnTo>
                      <a:pt x="403" y="89981"/>
                    </a:lnTo>
                    <a:lnTo>
                      <a:pt x="403" y="95027"/>
                    </a:lnTo>
                    <a:lnTo>
                      <a:pt x="0" y="95027"/>
                    </a:lnTo>
                    <a:lnTo>
                      <a:pt x="0" y="95274"/>
                    </a:lnTo>
                    <a:lnTo>
                      <a:pt x="403" y="95274"/>
                    </a:lnTo>
                    <a:lnTo>
                      <a:pt x="403" y="97286"/>
                    </a:lnTo>
                    <a:lnTo>
                      <a:pt x="403" y="97517"/>
                    </a:lnTo>
                    <a:lnTo>
                      <a:pt x="403" y="97537"/>
                    </a:lnTo>
                    <a:lnTo>
                      <a:pt x="650" y="97537"/>
                    </a:lnTo>
                    <a:lnTo>
                      <a:pt x="650" y="97032"/>
                    </a:lnTo>
                    <a:lnTo>
                      <a:pt x="650" y="95274"/>
                    </a:lnTo>
                    <a:lnTo>
                      <a:pt x="6408" y="95274"/>
                    </a:lnTo>
                    <a:lnTo>
                      <a:pt x="6408" y="97537"/>
                    </a:lnTo>
                    <a:lnTo>
                      <a:pt x="6655" y="97537"/>
                    </a:lnTo>
                    <a:lnTo>
                      <a:pt x="6655" y="95274"/>
                    </a:lnTo>
                    <a:lnTo>
                      <a:pt x="10976" y="95274"/>
                    </a:lnTo>
                    <a:cubicBezTo>
                      <a:pt x="10982" y="95192"/>
                      <a:pt x="10989" y="95110"/>
                      <a:pt x="10992" y="95027"/>
                    </a:cubicBezTo>
                    <a:lnTo>
                      <a:pt x="6655" y="95027"/>
                    </a:lnTo>
                    <a:lnTo>
                      <a:pt x="6655" y="89981"/>
                    </a:lnTo>
                    <a:lnTo>
                      <a:pt x="12417" y="89981"/>
                    </a:lnTo>
                    <a:lnTo>
                      <a:pt x="12417" y="95027"/>
                    </a:lnTo>
                    <a:lnTo>
                      <a:pt x="11830" y="95027"/>
                    </a:lnTo>
                    <a:cubicBezTo>
                      <a:pt x="11849" y="95110"/>
                      <a:pt x="11876" y="95192"/>
                      <a:pt x="11896" y="95274"/>
                    </a:cubicBezTo>
                    <a:lnTo>
                      <a:pt x="12417" y="95274"/>
                    </a:lnTo>
                    <a:lnTo>
                      <a:pt x="12417" y="97220"/>
                    </a:lnTo>
                    <a:cubicBezTo>
                      <a:pt x="12443" y="97326"/>
                      <a:pt x="12473" y="97428"/>
                      <a:pt x="12499" y="97537"/>
                    </a:cubicBezTo>
                    <a:cubicBezTo>
                      <a:pt x="12558" y="97771"/>
                      <a:pt x="12621" y="98012"/>
                      <a:pt x="12684" y="98246"/>
                    </a:cubicBezTo>
                    <a:cubicBezTo>
                      <a:pt x="12704" y="98005"/>
                      <a:pt x="12723" y="97771"/>
                      <a:pt x="12746" y="97537"/>
                    </a:cubicBezTo>
                    <a:lnTo>
                      <a:pt x="12664" y="97537"/>
                    </a:lnTo>
                    <a:lnTo>
                      <a:pt x="12664" y="95274"/>
                    </a:lnTo>
                    <a:lnTo>
                      <a:pt x="12931" y="95274"/>
                    </a:lnTo>
                    <a:cubicBezTo>
                      <a:pt x="12934" y="95208"/>
                      <a:pt x="12944" y="95143"/>
                      <a:pt x="12948" y="95077"/>
                    </a:cubicBezTo>
                    <a:cubicBezTo>
                      <a:pt x="12961" y="95136"/>
                      <a:pt x="12977" y="95202"/>
                      <a:pt x="12994" y="95274"/>
                    </a:cubicBezTo>
                    <a:lnTo>
                      <a:pt x="17419" y="95274"/>
                    </a:lnTo>
                    <a:cubicBezTo>
                      <a:pt x="17433" y="95192"/>
                      <a:pt x="17439" y="95110"/>
                      <a:pt x="17452" y="95027"/>
                    </a:cubicBezTo>
                    <a:lnTo>
                      <a:pt x="12667" y="95027"/>
                    </a:lnTo>
                    <a:lnTo>
                      <a:pt x="12667" y="89981"/>
                    </a:lnTo>
                    <a:lnTo>
                      <a:pt x="18429" y="89981"/>
                    </a:lnTo>
                    <a:lnTo>
                      <a:pt x="18429" y="95027"/>
                    </a:lnTo>
                    <a:lnTo>
                      <a:pt x="17736" y="95027"/>
                    </a:lnTo>
                    <a:cubicBezTo>
                      <a:pt x="17753" y="95110"/>
                      <a:pt x="17769" y="95192"/>
                      <a:pt x="17789" y="95274"/>
                    </a:cubicBezTo>
                    <a:lnTo>
                      <a:pt x="18425" y="95274"/>
                    </a:lnTo>
                    <a:lnTo>
                      <a:pt x="18425" y="97537"/>
                    </a:lnTo>
                    <a:lnTo>
                      <a:pt x="18673" y="97537"/>
                    </a:lnTo>
                    <a:lnTo>
                      <a:pt x="18673" y="95274"/>
                    </a:lnTo>
                    <a:lnTo>
                      <a:pt x="24431" y="95274"/>
                    </a:lnTo>
                    <a:lnTo>
                      <a:pt x="24431" y="97537"/>
                    </a:lnTo>
                    <a:lnTo>
                      <a:pt x="24678" y="97537"/>
                    </a:lnTo>
                    <a:lnTo>
                      <a:pt x="24678" y="95274"/>
                    </a:lnTo>
                    <a:lnTo>
                      <a:pt x="30439" y="95274"/>
                    </a:lnTo>
                    <a:lnTo>
                      <a:pt x="30439" y="97537"/>
                    </a:lnTo>
                    <a:lnTo>
                      <a:pt x="30687" y="97537"/>
                    </a:lnTo>
                    <a:lnTo>
                      <a:pt x="30687" y="95274"/>
                    </a:lnTo>
                    <a:lnTo>
                      <a:pt x="36247" y="95274"/>
                    </a:lnTo>
                    <a:cubicBezTo>
                      <a:pt x="36260" y="95192"/>
                      <a:pt x="36266" y="95110"/>
                      <a:pt x="36280" y="95027"/>
                    </a:cubicBezTo>
                    <a:lnTo>
                      <a:pt x="30690" y="95027"/>
                    </a:lnTo>
                    <a:lnTo>
                      <a:pt x="30690" y="89981"/>
                    </a:lnTo>
                    <a:lnTo>
                      <a:pt x="36448" y="89981"/>
                    </a:lnTo>
                    <a:lnTo>
                      <a:pt x="36448" y="94493"/>
                    </a:lnTo>
                    <a:lnTo>
                      <a:pt x="36695" y="95670"/>
                    </a:lnTo>
                    <a:lnTo>
                      <a:pt x="36695" y="95268"/>
                    </a:lnTo>
                    <a:lnTo>
                      <a:pt x="40036" y="95268"/>
                    </a:lnTo>
                    <a:cubicBezTo>
                      <a:pt x="40046" y="95202"/>
                      <a:pt x="40062" y="95136"/>
                      <a:pt x="40075" y="95077"/>
                    </a:cubicBezTo>
                    <a:cubicBezTo>
                      <a:pt x="40079" y="95143"/>
                      <a:pt x="40089" y="95202"/>
                      <a:pt x="40092" y="95268"/>
                    </a:cubicBezTo>
                    <a:lnTo>
                      <a:pt x="41127" y="95268"/>
                    </a:lnTo>
                    <a:cubicBezTo>
                      <a:pt x="41147" y="95185"/>
                      <a:pt x="41174" y="95103"/>
                      <a:pt x="41193" y="95021"/>
                    </a:cubicBezTo>
                    <a:lnTo>
                      <a:pt x="36695" y="95021"/>
                    </a:lnTo>
                    <a:lnTo>
                      <a:pt x="36695" y="89975"/>
                    </a:lnTo>
                    <a:lnTo>
                      <a:pt x="42460" y="89975"/>
                    </a:lnTo>
                    <a:lnTo>
                      <a:pt x="42460" y="95021"/>
                    </a:lnTo>
                    <a:lnTo>
                      <a:pt x="42034" y="95021"/>
                    </a:lnTo>
                    <a:cubicBezTo>
                      <a:pt x="42038" y="95103"/>
                      <a:pt x="42041" y="95185"/>
                      <a:pt x="42051" y="95268"/>
                    </a:cubicBezTo>
                    <a:lnTo>
                      <a:pt x="42463" y="95268"/>
                    </a:lnTo>
                    <a:lnTo>
                      <a:pt x="42463" y="97533"/>
                    </a:lnTo>
                    <a:lnTo>
                      <a:pt x="42710" y="97533"/>
                    </a:lnTo>
                    <a:lnTo>
                      <a:pt x="42710" y="95268"/>
                    </a:lnTo>
                    <a:lnTo>
                      <a:pt x="48468" y="95268"/>
                    </a:lnTo>
                    <a:lnTo>
                      <a:pt x="48468" y="97533"/>
                    </a:lnTo>
                    <a:lnTo>
                      <a:pt x="48716" y="97533"/>
                    </a:lnTo>
                    <a:lnTo>
                      <a:pt x="48716" y="95268"/>
                    </a:lnTo>
                    <a:lnTo>
                      <a:pt x="54474" y="95268"/>
                    </a:lnTo>
                    <a:lnTo>
                      <a:pt x="54474" y="97533"/>
                    </a:lnTo>
                    <a:lnTo>
                      <a:pt x="54721" y="97533"/>
                    </a:lnTo>
                    <a:lnTo>
                      <a:pt x="54721" y="95268"/>
                    </a:lnTo>
                    <a:lnTo>
                      <a:pt x="60482" y="95268"/>
                    </a:lnTo>
                    <a:lnTo>
                      <a:pt x="60482" y="97533"/>
                    </a:lnTo>
                    <a:lnTo>
                      <a:pt x="60730" y="97533"/>
                    </a:lnTo>
                    <a:lnTo>
                      <a:pt x="60730" y="95268"/>
                    </a:lnTo>
                    <a:lnTo>
                      <a:pt x="66491" y="95268"/>
                    </a:lnTo>
                    <a:lnTo>
                      <a:pt x="66491" y="97533"/>
                    </a:lnTo>
                    <a:lnTo>
                      <a:pt x="66738" y="97533"/>
                    </a:lnTo>
                    <a:lnTo>
                      <a:pt x="66738" y="95268"/>
                    </a:lnTo>
                    <a:lnTo>
                      <a:pt x="72496" y="95268"/>
                    </a:lnTo>
                    <a:lnTo>
                      <a:pt x="72496" y="97533"/>
                    </a:lnTo>
                    <a:lnTo>
                      <a:pt x="72744" y="97533"/>
                    </a:lnTo>
                    <a:lnTo>
                      <a:pt x="72744" y="95268"/>
                    </a:lnTo>
                    <a:lnTo>
                      <a:pt x="78505" y="95268"/>
                    </a:lnTo>
                    <a:lnTo>
                      <a:pt x="78505" y="97533"/>
                    </a:lnTo>
                    <a:lnTo>
                      <a:pt x="78752" y="97533"/>
                    </a:lnTo>
                    <a:lnTo>
                      <a:pt x="78752" y="95268"/>
                    </a:lnTo>
                    <a:lnTo>
                      <a:pt x="79989" y="95268"/>
                    </a:lnTo>
                    <a:cubicBezTo>
                      <a:pt x="79992" y="95185"/>
                      <a:pt x="79999" y="95103"/>
                      <a:pt x="80005" y="95021"/>
                    </a:cubicBezTo>
                    <a:lnTo>
                      <a:pt x="78755" y="95021"/>
                    </a:lnTo>
                    <a:lnTo>
                      <a:pt x="78755" y="90331"/>
                    </a:lnTo>
                    <a:lnTo>
                      <a:pt x="78755" y="89981"/>
                    </a:lnTo>
                    <a:lnTo>
                      <a:pt x="84517" y="89981"/>
                    </a:lnTo>
                    <a:lnTo>
                      <a:pt x="84517" y="95027"/>
                    </a:lnTo>
                    <a:lnTo>
                      <a:pt x="80846" y="95027"/>
                    </a:lnTo>
                    <a:cubicBezTo>
                      <a:pt x="80866" y="95110"/>
                      <a:pt x="80889" y="95192"/>
                      <a:pt x="80912" y="95274"/>
                    </a:cubicBezTo>
                    <a:lnTo>
                      <a:pt x="81941" y="95274"/>
                    </a:lnTo>
                    <a:cubicBezTo>
                      <a:pt x="81944" y="95208"/>
                      <a:pt x="81954" y="95143"/>
                      <a:pt x="81958" y="95077"/>
                    </a:cubicBezTo>
                    <a:cubicBezTo>
                      <a:pt x="81971" y="95136"/>
                      <a:pt x="81987" y="95202"/>
                      <a:pt x="82004" y="95274"/>
                    </a:cubicBezTo>
                    <a:lnTo>
                      <a:pt x="84517" y="95274"/>
                    </a:lnTo>
                    <a:lnTo>
                      <a:pt x="84517" y="97537"/>
                    </a:lnTo>
                    <a:lnTo>
                      <a:pt x="84764" y="97537"/>
                    </a:lnTo>
                    <a:lnTo>
                      <a:pt x="84764" y="95274"/>
                    </a:lnTo>
                    <a:lnTo>
                      <a:pt x="86436" y="95274"/>
                    </a:lnTo>
                    <a:cubicBezTo>
                      <a:pt x="86446" y="95192"/>
                      <a:pt x="86456" y="95110"/>
                      <a:pt x="86469" y="95027"/>
                    </a:cubicBezTo>
                    <a:lnTo>
                      <a:pt x="84764" y="95027"/>
                    </a:lnTo>
                    <a:lnTo>
                      <a:pt x="84764" y="89981"/>
                    </a:lnTo>
                    <a:lnTo>
                      <a:pt x="90525" y="89981"/>
                    </a:lnTo>
                    <a:lnTo>
                      <a:pt x="90525" y="95027"/>
                    </a:lnTo>
                    <a:lnTo>
                      <a:pt x="86743" y="95027"/>
                    </a:lnTo>
                    <a:cubicBezTo>
                      <a:pt x="86759" y="95110"/>
                      <a:pt x="86776" y="95192"/>
                      <a:pt x="86799" y="95274"/>
                    </a:cubicBezTo>
                    <a:lnTo>
                      <a:pt x="90529" y="95274"/>
                    </a:lnTo>
                    <a:lnTo>
                      <a:pt x="90529" y="97537"/>
                    </a:lnTo>
                    <a:lnTo>
                      <a:pt x="90776" y="97537"/>
                    </a:lnTo>
                    <a:lnTo>
                      <a:pt x="90776" y="95274"/>
                    </a:lnTo>
                    <a:lnTo>
                      <a:pt x="96534" y="95274"/>
                    </a:lnTo>
                    <a:lnTo>
                      <a:pt x="96534" y="97537"/>
                    </a:lnTo>
                    <a:lnTo>
                      <a:pt x="96781" y="97537"/>
                    </a:lnTo>
                    <a:lnTo>
                      <a:pt x="96781" y="95274"/>
                    </a:lnTo>
                    <a:lnTo>
                      <a:pt x="102539" y="95274"/>
                    </a:lnTo>
                    <a:lnTo>
                      <a:pt x="102539" y="97537"/>
                    </a:lnTo>
                    <a:lnTo>
                      <a:pt x="102787" y="97537"/>
                    </a:lnTo>
                    <a:lnTo>
                      <a:pt x="102787" y="95274"/>
                    </a:lnTo>
                    <a:lnTo>
                      <a:pt x="105260" y="95274"/>
                    </a:lnTo>
                    <a:cubicBezTo>
                      <a:pt x="105273" y="95192"/>
                      <a:pt x="105283" y="95110"/>
                      <a:pt x="105293" y="95027"/>
                    </a:cubicBezTo>
                    <a:lnTo>
                      <a:pt x="102787" y="95027"/>
                    </a:lnTo>
                    <a:lnTo>
                      <a:pt x="102787" y="89981"/>
                    </a:lnTo>
                    <a:lnTo>
                      <a:pt x="108548" y="89981"/>
                    </a:lnTo>
                    <a:lnTo>
                      <a:pt x="108548" y="95027"/>
                    </a:lnTo>
                    <a:lnTo>
                      <a:pt x="105570" y="95027"/>
                    </a:lnTo>
                    <a:cubicBezTo>
                      <a:pt x="105586" y="95110"/>
                      <a:pt x="105603" y="95192"/>
                      <a:pt x="105623" y="95274"/>
                    </a:cubicBezTo>
                    <a:lnTo>
                      <a:pt x="108548" y="95274"/>
                    </a:lnTo>
                    <a:lnTo>
                      <a:pt x="108548" y="97537"/>
                    </a:lnTo>
                    <a:lnTo>
                      <a:pt x="108650" y="97537"/>
                    </a:lnTo>
                    <a:cubicBezTo>
                      <a:pt x="108700" y="97247"/>
                      <a:pt x="108749" y="96946"/>
                      <a:pt x="108795" y="96660"/>
                    </a:cubicBezTo>
                    <a:lnTo>
                      <a:pt x="108795" y="95274"/>
                    </a:lnTo>
                    <a:lnTo>
                      <a:pt x="109046" y="95274"/>
                    </a:lnTo>
                    <a:cubicBezTo>
                      <a:pt x="109059" y="95208"/>
                      <a:pt x="109076" y="95143"/>
                      <a:pt x="109085" y="95080"/>
                    </a:cubicBezTo>
                    <a:cubicBezTo>
                      <a:pt x="109092" y="95146"/>
                      <a:pt x="109099" y="95208"/>
                      <a:pt x="109102" y="95274"/>
                    </a:cubicBezTo>
                    <a:lnTo>
                      <a:pt x="110137" y="95274"/>
                    </a:lnTo>
                    <a:cubicBezTo>
                      <a:pt x="110157" y="95192"/>
                      <a:pt x="110184" y="95110"/>
                      <a:pt x="110203" y="95027"/>
                    </a:cubicBezTo>
                    <a:lnTo>
                      <a:pt x="108795" y="95027"/>
                    </a:lnTo>
                    <a:lnTo>
                      <a:pt x="108795" y="89981"/>
                    </a:lnTo>
                    <a:lnTo>
                      <a:pt x="114553" y="89981"/>
                    </a:lnTo>
                    <a:lnTo>
                      <a:pt x="114553" y="95027"/>
                    </a:lnTo>
                    <a:lnTo>
                      <a:pt x="111041" y="95027"/>
                    </a:lnTo>
                    <a:cubicBezTo>
                      <a:pt x="111044" y="95110"/>
                      <a:pt x="111048" y="95192"/>
                      <a:pt x="111058" y="95274"/>
                    </a:cubicBezTo>
                    <a:lnTo>
                      <a:pt x="114556" y="95274"/>
                    </a:lnTo>
                    <a:lnTo>
                      <a:pt x="114556" y="97537"/>
                    </a:lnTo>
                    <a:lnTo>
                      <a:pt x="114804" y="97537"/>
                    </a:lnTo>
                    <a:lnTo>
                      <a:pt x="114804" y="95274"/>
                    </a:lnTo>
                    <a:lnTo>
                      <a:pt x="120562" y="95274"/>
                    </a:lnTo>
                    <a:lnTo>
                      <a:pt x="120562" y="97537"/>
                    </a:lnTo>
                    <a:lnTo>
                      <a:pt x="120809" y="97537"/>
                    </a:lnTo>
                    <a:lnTo>
                      <a:pt x="120809" y="95274"/>
                    </a:lnTo>
                    <a:lnTo>
                      <a:pt x="126570" y="95274"/>
                    </a:lnTo>
                    <a:lnTo>
                      <a:pt x="126570" y="97537"/>
                    </a:lnTo>
                    <a:lnTo>
                      <a:pt x="126818" y="97537"/>
                    </a:lnTo>
                    <a:lnTo>
                      <a:pt x="126818" y="95274"/>
                    </a:lnTo>
                    <a:lnTo>
                      <a:pt x="132576" y="95274"/>
                    </a:lnTo>
                    <a:lnTo>
                      <a:pt x="132576" y="97537"/>
                    </a:lnTo>
                    <a:lnTo>
                      <a:pt x="132823" y="97537"/>
                    </a:lnTo>
                    <a:lnTo>
                      <a:pt x="132823" y="95274"/>
                    </a:lnTo>
                    <a:lnTo>
                      <a:pt x="138581" y="95274"/>
                    </a:lnTo>
                    <a:lnTo>
                      <a:pt x="138581" y="97537"/>
                    </a:lnTo>
                    <a:lnTo>
                      <a:pt x="138828" y="97537"/>
                    </a:lnTo>
                    <a:lnTo>
                      <a:pt x="138828" y="95274"/>
                    </a:lnTo>
                    <a:lnTo>
                      <a:pt x="144586" y="95274"/>
                    </a:lnTo>
                    <a:lnTo>
                      <a:pt x="144586" y="97537"/>
                    </a:lnTo>
                    <a:lnTo>
                      <a:pt x="144834" y="97537"/>
                    </a:lnTo>
                    <a:lnTo>
                      <a:pt x="144834" y="95274"/>
                    </a:lnTo>
                    <a:lnTo>
                      <a:pt x="150592" y="95274"/>
                    </a:lnTo>
                    <a:lnTo>
                      <a:pt x="150592" y="97537"/>
                    </a:lnTo>
                    <a:lnTo>
                      <a:pt x="150839" y="97537"/>
                    </a:lnTo>
                    <a:lnTo>
                      <a:pt x="150839" y="95274"/>
                    </a:lnTo>
                    <a:lnTo>
                      <a:pt x="153237" y="95274"/>
                    </a:lnTo>
                    <a:cubicBezTo>
                      <a:pt x="153240" y="95192"/>
                      <a:pt x="153246" y="95110"/>
                      <a:pt x="153253" y="95027"/>
                    </a:cubicBezTo>
                    <a:lnTo>
                      <a:pt x="150846" y="95027"/>
                    </a:lnTo>
                    <a:lnTo>
                      <a:pt x="150846" y="89981"/>
                    </a:lnTo>
                    <a:lnTo>
                      <a:pt x="156604" y="89981"/>
                    </a:lnTo>
                    <a:lnTo>
                      <a:pt x="156604" y="95027"/>
                    </a:lnTo>
                    <a:lnTo>
                      <a:pt x="154087" y="95027"/>
                    </a:lnTo>
                    <a:cubicBezTo>
                      <a:pt x="154110" y="95110"/>
                      <a:pt x="154134" y="95192"/>
                      <a:pt x="154153" y="95274"/>
                    </a:cubicBezTo>
                    <a:lnTo>
                      <a:pt x="155186" y="95274"/>
                    </a:lnTo>
                    <a:cubicBezTo>
                      <a:pt x="155189" y="95208"/>
                      <a:pt x="155199" y="95143"/>
                      <a:pt x="155202" y="95077"/>
                    </a:cubicBezTo>
                    <a:cubicBezTo>
                      <a:pt x="155215" y="95136"/>
                      <a:pt x="155232" y="95202"/>
                      <a:pt x="155248" y="95274"/>
                    </a:cubicBezTo>
                    <a:lnTo>
                      <a:pt x="156600" y="95274"/>
                    </a:lnTo>
                    <a:lnTo>
                      <a:pt x="156600" y="97537"/>
                    </a:lnTo>
                    <a:lnTo>
                      <a:pt x="156848" y="97537"/>
                    </a:lnTo>
                    <a:lnTo>
                      <a:pt x="156848" y="95274"/>
                    </a:lnTo>
                    <a:lnTo>
                      <a:pt x="159674" y="95274"/>
                    </a:lnTo>
                    <a:cubicBezTo>
                      <a:pt x="159687" y="95192"/>
                      <a:pt x="159694" y="95110"/>
                      <a:pt x="159707" y="95027"/>
                    </a:cubicBezTo>
                    <a:lnTo>
                      <a:pt x="156848" y="95027"/>
                    </a:lnTo>
                    <a:lnTo>
                      <a:pt x="156848" y="89981"/>
                    </a:lnTo>
                    <a:lnTo>
                      <a:pt x="162606" y="89981"/>
                    </a:lnTo>
                    <a:lnTo>
                      <a:pt x="162606" y="95027"/>
                    </a:lnTo>
                    <a:lnTo>
                      <a:pt x="159984" y="95027"/>
                    </a:lnTo>
                    <a:cubicBezTo>
                      <a:pt x="160000" y="95110"/>
                      <a:pt x="160017" y="95192"/>
                      <a:pt x="160037" y="95274"/>
                    </a:cubicBezTo>
                    <a:lnTo>
                      <a:pt x="162609" y="95274"/>
                    </a:lnTo>
                    <a:lnTo>
                      <a:pt x="162609" y="97537"/>
                    </a:lnTo>
                    <a:lnTo>
                      <a:pt x="162856" y="97537"/>
                    </a:lnTo>
                    <a:lnTo>
                      <a:pt x="162856" y="95274"/>
                    </a:lnTo>
                    <a:lnTo>
                      <a:pt x="168614" y="95274"/>
                    </a:lnTo>
                    <a:lnTo>
                      <a:pt x="168614" y="97537"/>
                    </a:lnTo>
                    <a:lnTo>
                      <a:pt x="168862" y="97537"/>
                    </a:lnTo>
                    <a:lnTo>
                      <a:pt x="168862" y="95274"/>
                    </a:lnTo>
                    <a:lnTo>
                      <a:pt x="174623" y="95274"/>
                    </a:lnTo>
                    <a:lnTo>
                      <a:pt x="174623" y="97537"/>
                    </a:lnTo>
                    <a:lnTo>
                      <a:pt x="174870" y="97537"/>
                    </a:lnTo>
                    <a:lnTo>
                      <a:pt x="174870" y="95274"/>
                    </a:lnTo>
                    <a:lnTo>
                      <a:pt x="178501" y="95274"/>
                    </a:lnTo>
                    <a:cubicBezTo>
                      <a:pt x="178514" y="95192"/>
                      <a:pt x="178521" y="95110"/>
                      <a:pt x="178534" y="95027"/>
                    </a:cubicBezTo>
                    <a:lnTo>
                      <a:pt x="174870" y="95027"/>
                    </a:lnTo>
                    <a:lnTo>
                      <a:pt x="174870" y="89981"/>
                    </a:lnTo>
                    <a:lnTo>
                      <a:pt x="180638" y="89981"/>
                    </a:lnTo>
                    <a:lnTo>
                      <a:pt x="180638" y="95027"/>
                    </a:lnTo>
                    <a:lnTo>
                      <a:pt x="178824" y="95027"/>
                    </a:lnTo>
                    <a:cubicBezTo>
                      <a:pt x="178837" y="95110"/>
                      <a:pt x="178857" y="95192"/>
                      <a:pt x="178877" y="95274"/>
                    </a:cubicBezTo>
                    <a:lnTo>
                      <a:pt x="180641" y="95274"/>
                    </a:lnTo>
                    <a:lnTo>
                      <a:pt x="180641" y="97537"/>
                    </a:lnTo>
                    <a:lnTo>
                      <a:pt x="180889" y="97537"/>
                    </a:lnTo>
                    <a:lnTo>
                      <a:pt x="180889" y="95274"/>
                    </a:lnTo>
                    <a:lnTo>
                      <a:pt x="182297" y="95274"/>
                    </a:lnTo>
                    <a:cubicBezTo>
                      <a:pt x="182310" y="95208"/>
                      <a:pt x="182327" y="95143"/>
                      <a:pt x="182340" y="95080"/>
                    </a:cubicBezTo>
                    <a:cubicBezTo>
                      <a:pt x="182343" y="95146"/>
                      <a:pt x="182353" y="95208"/>
                      <a:pt x="182356" y="95274"/>
                    </a:cubicBezTo>
                    <a:lnTo>
                      <a:pt x="183392" y="95274"/>
                    </a:lnTo>
                    <a:cubicBezTo>
                      <a:pt x="183412" y="95192"/>
                      <a:pt x="183435" y="95110"/>
                      <a:pt x="183458" y="95027"/>
                    </a:cubicBezTo>
                    <a:lnTo>
                      <a:pt x="180885" y="95027"/>
                    </a:lnTo>
                    <a:lnTo>
                      <a:pt x="180885" y="89981"/>
                    </a:lnTo>
                    <a:lnTo>
                      <a:pt x="186643" y="89981"/>
                    </a:lnTo>
                    <a:lnTo>
                      <a:pt x="186643" y="95027"/>
                    </a:lnTo>
                    <a:lnTo>
                      <a:pt x="184289" y="95027"/>
                    </a:lnTo>
                    <a:cubicBezTo>
                      <a:pt x="184292" y="95110"/>
                      <a:pt x="184295" y="95192"/>
                      <a:pt x="184305" y="95274"/>
                    </a:cubicBezTo>
                    <a:lnTo>
                      <a:pt x="186647" y="95274"/>
                    </a:lnTo>
                    <a:lnTo>
                      <a:pt x="186647" y="96254"/>
                    </a:lnTo>
                    <a:cubicBezTo>
                      <a:pt x="186686" y="95937"/>
                      <a:pt x="186729" y="95641"/>
                      <a:pt x="186769" y="95393"/>
                    </a:cubicBezTo>
                    <a:cubicBezTo>
                      <a:pt x="186812" y="95591"/>
                      <a:pt x="186851" y="95792"/>
                      <a:pt x="186894" y="95990"/>
                    </a:cubicBezTo>
                    <a:lnTo>
                      <a:pt x="186894" y="95274"/>
                    </a:lnTo>
                    <a:lnTo>
                      <a:pt x="192652" y="95274"/>
                    </a:lnTo>
                    <a:lnTo>
                      <a:pt x="192652" y="96007"/>
                    </a:lnTo>
                    <a:cubicBezTo>
                      <a:pt x="192682" y="95776"/>
                      <a:pt x="192715" y="95565"/>
                      <a:pt x="192744" y="95380"/>
                    </a:cubicBezTo>
                    <a:cubicBezTo>
                      <a:pt x="192748" y="95400"/>
                      <a:pt x="192751" y="95416"/>
                      <a:pt x="192754" y="95439"/>
                    </a:cubicBezTo>
                    <a:lnTo>
                      <a:pt x="192754" y="0"/>
                    </a:lnTo>
                    <a:lnTo>
                      <a:pt x="192652" y="0"/>
                    </a:lnTo>
                    <a:lnTo>
                      <a:pt x="192652" y="5073"/>
                    </a:lnTo>
                    <a:lnTo>
                      <a:pt x="188731" y="5073"/>
                    </a:lnTo>
                    <a:lnTo>
                      <a:pt x="188731" y="5320"/>
                    </a:lnTo>
                    <a:lnTo>
                      <a:pt x="192652" y="5320"/>
                    </a:lnTo>
                    <a:lnTo>
                      <a:pt x="192652" y="10366"/>
                    </a:lnTo>
                    <a:lnTo>
                      <a:pt x="186894" y="10366"/>
                    </a:lnTo>
                    <a:lnTo>
                      <a:pt x="186894" y="5320"/>
                    </a:lnTo>
                    <a:lnTo>
                      <a:pt x="188718" y="5320"/>
                    </a:lnTo>
                    <a:cubicBezTo>
                      <a:pt x="188695" y="5237"/>
                      <a:pt x="188675" y="5155"/>
                      <a:pt x="188648" y="5073"/>
                    </a:cubicBezTo>
                    <a:lnTo>
                      <a:pt x="186894" y="5073"/>
                    </a:lnTo>
                    <a:lnTo>
                      <a:pt x="186894" y="2131"/>
                    </a:lnTo>
                    <a:cubicBezTo>
                      <a:pt x="186881" y="2250"/>
                      <a:pt x="186874" y="2368"/>
                      <a:pt x="186861" y="2494"/>
                    </a:cubicBezTo>
                    <a:cubicBezTo>
                      <a:pt x="186792" y="2197"/>
                      <a:pt x="186719" y="1804"/>
                      <a:pt x="186647" y="1376"/>
                    </a:cubicBezTo>
                    <a:lnTo>
                      <a:pt x="186647" y="5079"/>
                    </a:lnTo>
                    <a:lnTo>
                      <a:pt x="180885" y="5079"/>
                    </a:lnTo>
                    <a:lnTo>
                      <a:pt x="180885" y="0"/>
                    </a:lnTo>
                    <a:lnTo>
                      <a:pt x="180638" y="0"/>
                    </a:lnTo>
                    <a:lnTo>
                      <a:pt x="180638" y="5073"/>
                    </a:lnTo>
                    <a:lnTo>
                      <a:pt x="174877" y="5073"/>
                    </a:lnTo>
                    <a:lnTo>
                      <a:pt x="174877" y="0"/>
                    </a:lnTo>
                    <a:lnTo>
                      <a:pt x="174629" y="0"/>
                    </a:lnTo>
                    <a:lnTo>
                      <a:pt x="174629" y="5073"/>
                    </a:lnTo>
                    <a:lnTo>
                      <a:pt x="168871" y="5073"/>
                    </a:lnTo>
                    <a:lnTo>
                      <a:pt x="168871" y="0"/>
                    </a:lnTo>
                    <a:lnTo>
                      <a:pt x="168624" y="0"/>
                    </a:lnTo>
                    <a:lnTo>
                      <a:pt x="168624" y="5073"/>
                    </a:lnTo>
                    <a:lnTo>
                      <a:pt x="162866" y="5073"/>
                    </a:lnTo>
                    <a:lnTo>
                      <a:pt x="162866" y="696"/>
                    </a:lnTo>
                    <a:cubicBezTo>
                      <a:pt x="162817" y="465"/>
                      <a:pt x="162767" y="228"/>
                      <a:pt x="162718" y="0"/>
                    </a:cubicBezTo>
                    <a:lnTo>
                      <a:pt x="162619" y="0"/>
                    </a:lnTo>
                    <a:lnTo>
                      <a:pt x="162619" y="5073"/>
                    </a:lnTo>
                    <a:lnTo>
                      <a:pt x="157949" y="5073"/>
                    </a:lnTo>
                    <a:cubicBezTo>
                      <a:pt x="157926" y="5155"/>
                      <a:pt x="157906" y="5237"/>
                      <a:pt x="157883" y="5320"/>
                    </a:cubicBezTo>
                    <a:lnTo>
                      <a:pt x="162619" y="5320"/>
                    </a:lnTo>
                    <a:lnTo>
                      <a:pt x="162619" y="10366"/>
                    </a:lnTo>
                    <a:lnTo>
                      <a:pt x="156861" y="10366"/>
                    </a:lnTo>
                    <a:lnTo>
                      <a:pt x="156861" y="5320"/>
                    </a:lnTo>
                    <a:lnTo>
                      <a:pt x="157870" y="5320"/>
                    </a:lnTo>
                    <a:lnTo>
                      <a:pt x="157870" y="5073"/>
                    </a:lnTo>
                    <a:lnTo>
                      <a:pt x="156861" y="5073"/>
                    </a:lnTo>
                    <a:lnTo>
                      <a:pt x="156861" y="0"/>
                    </a:lnTo>
                    <a:lnTo>
                      <a:pt x="156613" y="0"/>
                    </a:lnTo>
                    <a:lnTo>
                      <a:pt x="156613" y="5073"/>
                    </a:lnTo>
                    <a:lnTo>
                      <a:pt x="150852" y="5073"/>
                    </a:lnTo>
                    <a:lnTo>
                      <a:pt x="150852" y="0"/>
                    </a:lnTo>
                    <a:lnTo>
                      <a:pt x="150605" y="0"/>
                    </a:lnTo>
                    <a:lnTo>
                      <a:pt x="150605" y="5073"/>
                    </a:lnTo>
                    <a:lnTo>
                      <a:pt x="144847" y="5073"/>
                    </a:lnTo>
                    <a:lnTo>
                      <a:pt x="144847" y="0"/>
                    </a:lnTo>
                    <a:lnTo>
                      <a:pt x="144600" y="0"/>
                    </a:lnTo>
                    <a:lnTo>
                      <a:pt x="144600" y="5073"/>
                    </a:lnTo>
                    <a:lnTo>
                      <a:pt x="138842" y="5073"/>
                    </a:lnTo>
                    <a:lnTo>
                      <a:pt x="138842" y="0"/>
                    </a:lnTo>
                    <a:lnTo>
                      <a:pt x="138594" y="0"/>
                    </a:lnTo>
                    <a:lnTo>
                      <a:pt x="138594" y="5073"/>
                    </a:lnTo>
                    <a:lnTo>
                      <a:pt x="132836" y="5073"/>
                    </a:lnTo>
                    <a:lnTo>
                      <a:pt x="132836" y="0"/>
                    </a:lnTo>
                    <a:lnTo>
                      <a:pt x="132589" y="0"/>
                    </a:lnTo>
                    <a:lnTo>
                      <a:pt x="132589" y="5073"/>
                    </a:lnTo>
                    <a:lnTo>
                      <a:pt x="126828" y="5073"/>
                    </a:lnTo>
                    <a:lnTo>
                      <a:pt x="126828" y="0"/>
                    </a:lnTo>
                    <a:lnTo>
                      <a:pt x="126580" y="0"/>
                    </a:lnTo>
                    <a:lnTo>
                      <a:pt x="126580" y="5073"/>
                    </a:lnTo>
                    <a:lnTo>
                      <a:pt x="120822" y="5073"/>
                    </a:lnTo>
                    <a:lnTo>
                      <a:pt x="120822" y="0"/>
                    </a:lnTo>
                    <a:lnTo>
                      <a:pt x="120575" y="0"/>
                    </a:lnTo>
                    <a:lnTo>
                      <a:pt x="120575" y="5073"/>
                    </a:lnTo>
                    <a:lnTo>
                      <a:pt x="119744" y="5073"/>
                    </a:lnTo>
                    <a:lnTo>
                      <a:pt x="119744" y="5320"/>
                    </a:lnTo>
                    <a:lnTo>
                      <a:pt x="120578" y="5320"/>
                    </a:lnTo>
                    <a:lnTo>
                      <a:pt x="120578" y="10366"/>
                    </a:lnTo>
                    <a:lnTo>
                      <a:pt x="114820" y="10366"/>
                    </a:lnTo>
                    <a:lnTo>
                      <a:pt x="114820" y="5320"/>
                    </a:lnTo>
                    <a:lnTo>
                      <a:pt x="119731" y="5320"/>
                    </a:lnTo>
                    <a:cubicBezTo>
                      <a:pt x="119711" y="5237"/>
                      <a:pt x="119688" y="5155"/>
                      <a:pt x="119665" y="5073"/>
                    </a:cubicBezTo>
                    <a:lnTo>
                      <a:pt x="114820" y="5073"/>
                    </a:lnTo>
                    <a:lnTo>
                      <a:pt x="114820" y="0"/>
                    </a:lnTo>
                    <a:lnTo>
                      <a:pt x="114573" y="0"/>
                    </a:lnTo>
                    <a:lnTo>
                      <a:pt x="114573" y="5073"/>
                    </a:lnTo>
                    <a:lnTo>
                      <a:pt x="108815" y="5073"/>
                    </a:lnTo>
                    <a:lnTo>
                      <a:pt x="108815" y="0"/>
                    </a:lnTo>
                    <a:lnTo>
                      <a:pt x="108568" y="0"/>
                    </a:lnTo>
                    <a:lnTo>
                      <a:pt x="108568" y="5073"/>
                    </a:lnTo>
                    <a:lnTo>
                      <a:pt x="102810" y="5073"/>
                    </a:lnTo>
                    <a:lnTo>
                      <a:pt x="102810" y="0"/>
                    </a:lnTo>
                    <a:lnTo>
                      <a:pt x="102562" y="0"/>
                    </a:lnTo>
                    <a:lnTo>
                      <a:pt x="102562" y="5073"/>
                    </a:lnTo>
                    <a:lnTo>
                      <a:pt x="96801" y="5073"/>
                    </a:lnTo>
                    <a:lnTo>
                      <a:pt x="96801" y="0"/>
                    </a:lnTo>
                    <a:lnTo>
                      <a:pt x="96554" y="0"/>
                    </a:lnTo>
                    <a:lnTo>
                      <a:pt x="96554" y="5073"/>
                    </a:lnTo>
                    <a:lnTo>
                      <a:pt x="90792" y="5073"/>
                    </a:lnTo>
                    <a:lnTo>
                      <a:pt x="90792" y="5049"/>
                    </a:lnTo>
                    <a:lnTo>
                      <a:pt x="90792" y="2296"/>
                    </a:lnTo>
                    <a:cubicBezTo>
                      <a:pt x="90779" y="2362"/>
                      <a:pt x="90763" y="2424"/>
                      <a:pt x="90750" y="2484"/>
                    </a:cubicBezTo>
                    <a:cubicBezTo>
                      <a:pt x="90674" y="1653"/>
                      <a:pt x="90614" y="828"/>
                      <a:pt x="90548" y="0"/>
                    </a:cubicBezTo>
                    <a:lnTo>
                      <a:pt x="90545" y="0"/>
                    </a:lnTo>
                    <a:lnTo>
                      <a:pt x="90545" y="5073"/>
                    </a:lnTo>
                    <a:lnTo>
                      <a:pt x="88962" y="5073"/>
                    </a:lnTo>
                    <a:cubicBezTo>
                      <a:pt x="88942" y="5155"/>
                      <a:pt x="88919" y="5237"/>
                      <a:pt x="88896" y="5320"/>
                    </a:cubicBezTo>
                    <a:lnTo>
                      <a:pt x="90545" y="5320"/>
                    </a:lnTo>
                    <a:lnTo>
                      <a:pt x="90545" y="10366"/>
                    </a:lnTo>
                    <a:lnTo>
                      <a:pt x="84787" y="10366"/>
                    </a:lnTo>
                    <a:lnTo>
                      <a:pt x="84787" y="5320"/>
                    </a:lnTo>
                    <a:lnTo>
                      <a:pt x="88883" y="5320"/>
                    </a:lnTo>
                    <a:lnTo>
                      <a:pt x="88883" y="5073"/>
                    </a:lnTo>
                    <a:lnTo>
                      <a:pt x="84787" y="5073"/>
                    </a:lnTo>
                    <a:lnTo>
                      <a:pt x="84787" y="0"/>
                    </a:lnTo>
                    <a:lnTo>
                      <a:pt x="84540" y="0"/>
                    </a:lnTo>
                    <a:lnTo>
                      <a:pt x="84540" y="5073"/>
                    </a:lnTo>
                    <a:lnTo>
                      <a:pt x="78779" y="5073"/>
                    </a:lnTo>
                    <a:lnTo>
                      <a:pt x="78779" y="0"/>
                    </a:lnTo>
                    <a:lnTo>
                      <a:pt x="78531" y="0"/>
                    </a:lnTo>
                    <a:lnTo>
                      <a:pt x="78531" y="5073"/>
                    </a:lnTo>
                    <a:lnTo>
                      <a:pt x="72773" y="5073"/>
                    </a:lnTo>
                    <a:lnTo>
                      <a:pt x="72773" y="0"/>
                    </a:lnTo>
                    <a:lnTo>
                      <a:pt x="72526" y="0"/>
                    </a:lnTo>
                    <a:lnTo>
                      <a:pt x="72526" y="5073"/>
                    </a:lnTo>
                    <a:lnTo>
                      <a:pt x="66738" y="5073"/>
                    </a:lnTo>
                    <a:lnTo>
                      <a:pt x="66738" y="0"/>
                    </a:lnTo>
                    <a:lnTo>
                      <a:pt x="66491" y="0"/>
                    </a:lnTo>
                    <a:lnTo>
                      <a:pt x="66491" y="5073"/>
                    </a:lnTo>
                    <a:lnTo>
                      <a:pt x="60733" y="5073"/>
                    </a:lnTo>
                    <a:lnTo>
                      <a:pt x="60733" y="0"/>
                    </a:lnTo>
                    <a:lnTo>
                      <a:pt x="60486" y="0"/>
                    </a:lnTo>
                    <a:lnTo>
                      <a:pt x="60486" y="5073"/>
                    </a:lnTo>
                    <a:lnTo>
                      <a:pt x="54728" y="5073"/>
                    </a:lnTo>
                    <a:lnTo>
                      <a:pt x="54728" y="0"/>
                    </a:lnTo>
                    <a:lnTo>
                      <a:pt x="54480" y="0"/>
                    </a:lnTo>
                    <a:lnTo>
                      <a:pt x="54480" y="5073"/>
                    </a:lnTo>
                    <a:lnTo>
                      <a:pt x="48716" y="5073"/>
                    </a:lnTo>
                    <a:lnTo>
                      <a:pt x="48716" y="0"/>
                    </a:lnTo>
                    <a:lnTo>
                      <a:pt x="48468" y="0"/>
                    </a:lnTo>
                    <a:lnTo>
                      <a:pt x="48468" y="5073"/>
                    </a:lnTo>
                    <a:lnTo>
                      <a:pt x="46476" y="5073"/>
                    </a:lnTo>
                    <a:lnTo>
                      <a:pt x="46476" y="5320"/>
                    </a:lnTo>
                    <a:lnTo>
                      <a:pt x="48472" y="5320"/>
                    </a:lnTo>
                    <a:lnTo>
                      <a:pt x="48472" y="6299"/>
                    </a:lnTo>
                    <a:lnTo>
                      <a:pt x="48472" y="7091"/>
                    </a:lnTo>
                    <a:lnTo>
                      <a:pt x="48472" y="10362"/>
                    </a:lnTo>
                    <a:lnTo>
                      <a:pt x="42707" y="10362"/>
                    </a:lnTo>
                    <a:lnTo>
                      <a:pt x="42707" y="5320"/>
                    </a:lnTo>
                    <a:lnTo>
                      <a:pt x="46453" y="5320"/>
                    </a:lnTo>
                    <a:cubicBezTo>
                      <a:pt x="46434" y="5237"/>
                      <a:pt x="46411" y="5155"/>
                      <a:pt x="46387" y="5073"/>
                    </a:cubicBezTo>
                    <a:lnTo>
                      <a:pt x="42707" y="5073"/>
                    </a:lnTo>
                    <a:lnTo>
                      <a:pt x="42707" y="0"/>
                    </a:lnTo>
                    <a:lnTo>
                      <a:pt x="42460" y="0"/>
                    </a:lnTo>
                    <a:lnTo>
                      <a:pt x="42460" y="5073"/>
                    </a:lnTo>
                    <a:lnTo>
                      <a:pt x="36698" y="5073"/>
                    </a:lnTo>
                    <a:lnTo>
                      <a:pt x="36698" y="0"/>
                    </a:lnTo>
                    <a:lnTo>
                      <a:pt x="36451" y="0"/>
                    </a:lnTo>
                    <a:lnTo>
                      <a:pt x="36451" y="5073"/>
                    </a:lnTo>
                    <a:lnTo>
                      <a:pt x="30690" y="5073"/>
                    </a:lnTo>
                    <a:lnTo>
                      <a:pt x="30690" y="0"/>
                    </a:lnTo>
                    <a:lnTo>
                      <a:pt x="30443" y="0"/>
                    </a:lnTo>
                    <a:lnTo>
                      <a:pt x="30443" y="5073"/>
                    </a:lnTo>
                    <a:lnTo>
                      <a:pt x="24685" y="5073"/>
                    </a:lnTo>
                    <a:lnTo>
                      <a:pt x="24685" y="0"/>
                    </a:lnTo>
                    <a:lnTo>
                      <a:pt x="24437" y="0"/>
                    </a:lnTo>
                    <a:lnTo>
                      <a:pt x="24437" y="5073"/>
                    </a:lnTo>
                    <a:lnTo>
                      <a:pt x="18673" y="5073"/>
                    </a:lnTo>
                    <a:lnTo>
                      <a:pt x="18673" y="0"/>
                    </a:lnTo>
                    <a:lnTo>
                      <a:pt x="18425" y="0"/>
                    </a:lnTo>
                    <a:lnTo>
                      <a:pt x="18425" y="5073"/>
                    </a:lnTo>
                    <a:lnTo>
                      <a:pt x="15685" y="5073"/>
                    </a:lnTo>
                    <a:cubicBezTo>
                      <a:pt x="15665" y="5155"/>
                      <a:pt x="15642" y="5237"/>
                      <a:pt x="15619" y="5320"/>
                    </a:cubicBezTo>
                    <a:lnTo>
                      <a:pt x="18425" y="5320"/>
                    </a:lnTo>
                    <a:lnTo>
                      <a:pt x="18425" y="10366"/>
                    </a:lnTo>
                    <a:lnTo>
                      <a:pt x="12667" y="10366"/>
                    </a:lnTo>
                    <a:lnTo>
                      <a:pt x="12667" y="5320"/>
                    </a:lnTo>
                    <a:lnTo>
                      <a:pt x="15602" y="5320"/>
                    </a:lnTo>
                    <a:lnTo>
                      <a:pt x="15602" y="5073"/>
                    </a:lnTo>
                    <a:lnTo>
                      <a:pt x="12667" y="5073"/>
                    </a:lnTo>
                    <a:lnTo>
                      <a:pt x="12667" y="380"/>
                    </a:lnTo>
                    <a:cubicBezTo>
                      <a:pt x="12641" y="251"/>
                      <a:pt x="12615" y="126"/>
                      <a:pt x="12588" y="0"/>
                    </a:cubicBezTo>
                    <a:lnTo>
                      <a:pt x="12420" y="0"/>
                    </a:lnTo>
                    <a:lnTo>
                      <a:pt x="12420" y="5073"/>
                    </a:lnTo>
                    <a:lnTo>
                      <a:pt x="6655" y="5073"/>
                    </a:lnTo>
                    <a:lnTo>
                      <a:pt x="6655" y="0"/>
                    </a:lnTo>
                    <a:lnTo>
                      <a:pt x="6408" y="0"/>
                    </a:lnTo>
                    <a:lnTo>
                      <a:pt x="6408" y="5073"/>
                    </a:lnTo>
                    <a:lnTo>
                      <a:pt x="650" y="5073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F">
                  <a:alpha val="23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82" name="Google Shape;4782;p35"/>
            <p:cNvGrpSpPr/>
            <p:nvPr/>
          </p:nvGrpSpPr>
          <p:grpSpPr>
            <a:xfrm>
              <a:off x="244211" y="309672"/>
              <a:ext cx="1267513" cy="4669073"/>
              <a:chOff x="1826825" y="994875"/>
              <a:chExt cx="576850" cy="1962950"/>
            </a:xfrm>
          </p:grpSpPr>
          <p:sp>
            <p:nvSpPr>
              <p:cNvPr id="4783" name="Google Shape;4783;p35"/>
              <p:cNvSpPr/>
              <p:nvPr/>
            </p:nvSpPr>
            <p:spPr>
              <a:xfrm>
                <a:off x="1982725" y="1055050"/>
                <a:ext cx="420950" cy="1761675"/>
              </a:xfrm>
              <a:custGeom>
                <a:avLst/>
                <a:gdLst/>
                <a:ahLst/>
                <a:cxnLst/>
                <a:rect l="l" t="t" r="r" b="b"/>
                <a:pathLst>
                  <a:path w="16838" h="70467" extrusionOk="0">
                    <a:moveTo>
                      <a:pt x="4226" y="1"/>
                    </a:moveTo>
                    <a:cubicBezTo>
                      <a:pt x="4036" y="653"/>
                      <a:pt x="3882" y="2271"/>
                      <a:pt x="3765" y="2946"/>
                    </a:cubicBezTo>
                    <a:cubicBezTo>
                      <a:pt x="0" y="25160"/>
                      <a:pt x="174" y="48263"/>
                      <a:pt x="3959" y="70467"/>
                    </a:cubicBezTo>
                    <a:cubicBezTo>
                      <a:pt x="5601" y="70400"/>
                      <a:pt x="7423" y="70343"/>
                      <a:pt x="9402" y="70300"/>
                    </a:cubicBezTo>
                    <a:cubicBezTo>
                      <a:pt x="9459" y="70296"/>
                      <a:pt x="9509" y="70296"/>
                      <a:pt x="9563" y="70296"/>
                    </a:cubicBezTo>
                    <a:cubicBezTo>
                      <a:pt x="11277" y="70260"/>
                      <a:pt x="13106" y="70240"/>
                      <a:pt x="15035" y="70240"/>
                    </a:cubicBezTo>
                    <a:cubicBezTo>
                      <a:pt x="15627" y="70240"/>
                      <a:pt x="16228" y="70242"/>
                      <a:pt x="16838" y="70246"/>
                    </a:cubicBezTo>
                    <a:cubicBezTo>
                      <a:pt x="8228" y="49597"/>
                      <a:pt x="6456" y="22646"/>
                      <a:pt x="11689" y="118"/>
                    </a:cubicBezTo>
                    <a:cubicBezTo>
                      <a:pt x="11683" y="117"/>
                      <a:pt x="11652" y="116"/>
                      <a:pt x="11600" y="116"/>
                    </a:cubicBezTo>
                    <a:cubicBezTo>
                      <a:pt x="11281" y="116"/>
                      <a:pt x="10152" y="131"/>
                      <a:pt x="8841" y="131"/>
                    </a:cubicBezTo>
                    <a:cubicBezTo>
                      <a:pt x="7166" y="131"/>
                      <a:pt x="5194" y="107"/>
                      <a:pt x="4226" y="1"/>
                    </a:cubicBezTo>
                    <a:close/>
                  </a:path>
                </a:pathLst>
              </a:custGeom>
              <a:solidFill>
                <a:srgbClr val="6F1420">
                  <a:alpha val="7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35"/>
              <p:cNvSpPr/>
              <p:nvPr/>
            </p:nvSpPr>
            <p:spPr>
              <a:xfrm>
                <a:off x="1827000" y="994875"/>
                <a:ext cx="408750" cy="1962950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78518" extrusionOk="0">
                    <a:moveTo>
                      <a:pt x="7858" y="0"/>
                    </a:moveTo>
                    <a:cubicBezTo>
                      <a:pt x="7684" y="866"/>
                      <a:pt x="7517" y="1736"/>
                      <a:pt x="7346" y="2602"/>
                    </a:cubicBezTo>
                    <a:lnTo>
                      <a:pt x="6961" y="365"/>
                    </a:lnTo>
                    <a:cubicBezTo>
                      <a:pt x="6848" y="478"/>
                      <a:pt x="6734" y="599"/>
                      <a:pt x="6617" y="716"/>
                    </a:cubicBezTo>
                    <a:cubicBezTo>
                      <a:pt x="6099" y="472"/>
                      <a:pt x="5557" y="311"/>
                      <a:pt x="5006" y="228"/>
                    </a:cubicBezTo>
                    <a:cubicBezTo>
                      <a:pt x="3468" y="519"/>
                      <a:pt x="1866" y="1114"/>
                      <a:pt x="295" y="2150"/>
                    </a:cubicBezTo>
                    <a:cubicBezTo>
                      <a:pt x="295" y="2150"/>
                      <a:pt x="395" y="8252"/>
                      <a:pt x="492" y="16995"/>
                    </a:cubicBezTo>
                    <a:cubicBezTo>
                      <a:pt x="696" y="35628"/>
                      <a:pt x="876" y="66274"/>
                      <a:pt x="0" y="75425"/>
                    </a:cubicBezTo>
                    <a:cubicBezTo>
                      <a:pt x="0" y="75425"/>
                      <a:pt x="1840" y="78518"/>
                      <a:pt x="7181" y="78518"/>
                    </a:cubicBezTo>
                    <a:cubicBezTo>
                      <a:pt x="7856" y="78518"/>
                      <a:pt x="8588" y="78468"/>
                      <a:pt x="9379" y="78357"/>
                    </a:cubicBezTo>
                    <a:cubicBezTo>
                      <a:pt x="9827" y="78200"/>
                      <a:pt x="10261" y="77996"/>
                      <a:pt x="10679" y="77735"/>
                    </a:cubicBezTo>
                    <a:cubicBezTo>
                      <a:pt x="10883" y="77608"/>
                      <a:pt x="11114" y="77421"/>
                      <a:pt x="11127" y="77123"/>
                    </a:cubicBezTo>
                    <a:cubicBezTo>
                      <a:pt x="11198" y="77267"/>
                      <a:pt x="11275" y="77404"/>
                      <a:pt x="11345" y="77548"/>
                    </a:cubicBezTo>
                    <a:cubicBezTo>
                      <a:pt x="11348" y="77314"/>
                      <a:pt x="11361" y="77053"/>
                      <a:pt x="11485" y="76882"/>
                    </a:cubicBezTo>
                    <a:cubicBezTo>
                      <a:pt x="11559" y="76786"/>
                      <a:pt x="11659" y="76732"/>
                      <a:pt x="11746" y="76662"/>
                    </a:cubicBezTo>
                    <a:cubicBezTo>
                      <a:pt x="11833" y="76588"/>
                      <a:pt x="11920" y="76485"/>
                      <a:pt x="11933" y="76351"/>
                    </a:cubicBezTo>
                    <a:cubicBezTo>
                      <a:pt x="12047" y="76488"/>
                      <a:pt x="12171" y="76632"/>
                      <a:pt x="12328" y="76655"/>
                    </a:cubicBezTo>
                    <a:cubicBezTo>
                      <a:pt x="12340" y="76657"/>
                      <a:pt x="12353" y="76658"/>
                      <a:pt x="12365" y="76658"/>
                    </a:cubicBezTo>
                    <a:cubicBezTo>
                      <a:pt x="12509" y="76658"/>
                      <a:pt x="12661" y="76522"/>
                      <a:pt x="12649" y="76334"/>
                    </a:cubicBezTo>
                    <a:lnTo>
                      <a:pt x="12649" y="76334"/>
                    </a:lnTo>
                    <a:cubicBezTo>
                      <a:pt x="12716" y="76411"/>
                      <a:pt x="12779" y="76488"/>
                      <a:pt x="12839" y="76565"/>
                    </a:cubicBezTo>
                    <a:lnTo>
                      <a:pt x="12953" y="75311"/>
                    </a:lnTo>
                    <a:cubicBezTo>
                      <a:pt x="13264" y="75946"/>
                      <a:pt x="13575" y="76582"/>
                      <a:pt x="13889" y="77217"/>
                    </a:cubicBezTo>
                    <a:cubicBezTo>
                      <a:pt x="14668" y="76939"/>
                      <a:pt x="15491" y="76615"/>
                      <a:pt x="16350" y="76230"/>
                    </a:cubicBezTo>
                    <a:cubicBezTo>
                      <a:pt x="16350" y="76230"/>
                      <a:pt x="15206" y="67170"/>
                      <a:pt x="14508" y="53285"/>
                    </a:cubicBezTo>
                    <a:cubicBezTo>
                      <a:pt x="13822" y="39540"/>
                      <a:pt x="13571" y="21081"/>
                      <a:pt x="15307" y="2003"/>
                    </a:cubicBezTo>
                    <a:cubicBezTo>
                      <a:pt x="15307" y="2003"/>
                      <a:pt x="14678" y="1632"/>
                      <a:pt x="13615" y="1207"/>
                    </a:cubicBezTo>
                    <a:cubicBezTo>
                      <a:pt x="13464" y="1405"/>
                      <a:pt x="13334" y="1635"/>
                      <a:pt x="13240" y="1886"/>
                    </a:cubicBezTo>
                    <a:cubicBezTo>
                      <a:pt x="13167" y="1609"/>
                      <a:pt x="13090" y="1334"/>
                      <a:pt x="13020" y="1057"/>
                    </a:cubicBezTo>
                    <a:cubicBezTo>
                      <a:pt x="12786" y="1037"/>
                      <a:pt x="12555" y="1013"/>
                      <a:pt x="12328" y="990"/>
                    </a:cubicBezTo>
                    <a:lnTo>
                      <a:pt x="11836" y="2484"/>
                    </a:lnTo>
                    <a:cubicBezTo>
                      <a:pt x="11793" y="1976"/>
                      <a:pt x="11743" y="1475"/>
                      <a:pt x="11699" y="967"/>
                    </a:cubicBezTo>
                    <a:cubicBezTo>
                      <a:pt x="11682" y="829"/>
                      <a:pt x="11666" y="682"/>
                      <a:pt x="11629" y="552"/>
                    </a:cubicBezTo>
                    <a:cubicBezTo>
                      <a:pt x="10532" y="261"/>
                      <a:pt x="9252" y="30"/>
                      <a:pt x="78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35"/>
              <p:cNvSpPr/>
              <p:nvPr/>
            </p:nvSpPr>
            <p:spPr>
              <a:xfrm>
                <a:off x="1827175" y="1419475"/>
                <a:ext cx="408750" cy="1538200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61528" extrusionOk="0">
                    <a:moveTo>
                      <a:pt x="488" y="1"/>
                    </a:moveTo>
                    <a:lnTo>
                      <a:pt x="488" y="1"/>
                    </a:lnTo>
                    <a:cubicBezTo>
                      <a:pt x="625" y="12365"/>
                      <a:pt x="752" y="30005"/>
                      <a:pt x="562" y="43151"/>
                    </a:cubicBezTo>
                    <a:cubicBezTo>
                      <a:pt x="468" y="49831"/>
                      <a:pt x="291" y="55351"/>
                      <a:pt x="0" y="58431"/>
                    </a:cubicBezTo>
                    <a:cubicBezTo>
                      <a:pt x="0" y="58431"/>
                      <a:pt x="1837" y="61527"/>
                      <a:pt x="7181" y="61527"/>
                    </a:cubicBezTo>
                    <a:cubicBezTo>
                      <a:pt x="7856" y="61527"/>
                      <a:pt x="8588" y="61478"/>
                      <a:pt x="9378" y="61366"/>
                    </a:cubicBezTo>
                    <a:cubicBezTo>
                      <a:pt x="9823" y="61206"/>
                      <a:pt x="10258" y="61002"/>
                      <a:pt x="10676" y="60744"/>
                    </a:cubicBezTo>
                    <a:cubicBezTo>
                      <a:pt x="10883" y="60617"/>
                      <a:pt x="11110" y="60430"/>
                      <a:pt x="11124" y="60133"/>
                    </a:cubicBezTo>
                    <a:cubicBezTo>
                      <a:pt x="11194" y="60276"/>
                      <a:pt x="11271" y="60413"/>
                      <a:pt x="11341" y="60554"/>
                    </a:cubicBezTo>
                    <a:cubicBezTo>
                      <a:pt x="11351" y="60320"/>
                      <a:pt x="11361" y="60062"/>
                      <a:pt x="11485" y="59892"/>
                    </a:cubicBezTo>
                    <a:cubicBezTo>
                      <a:pt x="11555" y="59795"/>
                      <a:pt x="11655" y="59738"/>
                      <a:pt x="11742" y="59668"/>
                    </a:cubicBezTo>
                    <a:cubicBezTo>
                      <a:pt x="11829" y="59601"/>
                      <a:pt x="11919" y="59497"/>
                      <a:pt x="11930" y="59360"/>
                    </a:cubicBezTo>
                    <a:cubicBezTo>
                      <a:pt x="12043" y="59494"/>
                      <a:pt x="12170" y="59634"/>
                      <a:pt x="12324" y="59664"/>
                    </a:cubicBezTo>
                    <a:cubicBezTo>
                      <a:pt x="12338" y="59667"/>
                      <a:pt x="12351" y="59668"/>
                      <a:pt x="12365" y="59668"/>
                    </a:cubicBezTo>
                    <a:cubicBezTo>
                      <a:pt x="12508" y="59668"/>
                      <a:pt x="12657" y="59530"/>
                      <a:pt x="12645" y="59343"/>
                    </a:cubicBezTo>
                    <a:lnTo>
                      <a:pt x="12645" y="59343"/>
                    </a:lnTo>
                    <a:cubicBezTo>
                      <a:pt x="12712" y="59417"/>
                      <a:pt x="12775" y="59497"/>
                      <a:pt x="12839" y="59574"/>
                    </a:cubicBezTo>
                    <a:lnTo>
                      <a:pt x="12949" y="58320"/>
                    </a:lnTo>
                    <a:cubicBezTo>
                      <a:pt x="13260" y="58956"/>
                      <a:pt x="13574" y="59591"/>
                      <a:pt x="13885" y="60226"/>
                    </a:cubicBezTo>
                    <a:cubicBezTo>
                      <a:pt x="14664" y="59949"/>
                      <a:pt x="15484" y="59624"/>
                      <a:pt x="16350" y="59233"/>
                    </a:cubicBezTo>
                    <a:cubicBezTo>
                      <a:pt x="16350" y="59233"/>
                      <a:pt x="16132" y="57518"/>
                      <a:pt x="15831" y="54429"/>
                    </a:cubicBezTo>
                    <a:cubicBezTo>
                      <a:pt x="15437" y="50430"/>
                      <a:pt x="14902" y="44131"/>
                      <a:pt x="14511" y="36291"/>
                    </a:cubicBezTo>
                    <a:cubicBezTo>
                      <a:pt x="7647" y="25976"/>
                      <a:pt x="2782" y="13368"/>
                      <a:pt x="488" y="1"/>
                    </a:cubicBezTo>
                    <a:close/>
                  </a:path>
                </a:pathLst>
              </a:custGeom>
              <a:solidFill>
                <a:srgbClr val="6F1420">
                  <a:alpha val="16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35"/>
              <p:cNvSpPr/>
              <p:nvPr/>
            </p:nvSpPr>
            <p:spPr>
              <a:xfrm>
                <a:off x="1827175" y="2498250"/>
                <a:ext cx="408750" cy="459425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18377" extrusionOk="0">
                    <a:moveTo>
                      <a:pt x="562" y="0"/>
                    </a:moveTo>
                    <a:cubicBezTo>
                      <a:pt x="468" y="6680"/>
                      <a:pt x="291" y="12200"/>
                      <a:pt x="0" y="15280"/>
                    </a:cubicBezTo>
                    <a:cubicBezTo>
                      <a:pt x="0" y="15280"/>
                      <a:pt x="1837" y="18376"/>
                      <a:pt x="7181" y="18376"/>
                    </a:cubicBezTo>
                    <a:cubicBezTo>
                      <a:pt x="7856" y="18376"/>
                      <a:pt x="8588" y="18327"/>
                      <a:pt x="9378" y="18215"/>
                    </a:cubicBezTo>
                    <a:cubicBezTo>
                      <a:pt x="9823" y="18055"/>
                      <a:pt x="10258" y="17851"/>
                      <a:pt x="10676" y="17593"/>
                    </a:cubicBezTo>
                    <a:cubicBezTo>
                      <a:pt x="10883" y="17466"/>
                      <a:pt x="11110" y="17279"/>
                      <a:pt x="11124" y="16982"/>
                    </a:cubicBezTo>
                    <a:cubicBezTo>
                      <a:pt x="11194" y="17125"/>
                      <a:pt x="11271" y="17262"/>
                      <a:pt x="11341" y="17403"/>
                    </a:cubicBezTo>
                    <a:cubicBezTo>
                      <a:pt x="11351" y="17169"/>
                      <a:pt x="11361" y="16911"/>
                      <a:pt x="11485" y="16741"/>
                    </a:cubicBezTo>
                    <a:cubicBezTo>
                      <a:pt x="11555" y="16644"/>
                      <a:pt x="11655" y="16587"/>
                      <a:pt x="11742" y="16517"/>
                    </a:cubicBezTo>
                    <a:cubicBezTo>
                      <a:pt x="11829" y="16450"/>
                      <a:pt x="11919" y="16346"/>
                      <a:pt x="11930" y="16209"/>
                    </a:cubicBezTo>
                    <a:cubicBezTo>
                      <a:pt x="12043" y="16343"/>
                      <a:pt x="12170" y="16483"/>
                      <a:pt x="12324" y="16513"/>
                    </a:cubicBezTo>
                    <a:cubicBezTo>
                      <a:pt x="12338" y="16516"/>
                      <a:pt x="12351" y="16517"/>
                      <a:pt x="12365" y="16517"/>
                    </a:cubicBezTo>
                    <a:cubicBezTo>
                      <a:pt x="12508" y="16517"/>
                      <a:pt x="12657" y="16379"/>
                      <a:pt x="12645" y="16192"/>
                    </a:cubicBezTo>
                    <a:lnTo>
                      <a:pt x="12645" y="16192"/>
                    </a:lnTo>
                    <a:cubicBezTo>
                      <a:pt x="12712" y="16266"/>
                      <a:pt x="12775" y="16346"/>
                      <a:pt x="12839" y="16423"/>
                    </a:cubicBezTo>
                    <a:lnTo>
                      <a:pt x="12949" y="15169"/>
                    </a:lnTo>
                    <a:cubicBezTo>
                      <a:pt x="13260" y="15805"/>
                      <a:pt x="13574" y="16440"/>
                      <a:pt x="13885" y="17075"/>
                    </a:cubicBezTo>
                    <a:cubicBezTo>
                      <a:pt x="14664" y="16798"/>
                      <a:pt x="15484" y="16473"/>
                      <a:pt x="16350" y="16089"/>
                    </a:cubicBezTo>
                    <a:cubicBezTo>
                      <a:pt x="16350" y="16089"/>
                      <a:pt x="16132" y="14370"/>
                      <a:pt x="15831" y="11281"/>
                    </a:cubicBezTo>
                    <a:cubicBezTo>
                      <a:pt x="10331" y="8616"/>
                      <a:pt x="5156" y="4791"/>
                      <a:pt x="562" y="0"/>
                    </a:cubicBezTo>
                    <a:close/>
                  </a:path>
                </a:pathLst>
              </a:custGeom>
              <a:solidFill>
                <a:srgbClr val="6F1420">
                  <a:alpha val="16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35"/>
              <p:cNvSpPr/>
              <p:nvPr/>
            </p:nvSpPr>
            <p:spPr>
              <a:xfrm>
                <a:off x="1826825" y="2809650"/>
                <a:ext cx="408775" cy="147925"/>
              </a:xfrm>
              <a:custGeom>
                <a:avLst/>
                <a:gdLst/>
                <a:ahLst/>
                <a:cxnLst/>
                <a:rect l="l" t="t" r="r" b="b"/>
                <a:pathLst>
                  <a:path w="16351" h="5917" extrusionOk="0">
                    <a:moveTo>
                      <a:pt x="7704" y="0"/>
                    </a:moveTo>
                    <a:cubicBezTo>
                      <a:pt x="5274" y="0"/>
                      <a:pt x="2847" y="547"/>
                      <a:pt x="1158" y="1747"/>
                    </a:cubicBezTo>
                    <a:cubicBezTo>
                      <a:pt x="716" y="2061"/>
                      <a:pt x="325" y="2416"/>
                      <a:pt x="1" y="2820"/>
                    </a:cubicBezTo>
                    <a:cubicBezTo>
                      <a:pt x="1" y="2820"/>
                      <a:pt x="1838" y="5917"/>
                      <a:pt x="7182" y="5917"/>
                    </a:cubicBezTo>
                    <a:cubicBezTo>
                      <a:pt x="7857" y="5917"/>
                      <a:pt x="8588" y="5867"/>
                      <a:pt x="9379" y="5756"/>
                    </a:cubicBezTo>
                    <a:cubicBezTo>
                      <a:pt x="9830" y="5595"/>
                      <a:pt x="10262" y="5391"/>
                      <a:pt x="10683" y="5131"/>
                    </a:cubicBezTo>
                    <a:cubicBezTo>
                      <a:pt x="10887" y="5007"/>
                      <a:pt x="11114" y="4820"/>
                      <a:pt x="11124" y="4522"/>
                    </a:cubicBezTo>
                    <a:cubicBezTo>
                      <a:pt x="11201" y="4663"/>
                      <a:pt x="11275" y="4806"/>
                      <a:pt x="11348" y="4947"/>
                    </a:cubicBezTo>
                    <a:cubicBezTo>
                      <a:pt x="11355" y="4713"/>
                      <a:pt x="11365" y="4455"/>
                      <a:pt x="11489" y="4285"/>
                    </a:cubicBezTo>
                    <a:cubicBezTo>
                      <a:pt x="11559" y="4188"/>
                      <a:pt x="11659" y="4131"/>
                      <a:pt x="11750" y="4061"/>
                    </a:cubicBezTo>
                    <a:cubicBezTo>
                      <a:pt x="11837" y="3991"/>
                      <a:pt x="11923" y="3887"/>
                      <a:pt x="11937" y="3753"/>
                    </a:cubicBezTo>
                    <a:cubicBezTo>
                      <a:pt x="12054" y="3887"/>
                      <a:pt x="12178" y="4027"/>
                      <a:pt x="12335" y="4057"/>
                    </a:cubicBezTo>
                    <a:cubicBezTo>
                      <a:pt x="12348" y="4060"/>
                      <a:pt x="12361" y="4061"/>
                      <a:pt x="12374" y="4061"/>
                    </a:cubicBezTo>
                    <a:cubicBezTo>
                      <a:pt x="12515" y="4061"/>
                      <a:pt x="12668" y="3920"/>
                      <a:pt x="12656" y="3736"/>
                    </a:cubicBezTo>
                    <a:lnTo>
                      <a:pt x="12656" y="3736"/>
                    </a:lnTo>
                    <a:cubicBezTo>
                      <a:pt x="12723" y="3810"/>
                      <a:pt x="12786" y="3890"/>
                      <a:pt x="12846" y="3967"/>
                    </a:cubicBezTo>
                    <a:lnTo>
                      <a:pt x="12960" y="2713"/>
                    </a:lnTo>
                    <a:cubicBezTo>
                      <a:pt x="13271" y="3349"/>
                      <a:pt x="13582" y="3984"/>
                      <a:pt x="13896" y="4619"/>
                    </a:cubicBezTo>
                    <a:cubicBezTo>
                      <a:pt x="14678" y="4342"/>
                      <a:pt x="15498" y="4017"/>
                      <a:pt x="16350" y="3633"/>
                    </a:cubicBezTo>
                    <a:cubicBezTo>
                      <a:pt x="15518" y="1787"/>
                      <a:pt x="12886" y="560"/>
                      <a:pt x="9901" y="156"/>
                    </a:cubicBezTo>
                    <a:lnTo>
                      <a:pt x="9901" y="149"/>
                    </a:lnTo>
                    <a:cubicBezTo>
                      <a:pt x="9182" y="51"/>
                      <a:pt x="8443" y="0"/>
                      <a:pt x="7704" y="0"/>
                    </a:cubicBezTo>
                    <a:close/>
                  </a:path>
                </a:pathLst>
              </a:custGeom>
              <a:solidFill>
                <a:srgbClr val="6F1420">
                  <a:alpha val="2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35"/>
              <p:cNvSpPr/>
              <p:nvPr/>
            </p:nvSpPr>
            <p:spPr>
              <a:xfrm>
                <a:off x="1856000" y="2809650"/>
                <a:ext cx="224050" cy="97075"/>
              </a:xfrm>
              <a:custGeom>
                <a:avLst/>
                <a:gdLst/>
                <a:ahLst/>
                <a:cxnLst/>
                <a:rect l="l" t="t" r="r" b="b"/>
                <a:pathLst>
                  <a:path w="8962" h="3883" extrusionOk="0">
                    <a:moveTo>
                      <a:pt x="6571" y="1"/>
                    </a:moveTo>
                    <a:cubicBezTo>
                      <a:pt x="4129" y="1"/>
                      <a:pt x="1691" y="549"/>
                      <a:pt x="1" y="1750"/>
                    </a:cubicBezTo>
                    <a:cubicBezTo>
                      <a:pt x="1" y="1750"/>
                      <a:pt x="3150" y="3426"/>
                      <a:pt x="6176" y="3807"/>
                    </a:cubicBezTo>
                    <a:lnTo>
                      <a:pt x="6179" y="3807"/>
                    </a:lnTo>
                    <a:cubicBezTo>
                      <a:pt x="6330" y="3726"/>
                      <a:pt x="6474" y="3619"/>
                      <a:pt x="6604" y="3489"/>
                    </a:cubicBezTo>
                    <a:cubicBezTo>
                      <a:pt x="6627" y="3522"/>
                      <a:pt x="6654" y="3559"/>
                      <a:pt x="6681" y="3589"/>
                    </a:cubicBezTo>
                    <a:cubicBezTo>
                      <a:pt x="6808" y="3205"/>
                      <a:pt x="6888" y="2800"/>
                      <a:pt x="6912" y="2382"/>
                    </a:cubicBezTo>
                    <a:cubicBezTo>
                      <a:pt x="6975" y="2887"/>
                      <a:pt x="7072" y="3392"/>
                      <a:pt x="7199" y="3880"/>
                    </a:cubicBezTo>
                    <a:cubicBezTo>
                      <a:pt x="7257" y="3881"/>
                      <a:pt x="7314" y="3882"/>
                      <a:pt x="7371" y="3882"/>
                    </a:cubicBezTo>
                    <a:cubicBezTo>
                      <a:pt x="7928" y="3882"/>
                      <a:pt x="8467" y="3822"/>
                      <a:pt x="8961" y="3673"/>
                    </a:cubicBezTo>
                    <a:cubicBezTo>
                      <a:pt x="8814" y="2683"/>
                      <a:pt x="8764" y="1279"/>
                      <a:pt x="8747" y="149"/>
                    </a:cubicBezTo>
                    <a:lnTo>
                      <a:pt x="8747" y="146"/>
                    </a:lnTo>
                    <a:cubicBezTo>
                      <a:pt x="8035" y="50"/>
                      <a:pt x="7303" y="1"/>
                      <a:pt x="6571" y="1"/>
                    </a:cubicBezTo>
                    <a:close/>
                  </a:path>
                </a:pathLst>
              </a:custGeom>
              <a:solidFill>
                <a:srgbClr val="6F1420">
                  <a:alpha val="50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89" name="Google Shape;4789;p35"/>
          <p:cNvGrpSpPr/>
          <p:nvPr/>
        </p:nvGrpSpPr>
        <p:grpSpPr>
          <a:xfrm rot="9488505" flipH="1">
            <a:off x="7696739" y="4437008"/>
            <a:ext cx="1715653" cy="1308173"/>
            <a:chOff x="7168975" y="1480850"/>
            <a:chExt cx="757450" cy="577550"/>
          </a:xfrm>
        </p:grpSpPr>
        <p:sp>
          <p:nvSpPr>
            <p:cNvPr id="4790" name="Google Shape;4790;p35"/>
            <p:cNvSpPr/>
            <p:nvPr/>
          </p:nvSpPr>
          <p:spPr>
            <a:xfrm>
              <a:off x="7168975" y="1897325"/>
              <a:ext cx="239625" cy="66600"/>
            </a:xfrm>
            <a:custGeom>
              <a:avLst/>
              <a:gdLst/>
              <a:ahLst/>
              <a:cxnLst/>
              <a:rect l="l" t="t" r="r" b="b"/>
              <a:pathLst>
                <a:path w="9585" h="2664" extrusionOk="0">
                  <a:moveTo>
                    <a:pt x="4571" y="1"/>
                  </a:moveTo>
                  <a:cubicBezTo>
                    <a:pt x="3007" y="1"/>
                    <a:pt x="1444" y="235"/>
                    <a:pt x="0" y="699"/>
                  </a:cubicBezTo>
                  <a:cubicBezTo>
                    <a:pt x="1318" y="2007"/>
                    <a:pt x="3095" y="2663"/>
                    <a:pt x="4875" y="2663"/>
                  </a:cubicBezTo>
                  <a:cubicBezTo>
                    <a:pt x="6575" y="2663"/>
                    <a:pt x="8277" y="2064"/>
                    <a:pt x="9585" y="862"/>
                  </a:cubicBezTo>
                  <a:cubicBezTo>
                    <a:pt x="8020" y="286"/>
                    <a:pt x="6295" y="1"/>
                    <a:pt x="4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35"/>
            <p:cNvSpPr/>
            <p:nvPr/>
          </p:nvSpPr>
          <p:spPr>
            <a:xfrm>
              <a:off x="7168975" y="1480850"/>
              <a:ext cx="757450" cy="452000"/>
            </a:xfrm>
            <a:custGeom>
              <a:avLst/>
              <a:gdLst/>
              <a:ahLst/>
              <a:cxnLst/>
              <a:rect l="l" t="t" r="r" b="b"/>
              <a:pathLst>
                <a:path w="30298" h="18080" extrusionOk="0">
                  <a:moveTo>
                    <a:pt x="30258" y="1"/>
                  </a:moveTo>
                  <a:cubicBezTo>
                    <a:pt x="24465" y="9421"/>
                    <a:pt x="15868" y="17961"/>
                    <a:pt x="5271" y="17961"/>
                  </a:cubicBezTo>
                  <a:cubicBezTo>
                    <a:pt x="3614" y="17961"/>
                    <a:pt x="1909" y="17752"/>
                    <a:pt x="157" y="17305"/>
                  </a:cubicBezTo>
                  <a:cubicBezTo>
                    <a:pt x="105" y="17325"/>
                    <a:pt x="53" y="17338"/>
                    <a:pt x="0" y="17358"/>
                  </a:cubicBezTo>
                  <a:cubicBezTo>
                    <a:pt x="1821" y="17850"/>
                    <a:pt x="3599" y="18080"/>
                    <a:pt x="5330" y="18080"/>
                  </a:cubicBezTo>
                  <a:cubicBezTo>
                    <a:pt x="15853" y="18080"/>
                    <a:pt x="24609" y="9591"/>
                    <a:pt x="30278" y="79"/>
                  </a:cubicBezTo>
                  <a:cubicBezTo>
                    <a:pt x="30298" y="66"/>
                    <a:pt x="30291" y="21"/>
                    <a:pt x="30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35"/>
            <p:cNvSpPr/>
            <p:nvPr/>
          </p:nvSpPr>
          <p:spPr>
            <a:xfrm>
              <a:off x="7264000" y="1790650"/>
              <a:ext cx="213800" cy="115550"/>
            </a:xfrm>
            <a:custGeom>
              <a:avLst/>
              <a:gdLst/>
              <a:ahLst/>
              <a:cxnLst/>
              <a:rect l="l" t="t" r="r" b="b"/>
              <a:pathLst>
                <a:path w="8552" h="4622" extrusionOk="0">
                  <a:moveTo>
                    <a:pt x="0" y="0"/>
                  </a:moveTo>
                  <a:lnTo>
                    <a:pt x="0" y="0"/>
                  </a:lnTo>
                  <a:cubicBezTo>
                    <a:pt x="986" y="2806"/>
                    <a:pt x="3750" y="4621"/>
                    <a:pt x="6633" y="4621"/>
                  </a:cubicBezTo>
                  <a:cubicBezTo>
                    <a:pt x="7273" y="4621"/>
                    <a:pt x="7918" y="4532"/>
                    <a:pt x="8551" y="4344"/>
                  </a:cubicBezTo>
                  <a:cubicBezTo>
                    <a:pt x="6340" y="2035"/>
                    <a:pt x="3154" y="45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35"/>
            <p:cNvSpPr/>
            <p:nvPr/>
          </p:nvSpPr>
          <p:spPr>
            <a:xfrm>
              <a:off x="7264000" y="1790650"/>
              <a:ext cx="213800" cy="108625"/>
            </a:xfrm>
            <a:custGeom>
              <a:avLst/>
              <a:gdLst/>
              <a:ahLst/>
              <a:cxnLst/>
              <a:rect l="l" t="t" r="r" b="b"/>
              <a:pathLst>
                <a:path w="8552" h="4345" extrusionOk="0">
                  <a:moveTo>
                    <a:pt x="0" y="0"/>
                  </a:moveTo>
                  <a:cubicBezTo>
                    <a:pt x="2225" y="2094"/>
                    <a:pt x="5300" y="3742"/>
                    <a:pt x="8551" y="4344"/>
                  </a:cubicBezTo>
                  <a:cubicBezTo>
                    <a:pt x="8518" y="4311"/>
                    <a:pt x="8492" y="4285"/>
                    <a:pt x="8466" y="4253"/>
                  </a:cubicBezTo>
                  <a:cubicBezTo>
                    <a:pt x="5286" y="3487"/>
                    <a:pt x="2434" y="2035"/>
                    <a:pt x="164" y="20"/>
                  </a:cubicBezTo>
                  <a:cubicBezTo>
                    <a:pt x="118" y="13"/>
                    <a:pt x="59" y="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35"/>
            <p:cNvSpPr/>
            <p:nvPr/>
          </p:nvSpPr>
          <p:spPr>
            <a:xfrm>
              <a:off x="7342175" y="1886325"/>
              <a:ext cx="166850" cy="172075"/>
            </a:xfrm>
            <a:custGeom>
              <a:avLst/>
              <a:gdLst/>
              <a:ahLst/>
              <a:cxnLst/>
              <a:rect l="l" t="t" r="r" b="b"/>
              <a:pathLst>
                <a:path w="6674" h="6883" extrusionOk="0">
                  <a:moveTo>
                    <a:pt x="6674" y="0"/>
                  </a:moveTo>
                  <a:cubicBezTo>
                    <a:pt x="3828" y="1433"/>
                    <a:pt x="1355" y="4004"/>
                    <a:pt x="1" y="6883"/>
                  </a:cubicBezTo>
                  <a:cubicBezTo>
                    <a:pt x="3632" y="6745"/>
                    <a:pt x="6641" y="3638"/>
                    <a:pt x="6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35"/>
            <p:cNvSpPr/>
            <p:nvPr/>
          </p:nvSpPr>
          <p:spPr>
            <a:xfrm>
              <a:off x="7342175" y="1886325"/>
              <a:ext cx="166850" cy="172075"/>
            </a:xfrm>
            <a:custGeom>
              <a:avLst/>
              <a:gdLst/>
              <a:ahLst/>
              <a:cxnLst/>
              <a:rect l="l" t="t" r="r" b="b"/>
              <a:pathLst>
                <a:path w="6674" h="6883" extrusionOk="0">
                  <a:moveTo>
                    <a:pt x="6674" y="0"/>
                  </a:moveTo>
                  <a:lnTo>
                    <a:pt x="6674" y="0"/>
                  </a:lnTo>
                  <a:cubicBezTo>
                    <a:pt x="6634" y="26"/>
                    <a:pt x="6602" y="40"/>
                    <a:pt x="6569" y="59"/>
                  </a:cubicBezTo>
                  <a:cubicBezTo>
                    <a:pt x="4901" y="2879"/>
                    <a:pt x="2657" y="5169"/>
                    <a:pt x="73" y="6739"/>
                  </a:cubicBezTo>
                  <a:lnTo>
                    <a:pt x="1" y="6883"/>
                  </a:lnTo>
                  <a:cubicBezTo>
                    <a:pt x="2657" y="5372"/>
                    <a:pt x="5143" y="2925"/>
                    <a:pt x="6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35"/>
            <p:cNvSpPr/>
            <p:nvPr/>
          </p:nvSpPr>
          <p:spPr>
            <a:xfrm>
              <a:off x="7485300" y="1814350"/>
              <a:ext cx="157200" cy="187300"/>
            </a:xfrm>
            <a:custGeom>
              <a:avLst/>
              <a:gdLst/>
              <a:ahLst/>
              <a:cxnLst/>
              <a:rect l="l" t="t" r="r" b="b"/>
              <a:pathLst>
                <a:path w="6288" h="7492" extrusionOk="0">
                  <a:moveTo>
                    <a:pt x="5980" y="1"/>
                  </a:moveTo>
                  <a:lnTo>
                    <a:pt x="5980" y="1"/>
                  </a:lnTo>
                  <a:cubicBezTo>
                    <a:pt x="3278" y="1695"/>
                    <a:pt x="1073" y="4495"/>
                    <a:pt x="0" y="7492"/>
                  </a:cubicBezTo>
                  <a:cubicBezTo>
                    <a:pt x="3598" y="7007"/>
                    <a:pt x="6287" y="3625"/>
                    <a:pt x="5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35"/>
            <p:cNvSpPr/>
            <p:nvPr/>
          </p:nvSpPr>
          <p:spPr>
            <a:xfrm>
              <a:off x="7485300" y="1814350"/>
              <a:ext cx="149500" cy="187300"/>
            </a:xfrm>
            <a:custGeom>
              <a:avLst/>
              <a:gdLst/>
              <a:ahLst/>
              <a:cxnLst/>
              <a:rect l="l" t="t" r="r" b="b"/>
              <a:pathLst>
                <a:path w="5980" h="7492" extrusionOk="0">
                  <a:moveTo>
                    <a:pt x="5980" y="1"/>
                  </a:moveTo>
                  <a:lnTo>
                    <a:pt x="5980" y="1"/>
                  </a:lnTo>
                  <a:cubicBezTo>
                    <a:pt x="5947" y="27"/>
                    <a:pt x="5914" y="40"/>
                    <a:pt x="5882" y="66"/>
                  </a:cubicBezTo>
                  <a:cubicBezTo>
                    <a:pt x="4488" y="3023"/>
                    <a:pt x="2480" y="5529"/>
                    <a:pt x="59" y="7335"/>
                  </a:cubicBezTo>
                  <a:cubicBezTo>
                    <a:pt x="39" y="7387"/>
                    <a:pt x="13" y="7439"/>
                    <a:pt x="0" y="7492"/>
                  </a:cubicBezTo>
                  <a:cubicBezTo>
                    <a:pt x="2493" y="5732"/>
                    <a:pt x="4737" y="3056"/>
                    <a:pt x="59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35"/>
            <p:cNvSpPr/>
            <p:nvPr/>
          </p:nvSpPr>
          <p:spPr>
            <a:xfrm>
              <a:off x="7620050" y="1726850"/>
              <a:ext cx="140200" cy="208400"/>
            </a:xfrm>
            <a:custGeom>
              <a:avLst/>
              <a:gdLst/>
              <a:ahLst/>
              <a:cxnLst/>
              <a:rect l="l" t="t" r="r" b="b"/>
              <a:pathLst>
                <a:path w="5608" h="8336" extrusionOk="0">
                  <a:moveTo>
                    <a:pt x="4731" y="1"/>
                  </a:moveTo>
                  <a:cubicBezTo>
                    <a:pt x="2336" y="2094"/>
                    <a:pt x="596" y="5208"/>
                    <a:pt x="1" y="8335"/>
                  </a:cubicBezTo>
                  <a:cubicBezTo>
                    <a:pt x="3481" y="7295"/>
                    <a:pt x="5608" y="3533"/>
                    <a:pt x="4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35"/>
            <p:cNvSpPr/>
            <p:nvPr/>
          </p:nvSpPr>
          <p:spPr>
            <a:xfrm>
              <a:off x="7620050" y="1726850"/>
              <a:ext cx="118275" cy="208400"/>
            </a:xfrm>
            <a:custGeom>
              <a:avLst/>
              <a:gdLst/>
              <a:ahLst/>
              <a:cxnLst/>
              <a:rect l="l" t="t" r="r" b="b"/>
              <a:pathLst>
                <a:path w="4731" h="8336" extrusionOk="0">
                  <a:moveTo>
                    <a:pt x="4731" y="1"/>
                  </a:moveTo>
                  <a:cubicBezTo>
                    <a:pt x="4698" y="27"/>
                    <a:pt x="4679" y="46"/>
                    <a:pt x="4646" y="73"/>
                  </a:cubicBezTo>
                  <a:cubicBezTo>
                    <a:pt x="3737" y="3219"/>
                    <a:pt x="2140" y="6000"/>
                    <a:pt x="34" y="8172"/>
                  </a:cubicBezTo>
                  <a:cubicBezTo>
                    <a:pt x="21" y="8224"/>
                    <a:pt x="7" y="8277"/>
                    <a:pt x="1" y="8335"/>
                  </a:cubicBezTo>
                  <a:cubicBezTo>
                    <a:pt x="2193" y="6209"/>
                    <a:pt x="3992" y="3213"/>
                    <a:pt x="4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35"/>
            <p:cNvSpPr/>
            <p:nvPr/>
          </p:nvSpPr>
          <p:spPr>
            <a:xfrm>
              <a:off x="7361150" y="1743525"/>
              <a:ext cx="213625" cy="115625"/>
            </a:xfrm>
            <a:custGeom>
              <a:avLst/>
              <a:gdLst/>
              <a:ahLst/>
              <a:cxnLst/>
              <a:rect l="l" t="t" r="r" b="b"/>
              <a:pathLst>
                <a:path w="8545" h="4625" extrusionOk="0">
                  <a:moveTo>
                    <a:pt x="0" y="1"/>
                  </a:moveTo>
                  <a:lnTo>
                    <a:pt x="0" y="1"/>
                  </a:lnTo>
                  <a:cubicBezTo>
                    <a:pt x="985" y="2805"/>
                    <a:pt x="3747" y="4624"/>
                    <a:pt x="6625" y="4624"/>
                  </a:cubicBezTo>
                  <a:cubicBezTo>
                    <a:pt x="7265" y="4624"/>
                    <a:pt x="7911" y="4534"/>
                    <a:pt x="8545" y="4345"/>
                  </a:cubicBezTo>
                  <a:cubicBezTo>
                    <a:pt x="6346" y="2049"/>
                    <a:pt x="3147" y="45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35"/>
            <p:cNvSpPr/>
            <p:nvPr/>
          </p:nvSpPr>
          <p:spPr>
            <a:xfrm>
              <a:off x="7361150" y="1743525"/>
              <a:ext cx="213625" cy="108625"/>
            </a:xfrm>
            <a:custGeom>
              <a:avLst/>
              <a:gdLst/>
              <a:ahLst/>
              <a:cxnLst/>
              <a:rect l="l" t="t" r="r" b="b"/>
              <a:pathLst>
                <a:path w="8545" h="4345" extrusionOk="0">
                  <a:moveTo>
                    <a:pt x="0" y="1"/>
                  </a:moveTo>
                  <a:lnTo>
                    <a:pt x="0" y="1"/>
                  </a:lnTo>
                  <a:cubicBezTo>
                    <a:pt x="2225" y="2094"/>
                    <a:pt x="5300" y="3750"/>
                    <a:pt x="8545" y="4345"/>
                  </a:cubicBezTo>
                  <a:cubicBezTo>
                    <a:pt x="8525" y="4319"/>
                    <a:pt x="8499" y="4286"/>
                    <a:pt x="8466" y="4253"/>
                  </a:cubicBezTo>
                  <a:cubicBezTo>
                    <a:pt x="5287" y="3494"/>
                    <a:pt x="2428" y="2042"/>
                    <a:pt x="164" y="27"/>
                  </a:cubicBezTo>
                  <a:cubicBezTo>
                    <a:pt x="118" y="20"/>
                    <a:pt x="59" y="1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35"/>
            <p:cNvSpPr/>
            <p:nvPr/>
          </p:nvSpPr>
          <p:spPr>
            <a:xfrm>
              <a:off x="7439650" y="1695775"/>
              <a:ext cx="217225" cy="110225"/>
            </a:xfrm>
            <a:custGeom>
              <a:avLst/>
              <a:gdLst/>
              <a:ahLst/>
              <a:cxnLst/>
              <a:rect l="l" t="t" r="r" b="b"/>
              <a:pathLst>
                <a:path w="8689" h="4409" extrusionOk="0">
                  <a:moveTo>
                    <a:pt x="1" y="1"/>
                  </a:moveTo>
                  <a:cubicBezTo>
                    <a:pt x="1048" y="2705"/>
                    <a:pt x="3747" y="4409"/>
                    <a:pt x="6548" y="4409"/>
                  </a:cubicBezTo>
                  <a:cubicBezTo>
                    <a:pt x="7263" y="4409"/>
                    <a:pt x="7986" y="4298"/>
                    <a:pt x="8689" y="4063"/>
                  </a:cubicBezTo>
                  <a:cubicBezTo>
                    <a:pt x="6412" y="1832"/>
                    <a:pt x="3167" y="34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35"/>
            <p:cNvSpPr/>
            <p:nvPr/>
          </p:nvSpPr>
          <p:spPr>
            <a:xfrm>
              <a:off x="7439650" y="1695775"/>
              <a:ext cx="217225" cy="101600"/>
            </a:xfrm>
            <a:custGeom>
              <a:avLst/>
              <a:gdLst/>
              <a:ahLst/>
              <a:cxnLst/>
              <a:rect l="l" t="t" r="r" b="b"/>
              <a:pathLst>
                <a:path w="8689" h="4064" extrusionOk="0">
                  <a:moveTo>
                    <a:pt x="1" y="1"/>
                  </a:moveTo>
                  <a:lnTo>
                    <a:pt x="1" y="1"/>
                  </a:lnTo>
                  <a:cubicBezTo>
                    <a:pt x="2291" y="2022"/>
                    <a:pt x="5424" y="3573"/>
                    <a:pt x="8689" y="4063"/>
                  </a:cubicBezTo>
                  <a:lnTo>
                    <a:pt x="8597" y="3972"/>
                  </a:lnTo>
                  <a:cubicBezTo>
                    <a:pt x="5392" y="3317"/>
                    <a:pt x="2487" y="1944"/>
                    <a:pt x="164" y="14"/>
                  </a:cubicBezTo>
                  <a:cubicBezTo>
                    <a:pt x="119" y="14"/>
                    <a:pt x="60" y="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35"/>
            <p:cNvSpPr/>
            <p:nvPr/>
          </p:nvSpPr>
          <p:spPr>
            <a:xfrm>
              <a:off x="7513425" y="1652250"/>
              <a:ext cx="229325" cy="87750"/>
            </a:xfrm>
            <a:custGeom>
              <a:avLst/>
              <a:gdLst/>
              <a:ahLst/>
              <a:cxnLst/>
              <a:rect l="l" t="t" r="r" b="b"/>
              <a:pathLst>
                <a:path w="9173" h="3510" extrusionOk="0">
                  <a:moveTo>
                    <a:pt x="451" y="0"/>
                  </a:moveTo>
                  <a:cubicBezTo>
                    <a:pt x="301" y="0"/>
                    <a:pt x="150" y="3"/>
                    <a:pt x="0" y="8"/>
                  </a:cubicBezTo>
                  <a:cubicBezTo>
                    <a:pt x="1250" y="2231"/>
                    <a:pt x="3661" y="3510"/>
                    <a:pt x="6114" y="3510"/>
                  </a:cubicBezTo>
                  <a:cubicBezTo>
                    <a:pt x="7155" y="3510"/>
                    <a:pt x="8202" y="3280"/>
                    <a:pt x="9173" y="2795"/>
                  </a:cubicBezTo>
                  <a:cubicBezTo>
                    <a:pt x="6722" y="1005"/>
                    <a:pt x="3506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35"/>
            <p:cNvSpPr/>
            <p:nvPr/>
          </p:nvSpPr>
          <p:spPr>
            <a:xfrm>
              <a:off x="7513425" y="1652425"/>
              <a:ext cx="229325" cy="69700"/>
            </a:xfrm>
            <a:custGeom>
              <a:avLst/>
              <a:gdLst/>
              <a:ahLst/>
              <a:cxnLst/>
              <a:rect l="l" t="t" r="r" b="b"/>
              <a:pathLst>
                <a:path w="9173" h="2788" extrusionOk="0">
                  <a:moveTo>
                    <a:pt x="0" y="1"/>
                  </a:moveTo>
                  <a:cubicBezTo>
                    <a:pt x="2552" y="1669"/>
                    <a:pt x="5869" y="2762"/>
                    <a:pt x="9173" y="2788"/>
                  </a:cubicBezTo>
                  <a:cubicBezTo>
                    <a:pt x="9140" y="2762"/>
                    <a:pt x="9114" y="2749"/>
                    <a:pt x="9081" y="2722"/>
                  </a:cubicBezTo>
                  <a:cubicBezTo>
                    <a:pt x="5810" y="2526"/>
                    <a:pt x="2742" y="1584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6" name="Google Shape;4806;p35"/>
          <p:cNvGrpSpPr/>
          <p:nvPr/>
        </p:nvGrpSpPr>
        <p:grpSpPr>
          <a:xfrm rot="-731908" flipH="1">
            <a:off x="-167905" y="160557"/>
            <a:ext cx="1715655" cy="1308174"/>
            <a:chOff x="7168975" y="1480850"/>
            <a:chExt cx="757450" cy="577550"/>
          </a:xfrm>
        </p:grpSpPr>
        <p:sp>
          <p:nvSpPr>
            <p:cNvPr id="4807" name="Google Shape;4807;p35"/>
            <p:cNvSpPr/>
            <p:nvPr/>
          </p:nvSpPr>
          <p:spPr>
            <a:xfrm>
              <a:off x="7168975" y="1897325"/>
              <a:ext cx="239625" cy="66600"/>
            </a:xfrm>
            <a:custGeom>
              <a:avLst/>
              <a:gdLst/>
              <a:ahLst/>
              <a:cxnLst/>
              <a:rect l="l" t="t" r="r" b="b"/>
              <a:pathLst>
                <a:path w="9585" h="2664" extrusionOk="0">
                  <a:moveTo>
                    <a:pt x="4571" y="1"/>
                  </a:moveTo>
                  <a:cubicBezTo>
                    <a:pt x="3007" y="1"/>
                    <a:pt x="1444" y="235"/>
                    <a:pt x="0" y="699"/>
                  </a:cubicBezTo>
                  <a:cubicBezTo>
                    <a:pt x="1318" y="2007"/>
                    <a:pt x="3095" y="2663"/>
                    <a:pt x="4875" y="2663"/>
                  </a:cubicBezTo>
                  <a:cubicBezTo>
                    <a:pt x="6575" y="2663"/>
                    <a:pt x="8277" y="2064"/>
                    <a:pt x="9585" y="862"/>
                  </a:cubicBezTo>
                  <a:cubicBezTo>
                    <a:pt x="8020" y="286"/>
                    <a:pt x="6295" y="1"/>
                    <a:pt x="4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35"/>
            <p:cNvSpPr/>
            <p:nvPr/>
          </p:nvSpPr>
          <p:spPr>
            <a:xfrm>
              <a:off x="7168975" y="1480850"/>
              <a:ext cx="757450" cy="452000"/>
            </a:xfrm>
            <a:custGeom>
              <a:avLst/>
              <a:gdLst/>
              <a:ahLst/>
              <a:cxnLst/>
              <a:rect l="l" t="t" r="r" b="b"/>
              <a:pathLst>
                <a:path w="30298" h="18080" extrusionOk="0">
                  <a:moveTo>
                    <a:pt x="30258" y="1"/>
                  </a:moveTo>
                  <a:cubicBezTo>
                    <a:pt x="24465" y="9421"/>
                    <a:pt x="15868" y="17961"/>
                    <a:pt x="5271" y="17961"/>
                  </a:cubicBezTo>
                  <a:cubicBezTo>
                    <a:pt x="3614" y="17961"/>
                    <a:pt x="1909" y="17752"/>
                    <a:pt x="157" y="17305"/>
                  </a:cubicBezTo>
                  <a:cubicBezTo>
                    <a:pt x="105" y="17325"/>
                    <a:pt x="53" y="17338"/>
                    <a:pt x="0" y="17358"/>
                  </a:cubicBezTo>
                  <a:cubicBezTo>
                    <a:pt x="1821" y="17850"/>
                    <a:pt x="3599" y="18080"/>
                    <a:pt x="5330" y="18080"/>
                  </a:cubicBezTo>
                  <a:cubicBezTo>
                    <a:pt x="15853" y="18080"/>
                    <a:pt x="24609" y="9591"/>
                    <a:pt x="30278" y="79"/>
                  </a:cubicBezTo>
                  <a:cubicBezTo>
                    <a:pt x="30298" y="66"/>
                    <a:pt x="30291" y="21"/>
                    <a:pt x="30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35"/>
            <p:cNvSpPr/>
            <p:nvPr/>
          </p:nvSpPr>
          <p:spPr>
            <a:xfrm>
              <a:off x="7264000" y="1790650"/>
              <a:ext cx="213800" cy="115550"/>
            </a:xfrm>
            <a:custGeom>
              <a:avLst/>
              <a:gdLst/>
              <a:ahLst/>
              <a:cxnLst/>
              <a:rect l="l" t="t" r="r" b="b"/>
              <a:pathLst>
                <a:path w="8552" h="4622" extrusionOk="0">
                  <a:moveTo>
                    <a:pt x="0" y="0"/>
                  </a:moveTo>
                  <a:lnTo>
                    <a:pt x="0" y="0"/>
                  </a:lnTo>
                  <a:cubicBezTo>
                    <a:pt x="986" y="2806"/>
                    <a:pt x="3750" y="4621"/>
                    <a:pt x="6633" y="4621"/>
                  </a:cubicBezTo>
                  <a:cubicBezTo>
                    <a:pt x="7273" y="4621"/>
                    <a:pt x="7918" y="4532"/>
                    <a:pt x="8551" y="4344"/>
                  </a:cubicBezTo>
                  <a:cubicBezTo>
                    <a:pt x="6340" y="2035"/>
                    <a:pt x="3154" y="45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35"/>
            <p:cNvSpPr/>
            <p:nvPr/>
          </p:nvSpPr>
          <p:spPr>
            <a:xfrm>
              <a:off x="7264000" y="1790650"/>
              <a:ext cx="213800" cy="108625"/>
            </a:xfrm>
            <a:custGeom>
              <a:avLst/>
              <a:gdLst/>
              <a:ahLst/>
              <a:cxnLst/>
              <a:rect l="l" t="t" r="r" b="b"/>
              <a:pathLst>
                <a:path w="8552" h="4345" extrusionOk="0">
                  <a:moveTo>
                    <a:pt x="0" y="0"/>
                  </a:moveTo>
                  <a:cubicBezTo>
                    <a:pt x="2225" y="2094"/>
                    <a:pt x="5300" y="3742"/>
                    <a:pt x="8551" y="4344"/>
                  </a:cubicBezTo>
                  <a:cubicBezTo>
                    <a:pt x="8518" y="4311"/>
                    <a:pt x="8492" y="4285"/>
                    <a:pt x="8466" y="4253"/>
                  </a:cubicBezTo>
                  <a:cubicBezTo>
                    <a:pt x="5286" y="3487"/>
                    <a:pt x="2434" y="2035"/>
                    <a:pt x="164" y="20"/>
                  </a:cubicBezTo>
                  <a:cubicBezTo>
                    <a:pt x="118" y="13"/>
                    <a:pt x="59" y="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35"/>
            <p:cNvSpPr/>
            <p:nvPr/>
          </p:nvSpPr>
          <p:spPr>
            <a:xfrm>
              <a:off x="7342175" y="1886325"/>
              <a:ext cx="166850" cy="172075"/>
            </a:xfrm>
            <a:custGeom>
              <a:avLst/>
              <a:gdLst/>
              <a:ahLst/>
              <a:cxnLst/>
              <a:rect l="l" t="t" r="r" b="b"/>
              <a:pathLst>
                <a:path w="6674" h="6883" extrusionOk="0">
                  <a:moveTo>
                    <a:pt x="6674" y="0"/>
                  </a:moveTo>
                  <a:cubicBezTo>
                    <a:pt x="3828" y="1433"/>
                    <a:pt x="1355" y="4004"/>
                    <a:pt x="1" y="6883"/>
                  </a:cubicBezTo>
                  <a:cubicBezTo>
                    <a:pt x="3632" y="6745"/>
                    <a:pt x="6641" y="3638"/>
                    <a:pt x="6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35"/>
            <p:cNvSpPr/>
            <p:nvPr/>
          </p:nvSpPr>
          <p:spPr>
            <a:xfrm>
              <a:off x="7342175" y="1886325"/>
              <a:ext cx="166850" cy="172075"/>
            </a:xfrm>
            <a:custGeom>
              <a:avLst/>
              <a:gdLst/>
              <a:ahLst/>
              <a:cxnLst/>
              <a:rect l="l" t="t" r="r" b="b"/>
              <a:pathLst>
                <a:path w="6674" h="6883" extrusionOk="0">
                  <a:moveTo>
                    <a:pt x="6674" y="0"/>
                  </a:moveTo>
                  <a:lnTo>
                    <a:pt x="6674" y="0"/>
                  </a:lnTo>
                  <a:cubicBezTo>
                    <a:pt x="6634" y="26"/>
                    <a:pt x="6602" y="40"/>
                    <a:pt x="6569" y="59"/>
                  </a:cubicBezTo>
                  <a:cubicBezTo>
                    <a:pt x="4901" y="2879"/>
                    <a:pt x="2657" y="5169"/>
                    <a:pt x="73" y="6739"/>
                  </a:cubicBezTo>
                  <a:lnTo>
                    <a:pt x="1" y="6883"/>
                  </a:lnTo>
                  <a:cubicBezTo>
                    <a:pt x="2657" y="5372"/>
                    <a:pt x="5143" y="2925"/>
                    <a:pt x="6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35"/>
            <p:cNvSpPr/>
            <p:nvPr/>
          </p:nvSpPr>
          <p:spPr>
            <a:xfrm>
              <a:off x="7485300" y="1814350"/>
              <a:ext cx="157200" cy="187300"/>
            </a:xfrm>
            <a:custGeom>
              <a:avLst/>
              <a:gdLst/>
              <a:ahLst/>
              <a:cxnLst/>
              <a:rect l="l" t="t" r="r" b="b"/>
              <a:pathLst>
                <a:path w="6288" h="7492" extrusionOk="0">
                  <a:moveTo>
                    <a:pt x="5980" y="1"/>
                  </a:moveTo>
                  <a:lnTo>
                    <a:pt x="5980" y="1"/>
                  </a:lnTo>
                  <a:cubicBezTo>
                    <a:pt x="3278" y="1695"/>
                    <a:pt x="1073" y="4495"/>
                    <a:pt x="0" y="7492"/>
                  </a:cubicBezTo>
                  <a:cubicBezTo>
                    <a:pt x="3598" y="7007"/>
                    <a:pt x="6287" y="3625"/>
                    <a:pt x="5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35"/>
            <p:cNvSpPr/>
            <p:nvPr/>
          </p:nvSpPr>
          <p:spPr>
            <a:xfrm>
              <a:off x="7485300" y="1814350"/>
              <a:ext cx="149500" cy="187300"/>
            </a:xfrm>
            <a:custGeom>
              <a:avLst/>
              <a:gdLst/>
              <a:ahLst/>
              <a:cxnLst/>
              <a:rect l="l" t="t" r="r" b="b"/>
              <a:pathLst>
                <a:path w="5980" h="7492" extrusionOk="0">
                  <a:moveTo>
                    <a:pt x="5980" y="1"/>
                  </a:moveTo>
                  <a:lnTo>
                    <a:pt x="5980" y="1"/>
                  </a:lnTo>
                  <a:cubicBezTo>
                    <a:pt x="5947" y="27"/>
                    <a:pt x="5914" y="40"/>
                    <a:pt x="5882" y="66"/>
                  </a:cubicBezTo>
                  <a:cubicBezTo>
                    <a:pt x="4488" y="3023"/>
                    <a:pt x="2480" y="5529"/>
                    <a:pt x="59" y="7335"/>
                  </a:cubicBezTo>
                  <a:cubicBezTo>
                    <a:pt x="39" y="7387"/>
                    <a:pt x="13" y="7439"/>
                    <a:pt x="0" y="7492"/>
                  </a:cubicBezTo>
                  <a:cubicBezTo>
                    <a:pt x="2493" y="5732"/>
                    <a:pt x="4737" y="3056"/>
                    <a:pt x="59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35"/>
            <p:cNvSpPr/>
            <p:nvPr/>
          </p:nvSpPr>
          <p:spPr>
            <a:xfrm>
              <a:off x="7620050" y="1726850"/>
              <a:ext cx="140200" cy="208400"/>
            </a:xfrm>
            <a:custGeom>
              <a:avLst/>
              <a:gdLst/>
              <a:ahLst/>
              <a:cxnLst/>
              <a:rect l="l" t="t" r="r" b="b"/>
              <a:pathLst>
                <a:path w="5608" h="8336" extrusionOk="0">
                  <a:moveTo>
                    <a:pt x="4731" y="1"/>
                  </a:moveTo>
                  <a:cubicBezTo>
                    <a:pt x="2336" y="2094"/>
                    <a:pt x="596" y="5208"/>
                    <a:pt x="1" y="8335"/>
                  </a:cubicBezTo>
                  <a:cubicBezTo>
                    <a:pt x="3481" y="7295"/>
                    <a:pt x="5608" y="3533"/>
                    <a:pt x="4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35"/>
            <p:cNvSpPr/>
            <p:nvPr/>
          </p:nvSpPr>
          <p:spPr>
            <a:xfrm>
              <a:off x="7620050" y="1726850"/>
              <a:ext cx="118275" cy="208400"/>
            </a:xfrm>
            <a:custGeom>
              <a:avLst/>
              <a:gdLst/>
              <a:ahLst/>
              <a:cxnLst/>
              <a:rect l="l" t="t" r="r" b="b"/>
              <a:pathLst>
                <a:path w="4731" h="8336" extrusionOk="0">
                  <a:moveTo>
                    <a:pt x="4731" y="1"/>
                  </a:moveTo>
                  <a:cubicBezTo>
                    <a:pt x="4698" y="27"/>
                    <a:pt x="4679" y="46"/>
                    <a:pt x="4646" y="73"/>
                  </a:cubicBezTo>
                  <a:cubicBezTo>
                    <a:pt x="3737" y="3219"/>
                    <a:pt x="2140" y="6000"/>
                    <a:pt x="34" y="8172"/>
                  </a:cubicBezTo>
                  <a:cubicBezTo>
                    <a:pt x="21" y="8224"/>
                    <a:pt x="7" y="8277"/>
                    <a:pt x="1" y="8335"/>
                  </a:cubicBezTo>
                  <a:cubicBezTo>
                    <a:pt x="2193" y="6209"/>
                    <a:pt x="3992" y="3213"/>
                    <a:pt x="4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35"/>
            <p:cNvSpPr/>
            <p:nvPr/>
          </p:nvSpPr>
          <p:spPr>
            <a:xfrm>
              <a:off x="7361150" y="1743525"/>
              <a:ext cx="213625" cy="115625"/>
            </a:xfrm>
            <a:custGeom>
              <a:avLst/>
              <a:gdLst/>
              <a:ahLst/>
              <a:cxnLst/>
              <a:rect l="l" t="t" r="r" b="b"/>
              <a:pathLst>
                <a:path w="8545" h="4625" extrusionOk="0">
                  <a:moveTo>
                    <a:pt x="0" y="1"/>
                  </a:moveTo>
                  <a:lnTo>
                    <a:pt x="0" y="1"/>
                  </a:lnTo>
                  <a:cubicBezTo>
                    <a:pt x="985" y="2805"/>
                    <a:pt x="3747" y="4624"/>
                    <a:pt x="6625" y="4624"/>
                  </a:cubicBezTo>
                  <a:cubicBezTo>
                    <a:pt x="7265" y="4624"/>
                    <a:pt x="7911" y="4534"/>
                    <a:pt x="8545" y="4345"/>
                  </a:cubicBezTo>
                  <a:cubicBezTo>
                    <a:pt x="6346" y="2049"/>
                    <a:pt x="3147" y="45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35"/>
            <p:cNvSpPr/>
            <p:nvPr/>
          </p:nvSpPr>
          <p:spPr>
            <a:xfrm>
              <a:off x="7361150" y="1743525"/>
              <a:ext cx="213625" cy="108625"/>
            </a:xfrm>
            <a:custGeom>
              <a:avLst/>
              <a:gdLst/>
              <a:ahLst/>
              <a:cxnLst/>
              <a:rect l="l" t="t" r="r" b="b"/>
              <a:pathLst>
                <a:path w="8545" h="4345" extrusionOk="0">
                  <a:moveTo>
                    <a:pt x="0" y="1"/>
                  </a:moveTo>
                  <a:lnTo>
                    <a:pt x="0" y="1"/>
                  </a:lnTo>
                  <a:cubicBezTo>
                    <a:pt x="2225" y="2094"/>
                    <a:pt x="5300" y="3750"/>
                    <a:pt x="8545" y="4345"/>
                  </a:cubicBezTo>
                  <a:cubicBezTo>
                    <a:pt x="8525" y="4319"/>
                    <a:pt x="8499" y="4286"/>
                    <a:pt x="8466" y="4253"/>
                  </a:cubicBezTo>
                  <a:cubicBezTo>
                    <a:pt x="5287" y="3494"/>
                    <a:pt x="2428" y="2042"/>
                    <a:pt x="164" y="27"/>
                  </a:cubicBezTo>
                  <a:cubicBezTo>
                    <a:pt x="118" y="20"/>
                    <a:pt x="59" y="1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35"/>
            <p:cNvSpPr/>
            <p:nvPr/>
          </p:nvSpPr>
          <p:spPr>
            <a:xfrm>
              <a:off x="7439650" y="1695775"/>
              <a:ext cx="217225" cy="110225"/>
            </a:xfrm>
            <a:custGeom>
              <a:avLst/>
              <a:gdLst/>
              <a:ahLst/>
              <a:cxnLst/>
              <a:rect l="l" t="t" r="r" b="b"/>
              <a:pathLst>
                <a:path w="8689" h="4409" extrusionOk="0">
                  <a:moveTo>
                    <a:pt x="1" y="1"/>
                  </a:moveTo>
                  <a:cubicBezTo>
                    <a:pt x="1048" y="2705"/>
                    <a:pt x="3747" y="4409"/>
                    <a:pt x="6548" y="4409"/>
                  </a:cubicBezTo>
                  <a:cubicBezTo>
                    <a:pt x="7263" y="4409"/>
                    <a:pt x="7986" y="4298"/>
                    <a:pt x="8689" y="4063"/>
                  </a:cubicBezTo>
                  <a:cubicBezTo>
                    <a:pt x="6412" y="1832"/>
                    <a:pt x="3167" y="34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35"/>
            <p:cNvSpPr/>
            <p:nvPr/>
          </p:nvSpPr>
          <p:spPr>
            <a:xfrm>
              <a:off x="7439650" y="1695775"/>
              <a:ext cx="217225" cy="101600"/>
            </a:xfrm>
            <a:custGeom>
              <a:avLst/>
              <a:gdLst/>
              <a:ahLst/>
              <a:cxnLst/>
              <a:rect l="l" t="t" r="r" b="b"/>
              <a:pathLst>
                <a:path w="8689" h="4064" extrusionOk="0">
                  <a:moveTo>
                    <a:pt x="1" y="1"/>
                  </a:moveTo>
                  <a:lnTo>
                    <a:pt x="1" y="1"/>
                  </a:lnTo>
                  <a:cubicBezTo>
                    <a:pt x="2291" y="2022"/>
                    <a:pt x="5424" y="3573"/>
                    <a:pt x="8689" y="4063"/>
                  </a:cubicBezTo>
                  <a:lnTo>
                    <a:pt x="8597" y="3972"/>
                  </a:lnTo>
                  <a:cubicBezTo>
                    <a:pt x="5392" y="3317"/>
                    <a:pt x="2487" y="1944"/>
                    <a:pt x="164" y="14"/>
                  </a:cubicBezTo>
                  <a:cubicBezTo>
                    <a:pt x="119" y="14"/>
                    <a:pt x="60" y="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35"/>
            <p:cNvSpPr/>
            <p:nvPr/>
          </p:nvSpPr>
          <p:spPr>
            <a:xfrm>
              <a:off x="7513425" y="1652250"/>
              <a:ext cx="229325" cy="87750"/>
            </a:xfrm>
            <a:custGeom>
              <a:avLst/>
              <a:gdLst/>
              <a:ahLst/>
              <a:cxnLst/>
              <a:rect l="l" t="t" r="r" b="b"/>
              <a:pathLst>
                <a:path w="9173" h="3510" extrusionOk="0">
                  <a:moveTo>
                    <a:pt x="451" y="0"/>
                  </a:moveTo>
                  <a:cubicBezTo>
                    <a:pt x="301" y="0"/>
                    <a:pt x="150" y="3"/>
                    <a:pt x="0" y="8"/>
                  </a:cubicBezTo>
                  <a:cubicBezTo>
                    <a:pt x="1250" y="2231"/>
                    <a:pt x="3661" y="3510"/>
                    <a:pt x="6114" y="3510"/>
                  </a:cubicBezTo>
                  <a:cubicBezTo>
                    <a:pt x="7155" y="3510"/>
                    <a:pt x="8202" y="3280"/>
                    <a:pt x="9173" y="2795"/>
                  </a:cubicBezTo>
                  <a:cubicBezTo>
                    <a:pt x="6722" y="1005"/>
                    <a:pt x="3506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35"/>
            <p:cNvSpPr/>
            <p:nvPr/>
          </p:nvSpPr>
          <p:spPr>
            <a:xfrm>
              <a:off x="7513425" y="1652425"/>
              <a:ext cx="229325" cy="69700"/>
            </a:xfrm>
            <a:custGeom>
              <a:avLst/>
              <a:gdLst/>
              <a:ahLst/>
              <a:cxnLst/>
              <a:rect l="l" t="t" r="r" b="b"/>
              <a:pathLst>
                <a:path w="9173" h="2788" extrusionOk="0">
                  <a:moveTo>
                    <a:pt x="0" y="1"/>
                  </a:moveTo>
                  <a:cubicBezTo>
                    <a:pt x="2552" y="1669"/>
                    <a:pt x="5869" y="2762"/>
                    <a:pt x="9173" y="2788"/>
                  </a:cubicBezTo>
                  <a:cubicBezTo>
                    <a:pt x="9140" y="2762"/>
                    <a:pt x="9114" y="2749"/>
                    <a:pt x="9081" y="2722"/>
                  </a:cubicBezTo>
                  <a:cubicBezTo>
                    <a:pt x="5810" y="2526"/>
                    <a:pt x="2742" y="1584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3" name="Google Shape;4823;p35"/>
          <p:cNvGrpSpPr/>
          <p:nvPr/>
        </p:nvGrpSpPr>
        <p:grpSpPr>
          <a:xfrm rot="-2298311">
            <a:off x="851107" y="4549709"/>
            <a:ext cx="952466" cy="609693"/>
            <a:chOff x="7485300" y="2919488"/>
            <a:chExt cx="784775" cy="502350"/>
          </a:xfrm>
        </p:grpSpPr>
        <p:sp>
          <p:nvSpPr>
            <p:cNvPr id="4824" name="Google Shape;4824;p35"/>
            <p:cNvSpPr/>
            <p:nvPr/>
          </p:nvSpPr>
          <p:spPr>
            <a:xfrm>
              <a:off x="7485300" y="2919488"/>
              <a:ext cx="784775" cy="502350"/>
            </a:xfrm>
            <a:custGeom>
              <a:avLst/>
              <a:gdLst/>
              <a:ahLst/>
              <a:cxnLst/>
              <a:rect l="l" t="t" r="r" b="b"/>
              <a:pathLst>
                <a:path w="31391" h="20094" extrusionOk="0">
                  <a:moveTo>
                    <a:pt x="25163" y="1"/>
                  </a:moveTo>
                  <a:cubicBezTo>
                    <a:pt x="22956" y="1"/>
                    <a:pt x="20776" y="1977"/>
                    <a:pt x="19987" y="4081"/>
                  </a:cubicBezTo>
                  <a:cubicBezTo>
                    <a:pt x="19366" y="5462"/>
                    <a:pt x="18973" y="6999"/>
                    <a:pt x="17926" y="8098"/>
                  </a:cubicBezTo>
                  <a:cubicBezTo>
                    <a:pt x="14452" y="11618"/>
                    <a:pt x="8250" y="8203"/>
                    <a:pt x="4848" y="11860"/>
                  </a:cubicBezTo>
                  <a:cubicBezTo>
                    <a:pt x="2977" y="13986"/>
                    <a:pt x="3259" y="18291"/>
                    <a:pt x="1" y="19089"/>
                  </a:cubicBezTo>
                  <a:lnTo>
                    <a:pt x="184" y="20025"/>
                  </a:lnTo>
                  <a:cubicBezTo>
                    <a:pt x="447" y="20072"/>
                    <a:pt x="702" y="20094"/>
                    <a:pt x="949" y="20094"/>
                  </a:cubicBezTo>
                  <a:cubicBezTo>
                    <a:pt x="4282" y="20094"/>
                    <a:pt x="6239" y="16079"/>
                    <a:pt x="9199" y="15007"/>
                  </a:cubicBezTo>
                  <a:cubicBezTo>
                    <a:pt x="10216" y="14778"/>
                    <a:pt x="11183" y="14704"/>
                    <a:pt x="12127" y="14704"/>
                  </a:cubicBezTo>
                  <a:cubicBezTo>
                    <a:pt x="13851" y="14704"/>
                    <a:pt x="15495" y="14951"/>
                    <a:pt x="17211" y="14951"/>
                  </a:cubicBezTo>
                  <a:cubicBezTo>
                    <a:pt x="19191" y="14951"/>
                    <a:pt x="21267" y="14621"/>
                    <a:pt x="23671" y="13201"/>
                  </a:cubicBezTo>
                  <a:cubicBezTo>
                    <a:pt x="27694" y="11016"/>
                    <a:pt x="31390" y="4605"/>
                    <a:pt x="27445" y="817"/>
                  </a:cubicBezTo>
                  <a:cubicBezTo>
                    <a:pt x="26721" y="246"/>
                    <a:pt x="25941" y="1"/>
                    <a:pt x="251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35"/>
            <p:cNvSpPr/>
            <p:nvPr/>
          </p:nvSpPr>
          <p:spPr>
            <a:xfrm>
              <a:off x="7487600" y="2937288"/>
              <a:ext cx="683850" cy="474650"/>
            </a:xfrm>
            <a:custGeom>
              <a:avLst/>
              <a:gdLst/>
              <a:ahLst/>
              <a:cxnLst/>
              <a:rect l="l" t="t" r="r" b="b"/>
              <a:pathLst>
                <a:path w="27354" h="18986" extrusionOk="0">
                  <a:moveTo>
                    <a:pt x="27216" y="0"/>
                  </a:moveTo>
                  <a:cubicBezTo>
                    <a:pt x="24929" y="6970"/>
                    <a:pt x="20438" y="11601"/>
                    <a:pt x="13027" y="11601"/>
                  </a:cubicBezTo>
                  <a:cubicBezTo>
                    <a:pt x="12425" y="11601"/>
                    <a:pt x="11803" y="11570"/>
                    <a:pt x="11161" y="11508"/>
                  </a:cubicBezTo>
                  <a:cubicBezTo>
                    <a:pt x="10719" y="11481"/>
                    <a:pt x="10272" y="11455"/>
                    <a:pt x="9831" y="11455"/>
                  </a:cubicBezTo>
                  <a:cubicBezTo>
                    <a:pt x="8875" y="11455"/>
                    <a:pt x="7943" y="11578"/>
                    <a:pt x="7138" y="12084"/>
                  </a:cubicBezTo>
                  <a:cubicBezTo>
                    <a:pt x="4259" y="14341"/>
                    <a:pt x="5129" y="17311"/>
                    <a:pt x="0" y="18822"/>
                  </a:cubicBezTo>
                  <a:lnTo>
                    <a:pt x="33" y="18986"/>
                  </a:lnTo>
                  <a:cubicBezTo>
                    <a:pt x="2336" y="18417"/>
                    <a:pt x="4253" y="16788"/>
                    <a:pt x="5273" y="14688"/>
                  </a:cubicBezTo>
                  <a:cubicBezTo>
                    <a:pt x="5797" y="13752"/>
                    <a:pt x="6340" y="12797"/>
                    <a:pt x="7229" y="12234"/>
                  </a:cubicBezTo>
                  <a:cubicBezTo>
                    <a:pt x="8000" y="11746"/>
                    <a:pt x="8911" y="11626"/>
                    <a:pt x="9850" y="11626"/>
                  </a:cubicBezTo>
                  <a:cubicBezTo>
                    <a:pt x="10283" y="11626"/>
                    <a:pt x="10721" y="11651"/>
                    <a:pt x="11155" y="11678"/>
                  </a:cubicBezTo>
                  <a:cubicBezTo>
                    <a:pt x="11795" y="11740"/>
                    <a:pt x="12416" y="11770"/>
                    <a:pt x="13018" y="11770"/>
                  </a:cubicBezTo>
                  <a:cubicBezTo>
                    <a:pt x="20482" y="11770"/>
                    <a:pt x="25041" y="7133"/>
                    <a:pt x="27353" y="105"/>
                  </a:cubicBezTo>
                  <a:cubicBezTo>
                    <a:pt x="27314" y="66"/>
                    <a:pt x="27262" y="33"/>
                    <a:pt x="27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6" name="Google Shape;4826;p35"/>
          <p:cNvGrpSpPr/>
          <p:nvPr/>
        </p:nvGrpSpPr>
        <p:grpSpPr>
          <a:xfrm rot="1868624" flipH="1">
            <a:off x="8474699" y="809575"/>
            <a:ext cx="599701" cy="668974"/>
            <a:chOff x="1769084" y="2621207"/>
            <a:chExt cx="682265" cy="761075"/>
          </a:xfrm>
        </p:grpSpPr>
        <p:sp>
          <p:nvSpPr>
            <p:cNvPr id="4827" name="Google Shape;4827;p35"/>
            <p:cNvSpPr/>
            <p:nvPr/>
          </p:nvSpPr>
          <p:spPr>
            <a:xfrm>
              <a:off x="1976454" y="3320022"/>
              <a:ext cx="80858" cy="62260"/>
            </a:xfrm>
            <a:custGeom>
              <a:avLst/>
              <a:gdLst/>
              <a:ahLst/>
              <a:cxnLst/>
              <a:rect l="l" t="t" r="r" b="b"/>
              <a:pathLst>
                <a:path w="1713" h="1319" extrusionOk="0">
                  <a:moveTo>
                    <a:pt x="636" y="0"/>
                  </a:moveTo>
                  <a:cubicBezTo>
                    <a:pt x="352" y="248"/>
                    <a:pt x="134" y="565"/>
                    <a:pt x="0" y="916"/>
                  </a:cubicBezTo>
                  <a:cubicBezTo>
                    <a:pt x="439" y="1167"/>
                    <a:pt x="946" y="1318"/>
                    <a:pt x="1450" y="1318"/>
                  </a:cubicBezTo>
                  <a:cubicBezTo>
                    <a:pt x="1538" y="1318"/>
                    <a:pt x="1625" y="1314"/>
                    <a:pt x="1712" y="1304"/>
                  </a:cubicBezTo>
                  <a:cubicBezTo>
                    <a:pt x="1632" y="826"/>
                    <a:pt x="1401" y="392"/>
                    <a:pt x="1064" y="57"/>
                  </a:cubicBezTo>
                  <a:lnTo>
                    <a:pt x="6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35"/>
            <p:cNvSpPr/>
            <p:nvPr/>
          </p:nvSpPr>
          <p:spPr>
            <a:xfrm>
              <a:off x="1769084" y="2621207"/>
              <a:ext cx="682265" cy="718328"/>
            </a:xfrm>
            <a:custGeom>
              <a:avLst/>
              <a:gdLst/>
              <a:ahLst/>
              <a:cxnLst/>
              <a:rect l="l" t="t" r="r" b="b"/>
              <a:pathLst>
                <a:path w="14454" h="15218" extrusionOk="0">
                  <a:moveTo>
                    <a:pt x="7126" y="0"/>
                  </a:moveTo>
                  <a:cubicBezTo>
                    <a:pt x="4252" y="0"/>
                    <a:pt x="1704" y="1824"/>
                    <a:pt x="926" y="5215"/>
                  </a:cubicBezTo>
                  <a:cubicBezTo>
                    <a:pt x="0" y="9224"/>
                    <a:pt x="1802" y="14306"/>
                    <a:pt x="5283" y="15109"/>
                  </a:cubicBezTo>
                  <a:cubicBezTo>
                    <a:pt x="5601" y="15182"/>
                    <a:pt x="5923" y="15217"/>
                    <a:pt x="6245" y="15217"/>
                  </a:cubicBezTo>
                  <a:cubicBezTo>
                    <a:pt x="9445" y="15217"/>
                    <a:pt x="12696" y="11760"/>
                    <a:pt x="13531" y="8118"/>
                  </a:cubicBezTo>
                  <a:cubicBezTo>
                    <a:pt x="14454" y="4109"/>
                    <a:pt x="12200" y="986"/>
                    <a:pt x="8720" y="184"/>
                  </a:cubicBezTo>
                  <a:cubicBezTo>
                    <a:pt x="8183" y="61"/>
                    <a:pt x="7649" y="0"/>
                    <a:pt x="7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35"/>
            <p:cNvSpPr/>
            <p:nvPr/>
          </p:nvSpPr>
          <p:spPr>
            <a:xfrm>
              <a:off x="1805667" y="2761971"/>
              <a:ext cx="623781" cy="577523"/>
            </a:xfrm>
            <a:custGeom>
              <a:avLst/>
              <a:gdLst/>
              <a:ahLst/>
              <a:cxnLst/>
              <a:rect l="l" t="t" r="r" b="b"/>
              <a:pathLst>
                <a:path w="13215" h="12235" extrusionOk="0">
                  <a:moveTo>
                    <a:pt x="12020" y="0"/>
                  </a:moveTo>
                  <a:lnTo>
                    <a:pt x="12020" y="0"/>
                  </a:lnTo>
                  <a:cubicBezTo>
                    <a:pt x="12037" y="622"/>
                    <a:pt x="11974" y="1274"/>
                    <a:pt x="11820" y="1956"/>
                  </a:cubicBezTo>
                  <a:cubicBezTo>
                    <a:pt x="10984" y="5595"/>
                    <a:pt x="7734" y="9055"/>
                    <a:pt x="4533" y="9055"/>
                  </a:cubicBezTo>
                  <a:cubicBezTo>
                    <a:pt x="4211" y="9055"/>
                    <a:pt x="3890" y="9020"/>
                    <a:pt x="3572" y="8947"/>
                  </a:cubicBezTo>
                  <a:cubicBezTo>
                    <a:pt x="2010" y="8586"/>
                    <a:pt x="790" y="7366"/>
                    <a:pt x="1" y="5767"/>
                  </a:cubicBezTo>
                  <a:lnTo>
                    <a:pt x="1" y="5767"/>
                  </a:lnTo>
                  <a:cubicBezTo>
                    <a:pt x="385" y="8770"/>
                    <a:pt x="2014" y="11552"/>
                    <a:pt x="4514" y="12127"/>
                  </a:cubicBezTo>
                  <a:cubicBezTo>
                    <a:pt x="4832" y="12200"/>
                    <a:pt x="5153" y="12235"/>
                    <a:pt x="5474" y="12235"/>
                  </a:cubicBezTo>
                  <a:cubicBezTo>
                    <a:pt x="8672" y="12235"/>
                    <a:pt x="11921" y="8772"/>
                    <a:pt x="12759" y="5136"/>
                  </a:cubicBezTo>
                  <a:cubicBezTo>
                    <a:pt x="13214" y="3146"/>
                    <a:pt x="12890" y="1378"/>
                    <a:pt x="12020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35"/>
            <p:cNvSpPr/>
            <p:nvPr/>
          </p:nvSpPr>
          <p:spPr>
            <a:xfrm>
              <a:off x="1843573" y="2672802"/>
              <a:ext cx="265325" cy="303654"/>
            </a:xfrm>
            <a:custGeom>
              <a:avLst/>
              <a:gdLst/>
              <a:ahLst/>
              <a:cxnLst/>
              <a:rect l="l" t="t" r="r" b="b"/>
              <a:pathLst>
                <a:path w="5621" h="6433" extrusionOk="0">
                  <a:moveTo>
                    <a:pt x="3535" y="0"/>
                  </a:moveTo>
                  <a:cubicBezTo>
                    <a:pt x="2516" y="0"/>
                    <a:pt x="1373" y="907"/>
                    <a:pt x="753" y="2307"/>
                  </a:cubicBezTo>
                  <a:cubicBezTo>
                    <a:pt x="0" y="4009"/>
                    <a:pt x="308" y="5797"/>
                    <a:pt x="1445" y="6299"/>
                  </a:cubicBezTo>
                  <a:cubicBezTo>
                    <a:pt x="1647" y="6389"/>
                    <a:pt x="1863" y="6432"/>
                    <a:pt x="2085" y="6432"/>
                  </a:cubicBezTo>
                  <a:cubicBezTo>
                    <a:pt x="3102" y="6432"/>
                    <a:pt x="4247" y="5526"/>
                    <a:pt x="4865" y="4126"/>
                  </a:cubicBezTo>
                  <a:cubicBezTo>
                    <a:pt x="5621" y="2424"/>
                    <a:pt x="5310" y="635"/>
                    <a:pt x="4176" y="134"/>
                  </a:cubicBezTo>
                  <a:cubicBezTo>
                    <a:pt x="3973" y="43"/>
                    <a:pt x="3757" y="0"/>
                    <a:pt x="35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35"/>
            <p:cNvSpPr/>
            <p:nvPr/>
          </p:nvSpPr>
          <p:spPr>
            <a:xfrm>
              <a:off x="1972489" y="2894238"/>
              <a:ext cx="128674" cy="147083"/>
            </a:xfrm>
            <a:custGeom>
              <a:avLst/>
              <a:gdLst/>
              <a:ahLst/>
              <a:cxnLst/>
              <a:rect l="l" t="t" r="r" b="b"/>
              <a:pathLst>
                <a:path w="2726" h="3116" extrusionOk="0">
                  <a:moveTo>
                    <a:pt x="1716" y="0"/>
                  </a:moveTo>
                  <a:cubicBezTo>
                    <a:pt x="1221" y="0"/>
                    <a:pt x="665" y="440"/>
                    <a:pt x="365" y="1117"/>
                  </a:cubicBezTo>
                  <a:cubicBezTo>
                    <a:pt x="1" y="1939"/>
                    <a:pt x="148" y="2808"/>
                    <a:pt x="700" y="3052"/>
                  </a:cubicBezTo>
                  <a:cubicBezTo>
                    <a:pt x="797" y="3095"/>
                    <a:pt x="901" y="3115"/>
                    <a:pt x="1007" y="3115"/>
                  </a:cubicBezTo>
                  <a:cubicBezTo>
                    <a:pt x="1502" y="3115"/>
                    <a:pt x="2058" y="2676"/>
                    <a:pt x="2358" y="1999"/>
                  </a:cubicBezTo>
                  <a:cubicBezTo>
                    <a:pt x="2726" y="1177"/>
                    <a:pt x="2575" y="307"/>
                    <a:pt x="2024" y="63"/>
                  </a:cubicBezTo>
                  <a:cubicBezTo>
                    <a:pt x="1926" y="21"/>
                    <a:pt x="1822" y="0"/>
                    <a:pt x="1716" y="0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2" name="Google Shape;4832;p35"/>
          <p:cNvGrpSpPr/>
          <p:nvPr/>
        </p:nvGrpSpPr>
        <p:grpSpPr>
          <a:xfrm flipH="1">
            <a:off x="8427120" y="2173317"/>
            <a:ext cx="599681" cy="662086"/>
            <a:chOff x="2033902" y="4074160"/>
            <a:chExt cx="588096" cy="649295"/>
          </a:xfrm>
        </p:grpSpPr>
        <p:sp>
          <p:nvSpPr>
            <p:cNvPr id="4833" name="Google Shape;4833;p35"/>
            <p:cNvSpPr/>
            <p:nvPr/>
          </p:nvSpPr>
          <p:spPr>
            <a:xfrm>
              <a:off x="2204688" y="4669408"/>
              <a:ext cx="68821" cy="54047"/>
            </a:xfrm>
            <a:custGeom>
              <a:avLst/>
              <a:gdLst/>
              <a:ahLst/>
              <a:cxnLst/>
              <a:rect l="l" t="t" r="r" b="b"/>
              <a:pathLst>
                <a:path w="1458" h="1145" extrusionOk="0">
                  <a:moveTo>
                    <a:pt x="562" y="1"/>
                  </a:moveTo>
                  <a:cubicBezTo>
                    <a:pt x="314" y="205"/>
                    <a:pt x="117" y="472"/>
                    <a:pt x="0" y="770"/>
                  </a:cubicBezTo>
                  <a:cubicBezTo>
                    <a:pt x="383" y="1007"/>
                    <a:pt x="836" y="1144"/>
                    <a:pt x="1286" y="1144"/>
                  </a:cubicBezTo>
                  <a:cubicBezTo>
                    <a:pt x="1343" y="1144"/>
                    <a:pt x="1401" y="1142"/>
                    <a:pt x="1458" y="1137"/>
                  </a:cubicBezTo>
                  <a:cubicBezTo>
                    <a:pt x="1394" y="733"/>
                    <a:pt x="1204" y="355"/>
                    <a:pt x="926" y="58"/>
                  </a:cubicBezTo>
                  <a:lnTo>
                    <a:pt x="5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35"/>
            <p:cNvSpPr/>
            <p:nvPr/>
          </p:nvSpPr>
          <p:spPr>
            <a:xfrm>
              <a:off x="2033902" y="4074160"/>
              <a:ext cx="588096" cy="613255"/>
            </a:xfrm>
            <a:custGeom>
              <a:avLst/>
              <a:gdLst/>
              <a:ahLst/>
              <a:cxnLst/>
              <a:rect l="l" t="t" r="r" b="b"/>
              <a:pathLst>
                <a:path w="12459" h="12992" extrusionOk="0">
                  <a:moveTo>
                    <a:pt x="6139" y="1"/>
                  </a:moveTo>
                  <a:cubicBezTo>
                    <a:pt x="3740" y="1"/>
                    <a:pt x="1597" y="1506"/>
                    <a:pt x="873" y="4332"/>
                  </a:cubicBezTo>
                  <a:cubicBezTo>
                    <a:pt x="0" y="7736"/>
                    <a:pt x="1435" y="12123"/>
                    <a:pt x="4394" y="12878"/>
                  </a:cubicBezTo>
                  <a:cubicBezTo>
                    <a:pt x="4694" y="12955"/>
                    <a:pt x="4998" y="12991"/>
                    <a:pt x="5303" y="12991"/>
                  </a:cubicBezTo>
                  <a:cubicBezTo>
                    <a:pt x="8009" y="12991"/>
                    <a:pt x="10804" y="10132"/>
                    <a:pt x="11585" y="7074"/>
                  </a:cubicBezTo>
                  <a:cubicBezTo>
                    <a:pt x="12458" y="3670"/>
                    <a:pt x="10599" y="956"/>
                    <a:pt x="7640" y="193"/>
                  </a:cubicBezTo>
                  <a:cubicBezTo>
                    <a:pt x="7136" y="64"/>
                    <a:pt x="6632" y="1"/>
                    <a:pt x="6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35"/>
            <p:cNvSpPr/>
            <p:nvPr/>
          </p:nvSpPr>
          <p:spPr>
            <a:xfrm>
              <a:off x="2065482" y="4200196"/>
              <a:ext cx="535843" cy="487366"/>
            </a:xfrm>
            <a:custGeom>
              <a:avLst/>
              <a:gdLst/>
              <a:ahLst/>
              <a:cxnLst/>
              <a:rect l="l" t="t" r="r" b="b"/>
              <a:pathLst>
                <a:path w="11352" h="10325" extrusionOk="0">
                  <a:moveTo>
                    <a:pt x="10395" y="1"/>
                  </a:moveTo>
                  <a:cubicBezTo>
                    <a:pt x="10395" y="532"/>
                    <a:pt x="10328" y="1094"/>
                    <a:pt x="10181" y="1669"/>
                  </a:cubicBezTo>
                  <a:cubicBezTo>
                    <a:pt x="9400" y="4729"/>
                    <a:pt x="6607" y="7587"/>
                    <a:pt x="3900" y="7587"/>
                  </a:cubicBezTo>
                  <a:cubicBezTo>
                    <a:pt x="3593" y="7587"/>
                    <a:pt x="3287" y="7551"/>
                    <a:pt x="2986" y="7473"/>
                  </a:cubicBezTo>
                  <a:cubicBezTo>
                    <a:pt x="1658" y="7136"/>
                    <a:pt x="642" y="6066"/>
                    <a:pt x="0" y="4681"/>
                  </a:cubicBezTo>
                  <a:lnTo>
                    <a:pt x="0" y="4681"/>
                  </a:lnTo>
                  <a:cubicBezTo>
                    <a:pt x="261" y="7256"/>
                    <a:pt x="1598" y="9670"/>
                    <a:pt x="3725" y="10212"/>
                  </a:cubicBezTo>
                  <a:cubicBezTo>
                    <a:pt x="4025" y="10288"/>
                    <a:pt x="4329" y="10325"/>
                    <a:pt x="4634" y="10325"/>
                  </a:cubicBezTo>
                  <a:cubicBezTo>
                    <a:pt x="7337" y="10325"/>
                    <a:pt x="10129" y="7469"/>
                    <a:pt x="10916" y="4407"/>
                  </a:cubicBezTo>
                  <a:cubicBezTo>
                    <a:pt x="11351" y="2716"/>
                    <a:pt x="11107" y="1198"/>
                    <a:pt x="10395" y="1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35"/>
            <p:cNvSpPr/>
            <p:nvPr/>
          </p:nvSpPr>
          <p:spPr>
            <a:xfrm>
              <a:off x="2101593" y="4116314"/>
              <a:ext cx="228271" cy="258103"/>
            </a:xfrm>
            <a:custGeom>
              <a:avLst/>
              <a:gdLst/>
              <a:ahLst/>
              <a:cxnLst/>
              <a:rect l="l" t="t" r="r" b="b"/>
              <a:pathLst>
                <a:path w="4836" h="5468" extrusionOk="0">
                  <a:moveTo>
                    <a:pt x="3068" y="1"/>
                  </a:moveTo>
                  <a:cubicBezTo>
                    <a:pt x="2208" y="1"/>
                    <a:pt x="1231" y="748"/>
                    <a:pt x="680" y="1911"/>
                  </a:cubicBezTo>
                  <a:cubicBezTo>
                    <a:pt x="1" y="3349"/>
                    <a:pt x="225" y="4887"/>
                    <a:pt x="1188" y="5338"/>
                  </a:cubicBezTo>
                  <a:cubicBezTo>
                    <a:pt x="1370" y="5426"/>
                    <a:pt x="1566" y="5467"/>
                    <a:pt x="1768" y="5467"/>
                  </a:cubicBezTo>
                  <a:cubicBezTo>
                    <a:pt x="2627" y="5467"/>
                    <a:pt x="3601" y="4720"/>
                    <a:pt x="4153" y="3556"/>
                  </a:cubicBezTo>
                  <a:cubicBezTo>
                    <a:pt x="4835" y="2119"/>
                    <a:pt x="4608" y="584"/>
                    <a:pt x="3648" y="129"/>
                  </a:cubicBezTo>
                  <a:cubicBezTo>
                    <a:pt x="3466" y="42"/>
                    <a:pt x="3270" y="1"/>
                    <a:pt x="3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35"/>
            <p:cNvSpPr/>
            <p:nvPr/>
          </p:nvSpPr>
          <p:spPr>
            <a:xfrm>
              <a:off x="2209267" y="4306642"/>
              <a:ext cx="110501" cy="125039"/>
            </a:xfrm>
            <a:custGeom>
              <a:avLst/>
              <a:gdLst/>
              <a:ahLst/>
              <a:cxnLst/>
              <a:rect l="l" t="t" r="r" b="b"/>
              <a:pathLst>
                <a:path w="2341" h="2649" extrusionOk="0">
                  <a:moveTo>
                    <a:pt x="1488" y="1"/>
                  </a:moveTo>
                  <a:cubicBezTo>
                    <a:pt x="1071" y="1"/>
                    <a:pt x="599" y="363"/>
                    <a:pt x="331" y="929"/>
                  </a:cubicBezTo>
                  <a:cubicBezTo>
                    <a:pt x="0" y="1624"/>
                    <a:pt x="114" y="2363"/>
                    <a:pt x="578" y="2587"/>
                  </a:cubicBezTo>
                  <a:cubicBezTo>
                    <a:pt x="666" y="2629"/>
                    <a:pt x="761" y="2649"/>
                    <a:pt x="858" y="2649"/>
                  </a:cubicBezTo>
                  <a:cubicBezTo>
                    <a:pt x="1274" y="2649"/>
                    <a:pt x="1748" y="2287"/>
                    <a:pt x="2016" y="1721"/>
                  </a:cubicBezTo>
                  <a:cubicBezTo>
                    <a:pt x="2340" y="1022"/>
                    <a:pt x="2233" y="280"/>
                    <a:pt x="1769" y="63"/>
                  </a:cubicBezTo>
                  <a:cubicBezTo>
                    <a:pt x="1680" y="21"/>
                    <a:pt x="1586" y="1"/>
                    <a:pt x="1488" y="1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8" name="Google Shape;4838;p35"/>
          <p:cNvGrpSpPr/>
          <p:nvPr/>
        </p:nvGrpSpPr>
        <p:grpSpPr>
          <a:xfrm flipH="1">
            <a:off x="7889792" y="-5931"/>
            <a:ext cx="914842" cy="1010043"/>
            <a:chOff x="2033902" y="4074160"/>
            <a:chExt cx="588096" cy="649295"/>
          </a:xfrm>
        </p:grpSpPr>
        <p:sp>
          <p:nvSpPr>
            <p:cNvPr id="4839" name="Google Shape;4839;p35"/>
            <p:cNvSpPr/>
            <p:nvPr/>
          </p:nvSpPr>
          <p:spPr>
            <a:xfrm>
              <a:off x="2204688" y="4669408"/>
              <a:ext cx="68821" cy="54047"/>
            </a:xfrm>
            <a:custGeom>
              <a:avLst/>
              <a:gdLst/>
              <a:ahLst/>
              <a:cxnLst/>
              <a:rect l="l" t="t" r="r" b="b"/>
              <a:pathLst>
                <a:path w="1458" h="1145" extrusionOk="0">
                  <a:moveTo>
                    <a:pt x="562" y="1"/>
                  </a:moveTo>
                  <a:cubicBezTo>
                    <a:pt x="314" y="205"/>
                    <a:pt x="117" y="472"/>
                    <a:pt x="0" y="770"/>
                  </a:cubicBezTo>
                  <a:cubicBezTo>
                    <a:pt x="383" y="1007"/>
                    <a:pt x="836" y="1144"/>
                    <a:pt x="1286" y="1144"/>
                  </a:cubicBezTo>
                  <a:cubicBezTo>
                    <a:pt x="1343" y="1144"/>
                    <a:pt x="1401" y="1142"/>
                    <a:pt x="1458" y="1137"/>
                  </a:cubicBezTo>
                  <a:cubicBezTo>
                    <a:pt x="1394" y="733"/>
                    <a:pt x="1204" y="355"/>
                    <a:pt x="926" y="58"/>
                  </a:cubicBezTo>
                  <a:lnTo>
                    <a:pt x="5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35"/>
            <p:cNvSpPr/>
            <p:nvPr/>
          </p:nvSpPr>
          <p:spPr>
            <a:xfrm>
              <a:off x="2033902" y="4074160"/>
              <a:ext cx="588096" cy="613255"/>
            </a:xfrm>
            <a:custGeom>
              <a:avLst/>
              <a:gdLst/>
              <a:ahLst/>
              <a:cxnLst/>
              <a:rect l="l" t="t" r="r" b="b"/>
              <a:pathLst>
                <a:path w="12459" h="12992" extrusionOk="0">
                  <a:moveTo>
                    <a:pt x="6139" y="1"/>
                  </a:moveTo>
                  <a:cubicBezTo>
                    <a:pt x="3740" y="1"/>
                    <a:pt x="1597" y="1506"/>
                    <a:pt x="873" y="4332"/>
                  </a:cubicBezTo>
                  <a:cubicBezTo>
                    <a:pt x="0" y="7736"/>
                    <a:pt x="1435" y="12123"/>
                    <a:pt x="4394" y="12878"/>
                  </a:cubicBezTo>
                  <a:cubicBezTo>
                    <a:pt x="4694" y="12955"/>
                    <a:pt x="4998" y="12991"/>
                    <a:pt x="5303" y="12991"/>
                  </a:cubicBezTo>
                  <a:cubicBezTo>
                    <a:pt x="8009" y="12991"/>
                    <a:pt x="10804" y="10132"/>
                    <a:pt x="11585" y="7074"/>
                  </a:cubicBezTo>
                  <a:cubicBezTo>
                    <a:pt x="12458" y="3670"/>
                    <a:pt x="10599" y="956"/>
                    <a:pt x="7640" y="193"/>
                  </a:cubicBezTo>
                  <a:cubicBezTo>
                    <a:pt x="7136" y="64"/>
                    <a:pt x="6632" y="1"/>
                    <a:pt x="6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35"/>
            <p:cNvSpPr/>
            <p:nvPr/>
          </p:nvSpPr>
          <p:spPr>
            <a:xfrm>
              <a:off x="2065482" y="4200196"/>
              <a:ext cx="535843" cy="487366"/>
            </a:xfrm>
            <a:custGeom>
              <a:avLst/>
              <a:gdLst/>
              <a:ahLst/>
              <a:cxnLst/>
              <a:rect l="l" t="t" r="r" b="b"/>
              <a:pathLst>
                <a:path w="11352" h="10325" extrusionOk="0">
                  <a:moveTo>
                    <a:pt x="10395" y="1"/>
                  </a:moveTo>
                  <a:cubicBezTo>
                    <a:pt x="10395" y="532"/>
                    <a:pt x="10328" y="1094"/>
                    <a:pt x="10181" y="1669"/>
                  </a:cubicBezTo>
                  <a:cubicBezTo>
                    <a:pt x="9400" y="4729"/>
                    <a:pt x="6607" y="7587"/>
                    <a:pt x="3900" y="7587"/>
                  </a:cubicBezTo>
                  <a:cubicBezTo>
                    <a:pt x="3593" y="7587"/>
                    <a:pt x="3287" y="7551"/>
                    <a:pt x="2986" y="7473"/>
                  </a:cubicBezTo>
                  <a:cubicBezTo>
                    <a:pt x="1658" y="7136"/>
                    <a:pt x="642" y="6066"/>
                    <a:pt x="0" y="4681"/>
                  </a:cubicBezTo>
                  <a:lnTo>
                    <a:pt x="0" y="4681"/>
                  </a:lnTo>
                  <a:cubicBezTo>
                    <a:pt x="261" y="7256"/>
                    <a:pt x="1598" y="9670"/>
                    <a:pt x="3725" y="10212"/>
                  </a:cubicBezTo>
                  <a:cubicBezTo>
                    <a:pt x="4025" y="10288"/>
                    <a:pt x="4329" y="10325"/>
                    <a:pt x="4634" y="10325"/>
                  </a:cubicBezTo>
                  <a:cubicBezTo>
                    <a:pt x="7337" y="10325"/>
                    <a:pt x="10129" y="7469"/>
                    <a:pt x="10916" y="4407"/>
                  </a:cubicBezTo>
                  <a:cubicBezTo>
                    <a:pt x="11351" y="2716"/>
                    <a:pt x="11107" y="1198"/>
                    <a:pt x="10395" y="1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35"/>
            <p:cNvSpPr/>
            <p:nvPr/>
          </p:nvSpPr>
          <p:spPr>
            <a:xfrm>
              <a:off x="2101593" y="4116314"/>
              <a:ext cx="228271" cy="258103"/>
            </a:xfrm>
            <a:custGeom>
              <a:avLst/>
              <a:gdLst/>
              <a:ahLst/>
              <a:cxnLst/>
              <a:rect l="l" t="t" r="r" b="b"/>
              <a:pathLst>
                <a:path w="4836" h="5468" extrusionOk="0">
                  <a:moveTo>
                    <a:pt x="3068" y="1"/>
                  </a:moveTo>
                  <a:cubicBezTo>
                    <a:pt x="2208" y="1"/>
                    <a:pt x="1231" y="748"/>
                    <a:pt x="680" y="1911"/>
                  </a:cubicBezTo>
                  <a:cubicBezTo>
                    <a:pt x="1" y="3349"/>
                    <a:pt x="225" y="4887"/>
                    <a:pt x="1188" y="5338"/>
                  </a:cubicBezTo>
                  <a:cubicBezTo>
                    <a:pt x="1370" y="5426"/>
                    <a:pt x="1566" y="5467"/>
                    <a:pt x="1768" y="5467"/>
                  </a:cubicBezTo>
                  <a:cubicBezTo>
                    <a:pt x="2627" y="5467"/>
                    <a:pt x="3601" y="4720"/>
                    <a:pt x="4153" y="3556"/>
                  </a:cubicBezTo>
                  <a:cubicBezTo>
                    <a:pt x="4835" y="2119"/>
                    <a:pt x="4608" y="584"/>
                    <a:pt x="3648" y="129"/>
                  </a:cubicBezTo>
                  <a:cubicBezTo>
                    <a:pt x="3466" y="42"/>
                    <a:pt x="3270" y="1"/>
                    <a:pt x="3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35"/>
            <p:cNvSpPr/>
            <p:nvPr/>
          </p:nvSpPr>
          <p:spPr>
            <a:xfrm>
              <a:off x="2209267" y="4306642"/>
              <a:ext cx="110501" cy="125039"/>
            </a:xfrm>
            <a:custGeom>
              <a:avLst/>
              <a:gdLst/>
              <a:ahLst/>
              <a:cxnLst/>
              <a:rect l="l" t="t" r="r" b="b"/>
              <a:pathLst>
                <a:path w="2341" h="2649" extrusionOk="0">
                  <a:moveTo>
                    <a:pt x="1488" y="1"/>
                  </a:moveTo>
                  <a:cubicBezTo>
                    <a:pt x="1071" y="1"/>
                    <a:pt x="599" y="363"/>
                    <a:pt x="331" y="929"/>
                  </a:cubicBezTo>
                  <a:cubicBezTo>
                    <a:pt x="0" y="1624"/>
                    <a:pt x="114" y="2363"/>
                    <a:pt x="578" y="2587"/>
                  </a:cubicBezTo>
                  <a:cubicBezTo>
                    <a:pt x="666" y="2629"/>
                    <a:pt x="761" y="2649"/>
                    <a:pt x="858" y="2649"/>
                  </a:cubicBezTo>
                  <a:cubicBezTo>
                    <a:pt x="1274" y="2649"/>
                    <a:pt x="1748" y="2287"/>
                    <a:pt x="2016" y="1721"/>
                  </a:cubicBezTo>
                  <a:cubicBezTo>
                    <a:pt x="2340" y="1022"/>
                    <a:pt x="2233" y="280"/>
                    <a:pt x="1769" y="63"/>
                  </a:cubicBezTo>
                  <a:cubicBezTo>
                    <a:pt x="1680" y="21"/>
                    <a:pt x="1586" y="1"/>
                    <a:pt x="1488" y="1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4" name="Google Shape;4844;p35"/>
          <p:cNvGrpSpPr/>
          <p:nvPr/>
        </p:nvGrpSpPr>
        <p:grpSpPr>
          <a:xfrm rot="7347913" flipH="1">
            <a:off x="1217955" y="4636507"/>
            <a:ext cx="1155698" cy="739785"/>
            <a:chOff x="7485300" y="2919488"/>
            <a:chExt cx="784775" cy="502350"/>
          </a:xfrm>
        </p:grpSpPr>
        <p:sp>
          <p:nvSpPr>
            <p:cNvPr id="4845" name="Google Shape;4845;p35"/>
            <p:cNvSpPr/>
            <p:nvPr/>
          </p:nvSpPr>
          <p:spPr>
            <a:xfrm>
              <a:off x="7485300" y="2919488"/>
              <a:ext cx="784775" cy="502350"/>
            </a:xfrm>
            <a:custGeom>
              <a:avLst/>
              <a:gdLst/>
              <a:ahLst/>
              <a:cxnLst/>
              <a:rect l="l" t="t" r="r" b="b"/>
              <a:pathLst>
                <a:path w="31391" h="20094" extrusionOk="0">
                  <a:moveTo>
                    <a:pt x="25163" y="1"/>
                  </a:moveTo>
                  <a:cubicBezTo>
                    <a:pt x="22956" y="1"/>
                    <a:pt x="20776" y="1977"/>
                    <a:pt x="19987" y="4081"/>
                  </a:cubicBezTo>
                  <a:cubicBezTo>
                    <a:pt x="19366" y="5462"/>
                    <a:pt x="18973" y="6999"/>
                    <a:pt x="17926" y="8098"/>
                  </a:cubicBezTo>
                  <a:cubicBezTo>
                    <a:pt x="14452" y="11618"/>
                    <a:pt x="8250" y="8203"/>
                    <a:pt x="4848" y="11860"/>
                  </a:cubicBezTo>
                  <a:cubicBezTo>
                    <a:pt x="2977" y="13986"/>
                    <a:pt x="3259" y="18291"/>
                    <a:pt x="1" y="19089"/>
                  </a:cubicBezTo>
                  <a:lnTo>
                    <a:pt x="184" y="20025"/>
                  </a:lnTo>
                  <a:cubicBezTo>
                    <a:pt x="447" y="20072"/>
                    <a:pt x="702" y="20094"/>
                    <a:pt x="949" y="20094"/>
                  </a:cubicBezTo>
                  <a:cubicBezTo>
                    <a:pt x="4282" y="20094"/>
                    <a:pt x="6239" y="16079"/>
                    <a:pt x="9199" y="15007"/>
                  </a:cubicBezTo>
                  <a:cubicBezTo>
                    <a:pt x="10216" y="14778"/>
                    <a:pt x="11183" y="14704"/>
                    <a:pt x="12127" y="14704"/>
                  </a:cubicBezTo>
                  <a:cubicBezTo>
                    <a:pt x="13851" y="14704"/>
                    <a:pt x="15495" y="14951"/>
                    <a:pt x="17211" y="14951"/>
                  </a:cubicBezTo>
                  <a:cubicBezTo>
                    <a:pt x="19191" y="14951"/>
                    <a:pt x="21267" y="14621"/>
                    <a:pt x="23671" y="13201"/>
                  </a:cubicBezTo>
                  <a:cubicBezTo>
                    <a:pt x="27694" y="11016"/>
                    <a:pt x="31390" y="4605"/>
                    <a:pt x="27445" y="817"/>
                  </a:cubicBezTo>
                  <a:cubicBezTo>
                    <a:pt x="26721" y="246"/>
                    <a:pt x="25941" y="1"/>
                    <a:pt x="25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35"/>
            <p:cNvSpPr/>
            <p:nvPr/>
          </p:nvSpPr>
          <p:spPr>
            <a:xfrm>
              <a:off x="7487600" y="2937288"/>
              <a:ext cx="683850" cy="474650"/>
            </a:xfrm>
            <a:custGeom>
              <a:avLst/>
              <a:gdLst/>
              <a:ahLst/>
              <a:cxnLst/>
              <a:rect l="l" t="t" r="r" b="b"/>
              <a:pathLst>
                <a:path w="27354" h="18986" extrusionOk="0">
                  <a:moveTo>
                    <a:pt x="27216" y="0"/>
                  </a:moveTo>
                  <a:cubicBezTo>
                    <a:pt x="24929" y="6970"/>
                    <a:pt x="20438" y="11601"/>
                    <a:pt x="13027" y="11601"/>
                  </a:cubicBezTo>
                  <a:cubicBezTo>
                    <a:pt x="12425" y="11601"/>
                    <a:pt x="11803" y="11570"/>
                    <a:pt x="11161" y="11508"/>
                  </a:cubicBezTo>
                  <a:cubicBezTo>
                    <a:pt x="10719" y="11481"/>
                    <a:pt x="10272" y="11455"/>
                    <a:pt x="9831" y="11455"/>
                  </a:cubicBezTo>
                  <a:cubicBezTo>
                    <a:pt x="8875" y="11455"/>
                    <a:pt x="7943" y="11578"/>
                    <a:pt x="7138" y="12084"/>
                  </a:cubicBezTo>
                  <a:cubicBezTo>
                    <a:pt x="4259" y="14341"/>
                    <a:pt x="5129" y="17311"/>
                    <a:pt x="0" y="18822"/>
                  </a:cubicBezTo>
                  <a:lnTo>
                    <a:pt x="33" y="18986"/>
                  </a:lnTo>
                  <a:cubicBezTo>
                    <a:pt x="2336" y="18417"/>
                    <a:pt x="4253" y="16788"/>
                    <a:pt x="5273" y="14688"/>
                  </a:cubicBezTo>
                  <a:cubicBezTo>
                    <a:pt x="5797" y="13752"/>
                    <a:pt x="6340" y="12797"/>
                    <a:pt x="7229" y="12234"/>
                  </a:cubicBezTo>
                  <a:cubicBezTo>
                    <a:pt x="8000" y="11746"/>
                    <a:pt x="8911" y="11626"/>
                    <a:pt x="9850" y="11626"/>
                  </a:cubicBezTo>
                  <a:cubicBezTo>
                    <a:pt x="10283" y="11626"/>
                    <a:pt x="10721" y="11651"/>
                    <a:pt x="11155" y="11678"/>
                  </a:cubicBezTo>
                  <a:cubicBezTo>
                    <a:pt x="11795" y="11740"/>
                    <a:pt x="12416" y="11770"/>
                    <a:pt x="13018" y="11770"/>
                  </a:cubicBezTo>
                  <a:cubicBezTo>
                    <a:pt x="20482" y="11770"/>
                    <a:pt x="25041" y="7133"/>
                    <a:pt x="27353" y="105"/>
                  </a:cubicBezTo>
                  <a:cubicBezTo>
                    <a:pt x="27314" y="66"/>
                    <a:pt x="27262" y="33"/>
                    <a:pt x="27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obster"/>
              <a:buNone/>
              <a:defRPr sz="29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0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5265775" y="2957825"/>
            <a:ext cx="6200" cy="17750"/>
          </a:xfrm>
          <a:custGeom>
            <a:avLst/>
            <a:gdLst/>
            <a:ahLst/>
            <a:cxnLst/>
            <a:rect l="l" t="t" r="r" b="b"/>
            <a:pathLst>
              <a:path w="248" h="710" extrusionOk="0">
                <a:moveTo>
                  <a:pt x="0" y="0"/>
                </a:moveTo>
                <a:cubicBezTo>
                  <a:pt x="63" y="235"/>
                  <a:pt x="125" y="472"/>
                  <a:pt x="188" y="709"/>
                </a:cubicBezTo>
                <a:cubicBezTo>
                  <a:pt x="208" y="469"/>
                  <a:pt x="228" y="235"/>
                  <a:pt x="247" y="0"/>
                </a:cubicBezTo>
                <a:close/>
              </a:path>
            </a:pathLst>
          </a:custGeom>
          <a:solidFill>
            <a:srgbClr val="F0C7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3434500" y="2957825"/>
            <a:ext cx="6200" cy="17750"/>
          </a:xfrm>
          <a:custGeom>
            <a:avLst/>
            <a:gdLst/>
            <a:ahLst/>
            <a:cxnLst/>
            <a:rect l="l" t="t" r="r" b="b"/>
            <a:pathLst>
              <a:path w="248" h="710" extrusionOk="0">
                <a:moveTo>
                  <a:pt x="0" y="0"/>
                </a:moveTo>
                <a:cubicBezTo>
                  <a:pt x="63" y="235"/>
                  <a:pt x="122" y="472"/>
                  <a:pt x="185" y="709"/>
                </a:cubicBezTo>
                <a:cubicBezTo>
                  <a:pt x="205" y="469"/>
                  <a:pt x="228" y="235"/>
                  <a:pt x="247" y="0"/>
                </a:cubicBezTo>
                <a:close/>
              </a:path>
            </a:pathLst>
          </a:custGeom>
          <a:solidFill>
            <a:srgbClr val="F0C7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2403675" y="2957825"/>
            <a:ext cx="6200" cy="17825"/>
          </a:xfrm>
          <a:custGeom>
            <a:avLst/>
            <a:gdLst/>
            <a:ahLst/>
            <a:cxnLst/>
            <a:rect l="l" t="t" r="r" b="b"/>
            <a:pathLst>
              <a:path w="248" h="713" extrusionOk="0">
                <a:moveTo>
                  <a:pt x="1" y="0"/>
                </a:moveTo>
                <a:cubicBezTo>
                  <a:pt x="20" y="238"/>
                  <a:pt x="43" y="472"/>
                  <a:pt x="63" y="713"/>
                </a:cubicBezTo>
                <a:cubicBezTo>
                  <a:pt x="126" y="472"/>
                  <a:pt x="185" y="238"/>
                  <a:pt x="248" y="0"/>
                </a:cubicBezTo>
                <a:close/>
              </a:path>
            </a:pathLst>
          </a:custGeom>
          <a:solidFill>
            <a:srgbClr val="F0C7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4128850" y="2957825"/>
            <a:ext cx="6200" cy="17825"/>
          </a:xfrm>
          <a:custGeom>
            <a:avLst/>
            <a:gdLst/>
            <a:ahLst/>
            <a:cxnLst/>
            <a:rect l="l" t="t" r="r" b="b"/>
            <a:pathLst>
              <a:path w="248" h="713" extrusionOk="0">
                <a:moveTo>
                  <a:pt x="0" y="0"/>
                </a:moveTo>
                <a:cubicBezTo>
                  <a:pt x="23" y="238"/>
                  <a:pt x="43" y="472"/>
                  <a:pt x="63" y="713"/>
                </a:cubicBezTo>
                <a:cubicBezTo>
                  <a:pt x="126" y="472"/>
                  <a:pt x="188" y="238"/>
                  <a:pt x="248" y="0"/>
                </a:cubicBezTo>
                <a:close/>
              </a:path>
            </a:pathLst>
          </a:custGeom>
          <a:solidFill>
            <a:srgbClr val="F0C7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5960200" y="2957825"/>
            <a:ext cx="6200" cy="17825"/>
          </a:xfrm>
          <a:custGeom>
            <a:avLst/>
            <a:gdLst/>
            <a:ahLst/>
            <a:cxnLst/>
            <a:rect l="l" t="t" r="r" b="b"/>
            <a:pathLst>
              <a:path w="248" h="713" extrusionOk="0">
                <a:moveTo>
                  <a:pt x="1" y="0"/>
                </a:moveTo>
                <a:cubicBezTo>
                  <a:pt x="20" y="238"/>
                  <a:pt x="40" y="472"/>
                  <a:pt x="63" y="713"/>
                </a:cubicBezTo>
                <a:cubicBezTo>
                  <a:pt x="123" y="472"/>
                  <a:pt x="185" y="238"/>
                  <a:pt x="248" y="0"/>
                </a:cubicBezTo>
                <a:close/>
              </a:path>
            </a:pathLst>
          </a:custGeom>
          <a:solidFill>
            <a:srgbClr val="F0C7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8" r:id="rId4"/>
    <p:sldLayoutId id="2147483659" r:id="rId5"/>
    <p:sldLayoutId id="2147483679" r:id="rId6"/>
    <p:sldLayoutId id="2147483680" r:id="rId7"/>
    <p:sldLayoutId id="214748368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2B5031D-483A-0F33-C1D5-668A6F1D6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750" y="2162000"/>
            <a:ext cx="7810500" cy="1479900"/>
          </a:xfrm>
        </p:spPr>
        <p:txBody>
          <a:bodyPr/>
          <a:lstStyle/>
          <a:p>
            <a:r>
              <a:rPr lang="en-US" sz="16600"/>
              <a:t>Học vần</a:t>
            </a:r>
          </a:p>
        </p:txBody>
      </p:sp>
    </p:spTree>
    <p:extLst>
      <p:ext uri="{BB962C8B-B14F-4D97-AF65-F5344CB8AC3E}">
        <p14:creationId xmlns:p14="http://schemas.microsoft.com/office/powerpoint/2010/main" val="1771167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48D845-40C4-A1CC-7D0D-D1DC00452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37" t="29464" r="39210" b="22325"/>
          <a:stretch/>
        </p:blipFill>
        <p:spPr>
          <a:xfrm>
            <a:off x="225650" y="827245"/>
            <a:ext cx="5217217" cy="4316255"/>
          </a:xfrm>
          <a:prstGeom prst="rect">
            <a:avLst/>
          </a:prstGeom>
        </p:spPr>
      </p:pic>
      <p:sp>
        <p:nvSpPr>
          <p:cNvPr id="9" name="Title 6">
            <a:extLst>
              <a:ext uri="{FF2B5EF4-FFF2-40B4-BE49-F238E27FC236}">
                <a16:creationId xmlns:a16="http://schemas.microsoft.com/office/drawing/2014/main" id="{BAF4784B-C2C4-D5FF-31EE-AAB747B55543}"/>
              </a:ext>
            </a:extLst>
          </p:cNvPr>
          <p:cNvSpPr txBox="1">
            <a:spLocks/>
          </p:cNvSpPr>
          <p:nvPr/>
        </p:nvSpPr>
        <p:spPr>
          <a:xfrm>
            <a:off x="324850" y="175793"/>
            <a:ext cx="4587098" cy="7916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latin typeface="#9Slide01 Tieu de ngan" panose="00000800000000000000" pitchFamily="2" charset="0"/>
              </a:rPr>
              <a:t>Hoạt động 2: Đọc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1263294-EFE4-2FAE-6E8A-3257C7B270EC}"/>
              </a:ext>
            </a:extLst>
          </p:cNvPr>
          <p:cNvSpPr/>
          <p:nvPr/>
        </p:nvSpPr>
        <p:spPr>
          <a:xfrm>
            <a:off x="111349" y="99593"/>
            <a:ext cx="114301" cy="6985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F7D0FD-1CF6-152E-E243-FCB6D54892B8}"/>
              </a:ext>
            </a:extLst>
          </p:cNvPr>
          <p:cNvSpPr txBox="1"/>
          <p:nvPr/>
        </p:nvSpPr>
        <p:spPr>
          <a:xfrm>
            <a:off x="5659436" y="2058498"/>
            <a:ext cx="3377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latin typeface="r0coolite"/>
              </a:rPr>
              <a:t>bờ đê</a:t>
            </a:r>
          </a:p>
        </p:txBody>
      </p:sp>
    </p:spTree>
    <p:extLst>
      <p:ext uri="{BB962C8B-B14F-4D97-AF65-F5344CB8AC3E}">
        <p14:creationId xmlns:p14="http://schemas.microsoft.com/office/powerpoint/2010/main" val="4009152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>
            <a:extLst>
              <a:ext uri="{FF2B5EF4-FFF2-40B4-BE49-F238E27FC236}">
                <a16:creationId xmlns:a16="http://schemas.microsoft.com/office/drawing/2014/main" id="{BAF4784B-C2C4-D5FF-31EE-AAB747B55543}"/>
              </a:ext>
            </a:extLst>
          </p:cNvPr>
          <p:cNvSpPr txBox="1">
            <a:spLocks/>
          </p:cNvSpPr>
          <p:nvPr/>
        </p:nvSpPr>
        <p:spPr>
          <a:xfrm>
            <a:off x="324850" y="175793"/>
            <a:ext cx="4587098" cy="7916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latin typeface="#9Slide01 Tieu de ngan" panose="00000800000000000000" pitchFamily="2" charset="0"/>
              </a:rPr>
              <a:t>Hoạt động 2: Đọc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1263294-EFE4-2FAE-6E8A-3257C7B270EC}"/>
              </a:ext>
            </a:extLst>
          </p:cNvPr>
          <p:cNvSpPr/>
          <p:nvPr/>
        </p:nvSpPr>
        <p:spPr>
          <a:xfrm>
            <a:off x="111349" y="99593"/>
            <a:ext cx="114301" cy="6985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27177C-3C40-DAC4-77BD-176DA60A5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52" t="36019" r="36579" b="31686"/>
          <a:stretch/>
        </p:blipFill>
        <p:spPr>
          <a:xfrm>
            <a:off x="77732" y="781049"/>
            <a:ext cx="5040113" cy="43624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44C2A2-482A-FA1E-C5E2-9B7E4BDDC583}"/>
              </a:ext>
            </a:extLst>
          </p:cNvPr>
          <p:cNvSpPr txBox="1"/>
          <p:nvPr/>
        </p:nvSpPr>
        <p:spPr>
          <a:xfrm>
            <a:off x="5727033" y="2014881"/>
            <a:ext cx="2923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latin typeface="r0coolite"/>
              </a:rPr>
              <a:t>cá cờ</a:t>
            </a:r>
          </a:p>
        </p:txBody>
      </p:sp>
    </p:spTree>
    <p:extLst>
      <p:ext uri="{BB962C8B-B14F-4D97-AF65-F5344CB8AC3E}">
        <p14:creationId xmlns:p14="http://schemas.microsoft.com/office/powerpoint/2010/main" val="1455296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>
            <a:extLst>
              <a:ext uri="{FF2B5EF4-FFF2-40B4-BE49-F238E27FC236}">
                <a16:creationId xmlns:a16="http://schemas.microsoft.com/office/drawing/2014/main" id="{BAF4784B-C2C4-D5FF-31EE-AAB747B55543}"/>
              </a:ext>
            </a:extLst>
          </p:cNvPr>
          <p:cNvSpPr txBox="1">
            <a:spLocks/>
          </p:cNvSpPr>
          <p:nvPr/>
        </p:nvSpPr>
        <p:spPr>
          <a:xfrm>
            <a:off x="324850" y="175793"/>
            <a:ext cx="4587098" cy="7916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latin typeface="#9Slide01 Tieu de ngan" panose="00000800000000000000" pitchFamily="2" charset="0"/>
              </a:rPr>
              <a:t>Hoạt động 2: Đọc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1263294-EFE4-2FAE-6E8A-3257C7B270EC}"/>
              </a:ext>
            </a:extLst>
          </p:cNvPr>
          <p:cNvSpPr/>
          <p:nvPr/>
        </p:nvSpPr>
        <p:spPr>
          <a:xfrm>
            <a:off x="111349" y="99593"/>
            <a:ext cx="114301" cy="6985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8B3F27-4F6C-D485-41BB-20F3B71CF4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421" t="27532" r="13158" b="27767"/>
          <a:stretch/>
        </p:blipFill>
        <p:spPr>
          <a:xfrm>
            <a:off x="0" y="988360"/>
            <a:ext cx="4800600" cy="41551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29D633-DF9A-3CA9-767E-881095CC17F1}"/>
              </a:ext>
            </a:extLst>
          </p:cNvPr>
          <p:cNvSpPr txBox="1"/>
          <p:nvPr/>
        </p:nvSpPr>
        <p:spPr>
          <a:xfrm>
            <a:off x="5390147" y="1966971"/>
            <a:ext cx="3182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latin typeface="r0coolite"/>
              </a:rPr>
              <a:t>đỡ bé</a:t>
            </a:r>
          </a:p>
        </p:txBody>
      </p:sp>
    </p:spTree>
    <p:extLst>
      <p:ext uri="{BB962C8B-B14F-4D97-AF65-F5344CB8AC3E}">
        <p14:creationId xmlns:p14="http://schemas.microsoft.com/office/powerpoint/2010/main" val="91027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48D845-40C4-A1CC-7D0D-D1DC00452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37" t="29464" r="39210" b="22325"/>
          <a:stretch/>
        </p:blipFill>
        <p:spPr>
          <a:xfrm>
            <a:off x="0" y="967443"/>
            <a:ext cx="2995861" cy="2478505"/>
          </a:xfrm>
          <a:prstGeom prst="rect">
            <a:avLst/>
          </a:prstGeom>
        </p:spPr>
      </p:pic>
      <p:sp>
        <p:nvSpPr>
          <p:cNvPr id="9" name="Title 6">
            <a:extLst>
              <a:ext uri="{FF2B5EF4-FFF2-40B4-BE49-F238E27FC236}">
                <a16:creationId xmlns:a16="http://schemas.microsoft.com/office/drawing/2014/main" id="{BAF4784B-C2C4-D5FF-31EE-AAB747B55543}"/>
              </a:ext>
            </a:extLst>
          </p:cNvPr>
          <p:cNvSpPr txBox="1">
            <a:spLocks/>
          </p:cNvSpPr>
          <p:nvPr/>
        </p:nvSpPr>
        <p:spPr>
          <a:xfrm>
            <a:off x="324850" y="175793"/>
            <a:ext cx="4587098" cy="7916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latin typeface="#9Slide01 Tieu de ngan" panose="00000800000000000000" pitchFamily="2" charset="0"/>
              </a:rPr>
              <a:t>Hoạt động 2: Đọc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1263294-EFE4-2FAE-6E8A-3257C7B270EC}"/>
              </a:ext>
            </a:extLst>
          </p:cNvPr>
          <p:cNvSpPr/>
          <p:nvPr/>
        </p:nvSpPr>
        <p:spPr>
          <a:xfrm>
            <a:off x="111349" y="99593"/>
            <a:ext cx="114301" cy="6985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27177C-3C40-DAC4-77BD-176DA60A58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52" t="36019" r="36579" b="31686"/>
          <a:stretch/>
        </p:blipFill>
        <p:spPr>
          <a:xfrm>
            <a:off x="3206412" y="967443"/>
            <a:ext cx="2863514" cy="24785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8B3F27-4F6C-D485-41BB-20F3B71CF4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421" t="27532" r="13158" b="27767"/>
          <a:stretch/>
        </p:blipFill>
        <p:spPr>
          <a:xfrm>
            <a:off x="6304543" y="967443"/>
            <a:ext cx="2863515" cy="24785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F7D0FD-1CF6-152E-E243-FCB6D54892B8}"/>
              </a:ext>
            </a:extLst>
          </p:cNvPr>
          <p:cNvSpPr txBox="1"/>
          <p:nvPr/>
        </p:nvSpPr>
        <p:spPr>
          <a:xfrm>
            <a:off x="324850" y="3683165"/>
            <a:ext cx="2687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r0coolite"/>
              </a:rPr>
              <a:t>bờ đê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29D633-DF9A-3CA9-767E-881095CC17F1}"/>
              </a:ext>
            </a:extLst>
          </p:cNvPr>
          <p:cNvSpPr txBox="1"/>
          <p:nvPr/>
        </p:nvSpPr>
        <p:spPr>
          <a:xfrm>
            <a:off x="6767757" y="3615298"/>
            <a:ext cx="2400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r0coolite"/>
              </a:rPr>
              <a:t>đỡ bé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44C2A2-482A-FA1E-C5E2-9B7E4BDDC583}"/>
              </a:ext>
            </a:extLst>
          </p:cNvPr>
          <p:cNvSpPr txBox="1"/>
          <p:nvPr/>
        </p:nvSpPr>
        <p:spPr>
          <a:xfrm>
            <a:off x="3943405" y="3615298"/>
            <a:ext cx="1937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r0coolite"/>
              </a:rPr>
              <a:t>cá cờ</a:t>
            </a:r>
          </a:p>
        </p:txBody>
      </p:sp>
    </p:spTree>
    <p:extLst>
      <p:ext uri="{BB962C8B-B14F-4D97-AF65-F5344CB8AC3E}">
        <p14:creationId xmlns:p14="http://schemas.microsoft.com/office/powerpoint/2010/main" val="291219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Shape 4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9C8FAD26-5D61-0397-C18C-0FA0FEB47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491854"/>
              </p:ext>
            </p:extLst>
          </p:nvPr>
        </p:nvGraphicFramePr>
        <p:xfrm>
          <a:off x="4796154" y="845775"/>
          <a:ext cx="3260558" cy="1280160"/>
        </p:xfrm>
        <a:graphic>
          <a:graphicData uri="http://schemas.openxmlformats.org/drawingml/2006/table">
            <a:tbl>
              <a:tblPr firstRow="1" bandRow="1">
                <a:tableStyleId>{8F0E0F7E-D444-493A-A8FC-E9FBB09D78AB}</a:tableStyleId>
              </a:tblPr>
              <a:tblGrid>
                <a:gridCol w="1630279">
                  <a:extLst>
                    <a:ext uri="{9D8B030D-6E8A-4147-A177-3AD203B41FA5}">
                      <a16:colId xmlns:a16="http://schemas.microsoft.com/office/drawing/2014/main" val="2309986480"/>
                    </a:ext>
                  </a:extLst>
                </a:gridCol>
                <a:gridCol w="1630279">
                  <a:extLst>
                    <a:ext uri="{9D8B030D-6E8A-4147-A177-3AD203B41FA5}">
                      <a16:colId xmlns:a16="http://schemas.microsoft.com/office/drawing/2014/main" val="131982919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latin typeface="r0coolite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solidFill>
                            <a:srgbClr val="FF0000"/>
                          </a:solidFill>
                          <a:latin typeface="r0coolite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ơ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276142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solidFill>
                            <a:srgbClr val="000000"/>
                          </a:solidFill>
                          <a:latin typeface="r0coolite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r>
                        <a:rPr lang="en-US" sz="3600" b="1">
                          <a:solidFill>
                            <a:srgbClr val="FF0000"/>
                          </a:solidFill>
                          <a:latin typeface="r0coolite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ỡ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153128"/>
                  </a:ext>
                </a:extLst>
              </a:tr>
            </a:tbl>
          </a:graphicData>
        </a:graphic>
      </p:graphicFrame>
      <p:graphicFrame>
        <p:nvGraphicFramePr>
          <p:cNvPr id="4" name="Table 18">
            <a:extLst>
              <a:ext uri="{FF2B5EF4-FFF2-40B4-BE49-F238E27FC236}">
                <a16:creationId xmlns:a16="http://schemas.microsoft.com/office/drawing/2014/main" id="{A402CD52-D4C5-E60C-D318-4FFFD50E0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949620"/>
              </p:ext>
            </p:extLst>
          </p:nvPr>
        </p:nvGraphicFramePr>
        <p:xfrm>
          <a:off x="799931" y="863147"/>
          <a:ext cx="3264408" cy="1280160"/>
        </p:xfrm>
        <a:graphic>
          <a:graphicData uri="http://schemas.openxmlformats.org/drawingml/2006/table">
            <a:tbl>
              <a:tblPr firstRow="1" bandRow="1">
                <a:tableStyleId>{8F0E0F7E-D444-493A-A8FC-E9FBB09D78AB}</a:tableStyleId>
              </a:tblPr>
              <a:tblGrid>
                <a:gridCol w="1632204">
                  <a:extLst>
                    <a:ext uri="{9D8B030D-6E8A-4147-A177-3AD203B41FA5}">
                      <a16:colId xmlns:a16="http://schemas.microsoft.com/office/drawing/2014/main" val="2309986480"/>
                    </a:ext>
                  </a:extLst>
                </a:gridCol>
                <a:gridCol w="1632204">
                  <a:extLst>
                    <a:ext uri="{9D8B030D-6E8A-4147-A177-3AD203B41FA5}">
                      <a16:colId xmlns:a16="http://schemas.microsoft.com/office/drawing/2014/main" val="1319829194"/>
                    </a:ext>
                  </a:extLst>
                </a:gridCol>
              </a:tblGrid>
              <a:tr h="507832"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latin typeface="r0coolite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solidFill>
                            <a:srgbClr val="FF0000"/>
                          </a:solidFill>
                          <a:latin typeface="r0coolite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ơ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276142"/>
                  </a:ext>
                </a:extLst>
              </a:tr>
              <a:tr h="507832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latin typeface="r0coolite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r>
                        <a:rPr lang="en-US" sz="3600" b="1">
                          <a:solidFill>
                            <a:srgbClr val="FF0000"/>
                          </a:solidFill>
                          <a:latin typeface="r0coolite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15312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4190D0-79A5-736D-78BC-9AAD787B4F6E}"/>
              </a:ext>
            </a:extLst>
          </p:cNvPr>
          <p:cNvSpPr txBox="1"/>
          <p:nvPr/>
        </p:nvSpPr>
        <p:spPr>
          <a:xfrm>
            <a:off x="2357298" y="1497887"/>
            <a:ext cx="373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r0coolite"/>
              </a:rPr>
              <a:t>`</a:t>
            </a:r>
          </a:p>
        </p:txBody>
      </p:sp>
      <p:sp>
        <p:nvSpPr>
          <p:cNvPr id="6" name="Title 15">
            <a:extLst>
              <a:ext uri="{FF2B5EF4-FFF2-40B4-BE49-F238E27FC236}">
                <a16:creationId xmlns:a16="http://schemas.microsoft.com/office/drawing/2014/main" id="{06E2C63E-1BDB-5A0D-90B2-5B46629B28AF}"/>
              </a:ext>
            </a:extLst>
          </p:cNvPr>
          <p:cNvSpPr txBox="1">
            <a:spLocks/>
          </p:cNvSpPr>
          <p:nvPr/>
        </p:nvSpPr>
        <p:spPr>
          <a:xfrm>
            <a:off x="189633" y="2143014"/>
            <a:ext cx="1387722" cy="688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bster"/>
              <a:buNone/>
              <a:defRPr sz="57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>
                <a:solidFill>
                  <a:srgbClr val="000000"/>
                </a:solidFill>
                <a:latin typeface="r0coolite"/>
                <a:ea typeface="#9Slide02 Noi dung rat dai" panose="02000000000000000000" pitchFamily="2" charset="0"/>
                <a:cs typeface="Times New Roman" panose="02020603050405020304" pitchFamily="18" charset="0"/>
              </a:rPr>
              <a:t>bờ</a:t>
            </a:r>
            <a:endParaRPr lang="en-US" sz="2400">
              <a:solidFill>
                <a:srgbClr val="000000"/>
              </a:solidFill>
              <a:latin typeface="r0coolite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itle 15">
            <a:extLst>
              <a:ext uri="{FF2B5EF4-FFF2-40B4-BE49-F238E27FC236}">
                <a16:creationId xmlns:a16="http://schemas.microsoft.com/office/drawing/2014/main" id="{7116CDEC-554C-80D3-9BF6-F25725298B7F}"/>
              </a:ext>
            </a:extLst>
          </p:cNvPr>
          <p:cNvSpPr txBox="1">
            <a:spLocks/>
          </p:cNvSpPr>
          <p:nvPr/>
        </p:nvSpPr>
        <p:spPr>
          <a:xfrm>
            <a:off x="1605025" y="2143014"/>
            <a:ext cx="1387722" cy="688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bster"/>
              <a:buNone/>
              <a:defRPr sz="57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>
                <a:solidFill>
                  <a:srgbClr val="000000"/>
                </a:solidFill>
                <a:latin typeface="r0coolite"/>
                <a:ea typeface="#9Slide02 Noi dung rat dai" panose="02000000000000000000" pitchFamily="2" charset="0"/>
                <a:cs typeface="Times New Roman" panose="02020603050405020304" pitchFamily="18" charset="0"/>
              </a:rPr>
              <a:t>bở</a:t>
            </a:r>
            <a:endParaRPr lang="en-US" sz="2400">
              <a:solidFill>
                <a:srgbClr val="000000"/>
              </a:solidFill>
              <a:latin typeface="r0coolite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itle 15">
            <a:extLst>
              <a:ext uri="{FF2B5EF4-FFF2-40B4-BE49-F238E27FC236}">
                <a16:creationId xmlns:a16="http://schemas.microsoft.com/office/drawing/2014/main" id="{74C17BD9-9E98-85EF-F45D-186C06DD0CA7}"/>
              </a:ext>
            </a:extLst>
          </p:cNvPr>
          <p:cNvSpPr txBox="1">
            <a:spLocks/>
          </p:cNvSpPr>
          <p:nvPr/>
        </p:nvSpPr>
        <p:spPr>
          <a:xfrm>
            <a:off x="3020417" y="2143014"/>
            <a:ext cx="1387722" cy="688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bster"/>
              <a:buNone/>
              <a:defRPr sz="57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>
                <a:solidFill>
                  <a:srgbClr val="000000"/>
                </a:solidFill>
                <a:latin typeface="r0coolite"/>
                <a:ea typeface="#9Slide02 Noi dung rat dai" panose="02000000000000000000" pitchFamily="2" charset="0"/>
                <a:cs typeface="Times New Roman" panose="02020603050405020304" pitchFamily="18" charset="0"/>
              </a:rPr>
              <a:t>cờ</a:t>
            </a:r>
            <a:endParaRPr lang="en-US" sz="2400">
              <a:solidFill>
                <a:srgbClr val="000000"/>
              </a:solidFill>
              <a:latin typeface="r0coolite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itle 15">
            <a:extLst>
              <a:ext uri="{FF2B5EF4-FFF2-40B4-BE49-F238E27FC236}">
                <a16:creationId xmlns:a16="http://schemas.microsoft.com/office/drawing/2014/main" id="{9428D8F0-0682-2D38-6E77-819A5348A701}"/>
              </a:ext>
            </a:extLst>
          </p:cNvPr>
          <p:cNvSpPr txBox="1">
            <a:spLocks/>
          </p:cNvSpPr>
          <p:nvPr/>
        </p:nvSpPr>
        <p:spPr>
          <a:xfrm>
            <a:off x="7266595" y="2143014"/>
            <a:ext cx="1387722" cy="688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bster"/>
              <a:buNone/>
              <a:defRPr sz="57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>
                <a:solidFill>
                  <a:srgbClr val="000000"/>
                </a:solidFill>
                <a:latin typeface="r0coolite"/>
                <a:ea typeface="#9Slide02 Noi dung rat dai" panose="02000000000000000000" pitchFamily="2" charset="0"/>
                <a:cs typeface="Times New Roman" panose="02020603050405020304" pitchFamily="18" charset="0"/>
              </a:rPr>
              <a:t>đỡ</a:t>
            </a:r>
            <a:endParaRPr lang="en-US" sz="2400">
              <a:solidFill>
                <a:srgbClr val="000000"/>
              </a:solidFill>
              <a:latin typeface="r0coolite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itle 15">
            <a:extLst>
              <a:ext uri="{FF2B5EF4-FFF2-40B4-BE49-F238E27FC236}">
                <a16:creationId xmlns:a16="http://schemas.microsoft.com/office/drawing/2014/main" id="{7F8C09A6-7567-7013-4B71-32E0A37781A7}"/>
              </a:ext>
            </a:extLst>
          </p:cNvPr>
          <p:cNvSpPr txBox="1">
            <a:spLocks/>
          </p:cNvSpPr>
          <p:nvPr/>
        </p:nvSpPr>
        <p:spPr>
          <a:xfrm>
            <a:off x="5851201" y="2143014"/>
            <a:ext cx="1387722" cy="688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bster"/>
              <a:buNone/>
              <a:defRPr sz="57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>
                <a:solidFill>
                  <a:srgbClr val="000000"/>
                </a:solidFill>
                <a:latin typeface="r0coolite"/>
                <a:ea typeface="#9Slide02 Noi dung rat dai" panose="02000000000000000000" pitchFamily="2" charset="0"/>
                <a:cs typeface="Times New Roman" panose="02020603050405020304" pitchFamily="18" charset="0"/>
              </a:rPr>
              <a:t>dỡ</a:t>
            </a:r>
            <a:endParaRPr lang="en-US" sz="2400">
              <a:solidFill>
                <a:srgbClr val="000000"/>
              </a:solidFill>
              <a:latin typeface="r0coolite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E0762D0C-C122-5C85-9CC5-0583021A5B75}"/>
              </a:ext>
            </a:extLst>
          </p:cNvPr>
          <p:cNvSpPr txBox="1">
            <a:spLocks/>
          </p:cNvSpPr>
          <p:nvPr/>
        </p:nvSpPr>
        <p:spPr>
          <a:xfrm>
            <a:off x="4435809" y="2143014"/>
            <a:ext cx="1387722" cy="688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bster"/>
              <a:buNone/>
              <a:defRPr sz="57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>
                <a:solidFill>
                  <a:srgbClr val="000000"/>
                </a:solidFill>
                <a:latin typeface="r0coolite"/>
                <a:ea typeface="#9Slide02 Noi dung rat dai" panose="02000000000000000000" pitchFamily="2" charset="0"/>
                <a:cs typeface="Times New Roman" panose="02020603050405020304" pitchFamily="18" charset="0"/>
              </a:rPr>
              <a:t>cỡ</a:t>
            </a:r>
            <a:endParaRPr lang="en-US" sz="2400">
              <a:solidFill>
                <a:srgbClr val="000000"/>
              </a:solidFill>
              <a:latin typeface="r0coolite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8ABE7D-11D8-84F0-9552-C69E96B1DD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37" t="29464" r="39210" b="22325"/>
          <a:stretch/>
        </p:blipFill>
        <p:spPr>
          <a:xfrm>
            <a:off x="900281" y="2850900"/>
            <a:ext cx="1937085" cy="16025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00C474-0EE0-CAF8-897B-21948841F4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552" t="36019" r="36579" b="31686"/>
          <a:stretch/>
        </p:blipFill>
        <p:spPr>
          <a:xfrm>
            <a:off x="3621636" y="2878213"/>
            <a:ext cx="1851511" cy="16025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744235-215F-9B59-8C79-7BC8DE9F46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421" t="27532" r="13158" b="27767"/>
          <a:stretch/>
        </p:blipFill>
        <p:spPr>
          <a:xfrm>
            <a:off x="6108944" y="2878213"/>
            <a:ext cx="1851512" cy="16025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8FE63BA-75D0-08B5-BF35-4951CE1A7901}"/>
              </a:ext>
            </a:extLst>
          </p:cNvPr>
          <p:cNvSpPr txBox="1"/>
          <p:nvPr/>
        </p:nvSpPr>
        <p:spPr>
          <a:xfrm>
            <a:off x="1203157" y="4440142"/>
            <a:ext cx="193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r0coolite"/>
              </a:rPr>
              <a:t>bờ đê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CCE2CD-9029-E017-C316-74A06BAB3700}"/>
              </a:ext>
            </a:extLst>
          </p:cNvPr>
          <p:cNvSpPr txBox="1"/>
          <p:nvPr/>
        </p:nvSpPr>
        <p:spPr>
          <a:xfrm>
            <a:off x="6461478" y="4440142"/>
            <a:ext cx="193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r0coolite"/>
              </a:rPr>
              <a:t>đỡ bé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B5C351-5A41-468D-3FD0-3816424EEE71}"/>
              </a:ext>
            </a:extLst>
          </p:cNvPr>
          <p:cNvSpPr txBox="1"/>
          <p:nvPr/>
        </p:nvSpPr>
        <p:spPr>
          <a:xfrm>
            <a:off x="3882325" y="4440142"/>
            <a:ext cx="1231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r0coolite"/>
              </a:rPr>
              <a:t>cá cờ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1BDCCB-5F0E-40F3-43DC-BBC7AFF81C93}"/>
              </a:ext>
            </a:extLst>
          </p:cNvPr>
          <p:cNvSpPr txBox="1"/>
          <p:nvPr/>
        </p:nvSpPr>
        <p:spPr>
          <a:xfrm>
            <a:off x="4072863" y="-432721"/>
            <a:ext cx="1006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r0coolite"/>
                <a:ea typeface="Tahoma" panose="020B0604030504040204" pitchFamily="34" charset="0"/>
                <a:cs typeface="#9Slide03 Cousine" panose="02070409020205020404" pitchFamily="49" charset="0"/>
              </a:rPr>
              <a:t>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0610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32811C-D901-671C-F165-F1EDDF2FA8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16" t="27357" r="18158" b="18113"/>
          <a:stretch/>
        </p:blipFill>
        <p:spPr>
          <a:xfrm>
            <a:off x="0" y="-1"/>
            <a:ext cx="9144000" cy="39749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4D9379-BEA7-0994-011C-4466B5FF0BA1}"/>
              </a:ext>
            </a:extLst>
          </p:cNvPr>
          <p:cNvSpPr txBox="1"/>
          <p:nvPr/>
        </p:nvSpPr>
        <p:spPr>
          <a:xfrm>
            <a:off x="3104148" y="3974910"/>
            <a:ext cx="3260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r0coolite"/>
              </a:rPr>
              <a:t>Bố đỡ bé.</a:t>
            </a:r>
          </a:p>
        </p:txBody>
      </p:sp>
    </p:spTree>
    <p:extLst>
      <p:ext uri="{BB962C8B-B14F-4D97-AF65-F5344CB8AC3E}">
        <p14:creationId xmlns:p14="http://schemas.microsoft.com/office/powerpoint/2010/main" val="4200792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5452474-DE4F-2F2C-B75E-8BE02D48C800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1282700" y="419100"/>
            <a:ext cx="5590414" cy="791650"/>
          </a:xfrm>
        </p:spPr>
        <p:txBody>
          <a:bodyPr/>
          <a:lstStyle/>
          <a:p>
            <a:r>
              <a:rPr lang="en-US" sz="4400">
                <a:latin typeface="#9Slide01 Tieu de ngan" panose="00000800000000000000" pitchFamily="2" charset="0"/>
              </a:rPr>
              <a:t>Khởi động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D504B25-439D-DF99-9FF3-9B31DA22B2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93" b="15741"/>
          <a:stretch/>
        </p:blipFill>
        <p:spPr>
          <a:xfrm>
            <a:off x="1776793" y="1450750"/>
            <a:ext cx="5590414" cy="3692750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EF7EB6F-FAD6-A7BA-8F60-9F1E6D252503}"/>
              </a:ext>
            </a:extLst>
          </p:cNvPr>
          <p:cNvSpPr/>
          <p:nvPr/>
        </p:nvSpPr>
        <p:spPr>
          <a:xfrm>
            <a:off x="1168399" y="419100"/>
            <a:ext cx="114301" cy="6985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Shape 5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8FC56A8-E7D8-AF25-10E4-7EFD95590A42}"/>
              </a:ext>
            </a:extLst>
          </p:cNvPr>
          <p:cNvSpPr txBox="1">
            <a:spLocks/>
          </p:cNvSpPr>
          <p:nvPr/>
        </p:nvSpPr>
        <p:spPr>
          <a:xfrm>
            <a:off x="289700" y="139700"/>
            <a:ext cx="4587098" cy="7916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>
                <a:solidFill>
                  <a:srgbClr val="0070C0"/>
                </a:solidFill>
                <a:latin typeface="#9Slide01 Tieu de ngan" panose="00000800000000000000" pitchFamily="2" charset="0"/>
              </a:rPr>
              <a:t>Hoạt động 1: </a:t>
            </a:r>
            <a:r>
              <a:rPr lang="en-US" sz="2800">
                <a:latin typeface="#9Slide01 Tieu de ngan" panose="00000800000000000000" pitchFamily="2" charset="0"/>
              </a:rPr>
              <a:t>Nhận biết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3D14A5C-2092-0627-690B-67AC33A34F33}"/>
              </a:ext>
            </a:extLst>
          </p:cNvPr>
          <p:cNvSpPr/>
          <p:nvPr/>
        </p:nvSpPr>
        <p:spPr>
          <a:xfrm>
            <a:off x="76199" y="63500"/>
            <a:ext cx="114301" cy="6985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Lý thuyết bài 9: ơ ơ dấu ngãtv-kết nối tri thức 1">
            <a:extLst>
              <a:ext uri="{FF2B5EF4-FFF2-40B4-BE49-F238E27FC236}">
                <a16:creationId xmlns:a16="http://schemas.microsoft.com/office/drawing/2014/main" id="{5A5BEAA6-90E3-986C-B944-045BD2EA11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9" t="84460" r="32639"/>
          <a:stretch/>
        </p:blipFill>
        <p:spPr bwMode="auto">
          <a:xfrm>
            <a:off x="1879600" y="4265866"/>
            <a:ext cx="4991100" cy="87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D33A71-7E05-FCD0-6CF4-268DAC217B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26" t="30868" r="24655" b="14720"/>
          <a:stretch/>
        </p:blipFill>
        <p:spPr>
          <a:xfrm>
            <a:off x="0" y="0"/>
            <a:ext cx="91524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1988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>
            <a:extLst>
              <a:ext uri="{FF2B5EF4-FFF2-40B4-BE49-F238E27FC236}">
                <a16:creationId xmlns:a16="http://schemas.microsoft.com/office/drawing/2014/main" id="{7758DD5C-11DF-181E-824A-711FD97FCA6D}"/>
              </a:ext>
            </a:extLst>
          </p:cNvPr>
          <p:cNvSpPr txBox="1">
            <a:spLocks/>
          </p:cNvSpPr>
          <p:nvPr/>
        </p:nvSpPr>
        <p:spPr>
          <a:xfrm>
            <a:off x="553452" y="3007605"/>
            <a:ext cx="8138905" cy="1816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bster"/>
              <a:buNone/>
              <a:defRPr sz="57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3900">
                <a:solidFill>
                  <a:srgbClr val="FF0000"/>
                </a:solidFill>
                <a:latin typeface="r0coolite"/>
                <a:ea typeface="Tahoma" panose="020B0604030504040204" pitchFamily="34" charset="0"/>
                <a:cs typeface="#9Slide03 Cousine" panose="02070409020205020404" pitchFamily="49" charset="0"/>
              </a:rPr>
              <a:t>ơ</a:t>
            </a:r>
            <a:r>
              <a:rPr lang="en-US" sz="16600">
                <a:solidFill>
                  <a:srgbClr val="FF0000"/>
                </a:solidFill>
                <a:latin typeface="r0coolite"/>
                <a:ea typeface="Tahoma" panose="020B0604030504040204" pitchFamily="34" charset="0"/>
                <a:cs typeface="#9Slide03 Cousine" panose="02070409020205020404" pitchFamily="49" charset="0"/>
              </a:rPr>
              <a:t> </a:t>
            </a:r>
            <a:r>
              <a:rPr lang="en-US" sz="41300">
                <a:solidFill>
                  <a:srgbClr val="FF0000"/>
                </a:solidFill>
                <a:latin typeface="r0coolite"/>
                <a:ea typeface="Tahoma" panose="020B0604030504040204" pitchFamily="34" charset="0"/>
                <a:cs typeface="#9Slide03 Cousine" panose="02070409020205020404" pitchFamily="49" charset="0"/>
              </a:rPr>
              <a:t>ơ</a:t>
            </a:r>
            <a:r>
              <a:rPr lang="en-US" sz="16600">
                <a:solidFill>
                  <a:srgbClr val="FF0000"/>
                </a:solidFill>
                <a:latin typeface="r0coolite"/>
                <a:ea typeface="Tahoma" panose="020B0604030504040204" pitchFamily="34" charset="0"/>
                <a:cs typeface="#9Slide03 Cousine" panose="02070409020205020404" pitchFamily="49" charset="0"/>
              </a:rPr>
              <a:t> ~ 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F1A91FB2-0BA2-D2E4-C8B7-5A2DE366632C}"/>
              </a:ext>
            </a:extLst>
          </p:cNvPr>
          <p:cNvSpPr txBox="1">
            <a:spLocks/>
          </p:cNvSpPr>
          <p:nvPr/>
        </p:nvSpPr>
        <p:spPr>
          <a:xfrm>
            <a:off x="553452" y="332205"/>
            <a:ext cx="4587098" cy="7916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latin typeface="#9Slide01 Tieu de ngan" panose="00000800000000000000" pitchFamily="2" charset="0"/>
              </a:rPr>
              <a:t>Hoạt động 2: Đọc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334E78-CBE1-B7CD-9592-F7E0E5FB8C05}"/>
              </a:ext>
            </a:extLst>
          </p:cNvPr>
          <p:cNvSpPr/>
          <p:nvPr/>
        </p:nvSpPr>
        <p:spPr>
          <a:xfrm>
            <a:off x="339951" y="256005"/>
            <a:ext cx="114301" cy="6985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2683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Shape 4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6">
            <a:extLst>
              <a:ext uri="{FF2B5EF4-FFF2-40B4-BE49-F238E27FC236}">
                <a16:creationId xmlns:a16="http://schemas.microsoft.com/office/drawing/2014/main" id="{8E211A84-94DD-FEDD-1E0A-F2FE26E50EAC}"/>
              </a:ext>
            </a:extLst>
          </p:cNvPr>
          <p:cNvSpPr txBox="1">
            <a:spLocks/>
          </p:cNvSpPr>
          <p:nvPr/>
        </p:nvSpPr>
        <p:spPr>
          <a:xfrm>
            <a:off x="553452" y="332205"/>
            <a:ext cx="4587098" cy="7916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latin typeface="#9Slide01 Tieu de ngan" panose="00000800000000000000" pitchFamily="2" charset="0"/>
              </a:rPr>
              <a:t>Hoạt động 2: Đọc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8D4A2B6-DB94-A3B5-492A-E4253091F889}"/>
              </a:ext>
            </a:extLst>
          </p:cNvPr>
          <p:cNvSpPr/>
          <p:nvPr/>
        </p:nvSpPr>
        <p:spPr>
          <a:xfrm>
            <a:off x="339951" y="256005"/>
            <a:ext cx="114301" cy="6985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9C8FAD26-5D61-0397-C18C-0FA0FEB47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537721"/>
              </p:ext>
            </p:extLst>
          </p:nvPr>
        </p:nvGraphicFramePr>
        <p:xfrm>
          <a:off x="1876925" y="1123855"/>
          <a:ext cx="5197644" cy="3532966"/>
        </p:xfrm>
        <a:graphic>
          <a:graphicData uri="http://schemas.openxmlformats.org/drawingml/2006/table">
            <a:tbl>
              <a:tblPr firstRow="1" bandRow="1">
                <a:tableStyleId>{8F0E0F7E-D444-493A-A8FC-E9FBB09D78AB}</a:tableStyleId>
              </a:tblPr>
              <a:tblGrid>
                <a:gridCol w="2598822">
                  <a:extLst>
                    <a:ext uri="{9D8B030D-6E8A-4147-A177-3AD203B41FA5}">
                      <a16:colId xmlns:a16="http://schemas.microsoft.com/office/drawing/2014/main" val="2309986480"/>
                    </a:ext>
                  </a:extLst>
                </a:gridCol>
                <a:gridCol w="2598822">
                  <a:extLst>
                    <a:ext uri="{9D8B030D-6E8A-4147-A177-3AD203B41FA5}">
                      <a16:colId xmlns:a16="http://schemas.microsoft.com/office/drawing/2014/main" val="1319829194"/>
                    </a:ext>
                  </a:extLst>
                </a:gridCol>
              </a:tblGrid>
              <a:tr h="1766483">
                <a:tc>
                  <a:txBody>
                    <a:bodyPr/>
                    <a:lstStyle/>
                    <a:p>
                      <a:pPr algn="ctr"/>
                      <a:r>
                        <a:rPr lang="en-US" sz="9600" b="1">
                          <a:latin typeface="r0coolite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600" b="1">
                          <a:solidFill>
                            <a:srgbClr val="FF0000"/>
                          </a:solidFill>
                          <a:latin typeface="r0coolite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ơ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276142"/>
                  </a:ext>
                </a:extLst>
              </a:tr>
              <a:tr h="17664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9600" b="1">
                          <a:latin typeface="r0coolite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r>
                        <a:rPr lang="en-US" sz="9600" b="1">
                          <a:solidFill>
                            <a:srgbClr val="FF0000"/>
                          </a:solidFill>
                          <a:latin typeface="r0coolite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153128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FD868CB-2105-F555-2448-73F17716F8A0}"/>
              </a:ext>
            </a:extLst>
          </p:cNvPr>
          <p:cNvSpPr txBox="1"/>
          <p:nvPr/>
        </p:nvSpPr>
        <p:spPr>
          <a:xfrm>
            <a:off x="4475747" y="2804777"/>
            <a:ext cx="8835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>
                <a:latin typeface="r0coolite"/>
              </a:rPr>
              <a:t>`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Shape 4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6">
            <a:extLst>
              <a:ext uri="{FF2B5EF4-FFF2-40B4-BE49-F238E27FC236}">
                <a16:creationId xmlns:a16="http://schemas.microsoft.com/office/drawing/2014/main" id="{8E211A84-94DD-FEDD-1E0A-F2FE26E50EAC}"/>
              </a:ext>
            </a:extLst>
          </p:cNvPr>
          <p:cNvSpPr txBox="1">
            <a:spLocks/>
          </p:cNvSpPr>
          <p:nvPr/>
        </p:nvSpPr>
        <p:spPr>
          <a:xfrm>
            <a:off x="553452" y="332205"/>
            <a:ext cx="4587098" cy="7916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latin typeface="#9Slide01 Tieu de ngan" panose="00000800000000000000" pitchFamily="2" charset="0"/>
              </a:rPr>
              <a:t>Hoạt động 2: Đọc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8D4A2B6-DB94-A3B5-492A-E4253091F889}"/>
              </a:ext>
            </a:extLst>
          </p:cNvPr>
          <p:cNvSpPr/>
          <p:nvPr/>
        </p:nvSpPr>
        <p:spPr>
          <a:xfrm>
            <a:off x="339951" y="256005"/>
            <a:ext cx="114301" cy="6985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9C8FAD26-5D61-0397-C18C-0FA0FEB47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37809"/>
              </p:ext>
            </p:extLst>
          </p:nvPr>
        </p:nvGraphicFramePr>
        <p:xfrm>
          <a:off x="1876925" y="1123855"/>
          <a:ext cx="5197644" cy="3532966"/>
        </p:xfrm>
        <a:graphic>
          <a:graphicData uri="http://schemas.openxmlformats.org/drawingml/2006/table">
            <a:tbl>
              <a:tblPr firstRow="1" bandRow="1">
                <a:tableStyleId>{8F0E0F7E-D444-493A-A8FC-E9FBB09D78AB}</a:tableStyleId>
              </a:tblPr>
              <a:tblGrid>
                <a:gridCol w="2598822">
                  <a:extLst>
                    <a:ext uri="{9D8B030D-6E8A-4147-A177-3AD203B41FA5}">
                      <a16:colId xmlns:a16="http://schemas.microsoft.com/office/drawing/2014/main" val="2309986480"/>
                    </a:ext>
                  </a:extLst>
                </a:gridCol>
                <a:gridCol w="2598822">
                  <a:extLst>
                    <a:ext uri="{9D8B030D-6E8A-4147-A177-3AD203B41FA5}">
                      <a16:colId xmlns:a16="http://schemas.microsoft.com/office/drawing/2014/main" val="1319829194"/>
                    </a:ext>
                  </a:extLst>
                </a:gridCol>
              </a:tblGrid>
              <a:tr h="1766483">
                <a:tc>
                  <a:txBody>
                    <a:bodyPr/>
                    <a:lstStyle/>
                    <a:p>
                      <a:pPr algn="ctr"/>
                      <a:r>
                        <a:rPr lang="en-US" sz="9600" b="1">
                          <a:latin typeface="r0coolite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600" b="1">
                          <a:solidFill>
                            <a:srgbClr val="FF0000"/>
                          </a:solidFill>
                          <a:latin typeface="r0coolite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ơ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276142"/>
                  </a:ext>
                </a:extLst>
              </a:tr>
              <a:tr h="17664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9600" b="1">
                          <a:solidFill>
                            <a:srgbClr val="000000"/>
                          </a:solidFill>
                          <a:latin typeface="r0coolite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r>
                        <a:rPr lang="en-US" sz="9600" b="1">
                          <a:solidFill>
                            <a:srgbClr val="FF0000"/>
                          </a:solidFill>
                          <a:latin typeface="r0coolite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ỡ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153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80000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>
            <a:extLst>
              <a:ext uri="{FF2B5EF4-FFF2-40B4-BE49-F238E27FC236}">
                <a16:creationId xmlns:a16="http://schemas.microsoft.com/office/drawing/2014/main" id="{7758DD5C-11DF-181E-824A-711FD97FCA6D}"/>
              </a:ext>
            </a:extLst>
          </p:cNvPr>
          <p:cNvSpPr txBox="1">
            <a:spLocks/>
          </p:cNvSpPr>
          <p:nvPr/>
        </p:nvSpPr>
        <p:spPr>
          <a:xfrm>
            <a:off x="565253" y="1286281"/>
            <a:ext cx="2031248" cy="1431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bster"/>
              <a:buNone/>
              <a:defRPr sz="57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0">
                <a:solidFill>
                  <a:srgbClr val="000000"/>
                </a:solidFill>
                <a:latin typeface="r0coolite"/>
                <a:ea typeface="#9Slide02 Noi dung rat dai" panose="02000000000000000000" pitchFamily="2" charset="0"/>
                <a:cs typeface="Times New Roman" panose="02020603050405020304" pitchFamily="18" charset="0"/>
              </a:rPr>
              <a:t>bờ</a:t>
            </a:r>
            <a:endParaRPr lang="en-US" sz="6000">
              <a:solidFill>
                <a:srgbClr val="000000"/>
              </a:solidFill>
              <a:latin typeface="r0coolite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F1A91FB2-0BA2-D2E4-C8B7-5A2DE366632C}"/>
              </a:ext>
            </a:extLst>
          </p:cNvPr>
          <p:cNvSpPr txBox="1">
            <a:spLocks/>
          </p:cNvSpPr>
          <p:nvPr/>
        </p:nvSpPr>
        <p:spPr>
          <a:xfrm>
            <a:off x="553452" y="332205"/>
            <a:ext cx="4587098" cy="7916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latin typeface="#9Slide01 Tieu de ngan" panose="00000800000000000000" pitchFamily="2" charset="0"/>
              </a:rPr>
              <a:t>Hoạt động 2: Đọc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334E78-CBE1-B7CD-9592-F7E0E5FB8C05}"/>
              </a:ext>
            </a:extLst>
          </p:cNvPr>
          <p:cNvSpPr/>
          <p:nvPr/>
        </p:nvSpPr>
        <p:spPr>
          <a:xfrm>
            <a:off x="339951" y="256005"/>
            <a:ext cx="114301" cy="6985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5">
            <a:extLst>
              <a:ext uri="{FF2B5EF4-FFF2-40B4-BE49-F238E27FC236}">
                <a16:creationId xmlns:a16="http://schemas.microsoft.com/office/drawing/2014/main" id="{FB7EFA69-8A07-CDB0-662B-5DD82EDF1ED2}"/>
              </a:ext>
            </a:extLst>
          </p:cNvPr>
          <p:cNvSpPr txBox="1">
            <a:spLocks/>
          </p:cNvSpPr>
          <p:nvPr/>
        </p:nvSpPr>
        <p:spPr>
          <a:xfrm>
            <a:off x="3256461" y="1286281"/>
            <a:ext cx="2031248" cy="1431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bster"/>
              <a:buNone/>
              <a:defRPr sz="57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0">
                <a:solidFill>
                  <a:srgbClr val="000000"/>
                </a:solidFill>
                <a:latin typeface="r0coolite"/>
                <a:ea typeface="#9Slide02 Noi dung rat dai" panose="02000000000000000000" pitchFamily="2" charset="0"/>
                <a:cs typeface="Times New Roman" panose="02020603050405020304" pitchFamily="18" charset="0"/>
              </a:rPr>
              <a:t>bở</a:t>
            </a:r>
            <a:endParaRPr lang="en-US" sz="6000">
              <a:solidFill>
                <a:srgbClr val="000000"/>
              </a:solidFill>
              <a:latin typeface="r0coolite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itle 15">
            <a:extLst>
              <a:ext uri="{FF2B5EF4-FFF2-40B4-BE49-F238E27FC236}">
                <a16:creationId xmlns:a16="http://schemas.microsoft.com/office/drawing/2014/main" id="{4195D97B-612B-5EB3-A51E-E0CB3A1F2E20}"/>
              </a:ext>
            </a:extLst>
          </p:cNvPr>
          <p:cNvSpPr txBox="1">
            <a:spLocks/>
          </p:cNvSpPr>
          <p:nvPr/>
        </p:nvSpPr>
        <p:spPr>
          <a:xfrm>
            <a:off x="5947670" y="1286281"/>
            <a:ext cx="2031248" cy="1431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bster"/>
              <a:buNone/>
              <a:defRPr sz="57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0">
                <a:solidFill>
                  <a:srgbClr val="000000"/>
                </a:solidFill>
                <a:latin typeface="r0coolite"/>
                <a:ea typeface="#9Slide02 Noi dung rat dai" panose="02000000000000000000" pitchFamily="2" charset="0"/>
                <a:cs typeface="Times New Roman" panose="02020603050405020304" pitchFamily="18" charset="0"/>
              </a:rPr>
              <a:t>cờ</a:t>
            </a:r>
            <a:endParaRPr lang="en-US" sz="6000">
              <a:solidFill>
                <a:srgbClr val="000000"/>
              </a:solidFill>
              <a:latin typeface="r0coolite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itle 15">
            <a:extLst>
              <a:ext uri="{FF2B5EF4-FFF2-40B4-BE49-F238E27FC236}">
                <a16:creationId xmlns:a16="http://schemas.microsoft.com/office/drawing/2014/main" id="{D7BE0326-EC38-E34B-6D1D-EBB7B87A5894}"/>
              </a:ext>
            </a:extLst>
          </p:cNvPr>
          <p:cNvSpPr txBox="1">
            <a:spLocks/>
          </p:cNvSpPr>
          <p:nvPr/>
        </p:nvSpPr>
        <p:spPr>
          <a:xfrm>
            <a:off x="5947670" y="3141340"/>
            <a:ext cx="2031248" cy="1431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bster"/>
              <a:buNone/>
              <a:defRPr sz="57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0">
                <a:solidFill>
                  <a:srgbClr val="000000"/>
                </a:solidFill>
                <a:latin typeface="r0coolite"/>
                <a:ea typeface="#9Slide02 Noi dung rat dai" panose="02000000000000000000" pitchFamily="2" charset="0"/>
                <a:cs typeface="Times New Roman" panose="02020603050405020304" pitchFamily="18" charset="0"/>
              </a:rPr>
              <a:t>đỡ</a:t>
            </a:r>
            <a:endParaRPr lang="en-US" sz="6000">
              <a:solidFill>
                <a:srgbClr val="000000"/>
              </a:solidFill>
              <a:latin typeface="r0coolite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itle 15">
            <a:extLst>
              <a:ext uri="{FF2B5EF4-FFF2-40B4-BE49-F238E27FC236}">
                <a16:creationId xmlns:a16="http://schemas.microsoft.com/office/drawing/2014/main" id="{53362AA6-A3EE-2E7A-36D5-80B8BA547494}"/>
              </a:ext>
            </a:extLst>
          </p:cNvPr>
          <p:cNvSpPr txBox="1">
            <a:spLocks/>
          </p:cNvSpPr>
          <p:nvPr/>
        </p:nvSpPr>
        <p:spPr>
          <a:xfrm>
            <a:off x="3256461" y="3176337"/>
            <a:ext cx="2031248" cy="1431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bster"/>
              <a:buNone/>
              <a:defRPr sz="57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0">
                <a:solidFill>
                  <a:srgbClr val="000000"/>
                </a:solidFill>
                <a:latin typeface="r0coolite"/>
                <a:ea typeface="#9Slide02 Noi dung rat dai" panose="02000000000000000000" pitchFamily="2" charset="0"/>
                <a:cs typeface="Times New Roman" panose="02020603050405020304" pitchFamily="18" charset="0"/>
              </a:rPr>
              <a:t>dỡ</a:t>
            </a:r>
            <a:endParaRPr lang="en-US" sz="6000">
              <a:solidFill>
                <a:srgbClr val="000000"/>
              </a:solidFill>
              <a:latin typeface="r0coolite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itle 15">
            <a:extLst>
              <a:ext uri="{FF2B5EF4-FFF2-40B4-BE49-F238E27FC236}">
                <a16:creationId xmlns:a16="http://schemas.microsoft.com/office/drawing/2014/main" id="{03126839-8090-07EA-A1C0-C63015D5A88A}"/>
              </a:ext>
            </a:extLst>
          </p:cNvPr>
          <p:cNvSpPr txBox="1">
            <a:spLocks/>
          </p:cNvSpPr>
          <p:nvPr/>
        </p:nvSpPr>
        <p:spPr>
          <a:xfrm>
            <a:off x="565253" y="3141340"/>
            <a:ext cx="2031248" cy="1431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bster"/>
              <a:buNone/>
              <a:defRPr sz="57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0">
                <a:solidFill>
                  <a:srgbClr val="000000"/>
                </a:solidFill>
                <a:latin typeface="r0coolite"/>
                <a:ea typeface="#9Slide02 Noi dung rat dai" panose="02000000000000000000" pitchFamily="2" charset="0"/>
                <a:cs typeface="Times New Roman" panose="02020603050405020304" pitchFamily="18" charset="0"/>
              </a:rPr>
              <a:t>cỡ</a:t>
            </a:r>
            <a:endParaRPr lang="en-US" sz="6000">
              <a:solidFill>
                <a:srgbClr val="000000"/>
              </a:solidFill>
              <a:latin typeface="r0coolite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36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ời gian nghỉ giải lao ở trường học có lợi cho trẻ">
            <a:extLst>
              <a:ext uri="{FF2B5EF4-FFF2-40B4-BE49-F238E27FC236}">
                <a16:creationId xmlns:a16="http://schemas.microsoft.com/office/drawing/2014/main" id="{4A604FA6-379A-9E3A-7DF7-BC3685B95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08" y="0"/>
            <a:ext cx="8012183" cy="363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95A9B6BB-4575-93E2-D22F-751B4586E80E}"/>
              </a:ext>
            </a:extLst>
          </p:cNvPr>
          <p:cNvSpPr/>
          <p:nvPr/>
        </p:nvSpPr>
        <p:spPr>
          <a:xfrm>
            <a:off x="378994" y="3007895"/>
            <a:ext cx="8386010" cy="2051384"/>
          </a:xfrm>
          <a:prstGeom prst="clou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accent1"/>
                </a:solidFill>
                <a:latin typeface="#9Slide01 Tieu de ngan" panose="00000800000000000000" pitchFamily="2" charset="0"/>
              </a:rPr>
              <a:t>NGHỈ GIẢI LAO</a:t>
            </a:r>
          </a:p>
        </p:txBody>
      </p:sp>
    </p:spTree>
    <p:extLst>
      <p:ext uri="{BB962C8B-B14F-4D97-AF65-F5344CB8AC3E}">
        <p14:creationId xmlns:p14="http://schemas.microsoft.com/office/powerpoint/2010/main" val="4073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istory Subject for Middle School: Columbus Day by Slidesgo ">
  <a:themeElements>
    <a:clrScheme name="Simple Light">
      <a:dk1>
        <a:srgbClr val="002638"/>
      </a:dk1>
      <a:lt1>
        <a:srgbClr val="FDDED2"/>
      </a:lt1>
      <a:dk2>
        <a:srgbClr val="EC6A47"/>
      </a:dk2>
      <a:lt2>
        <a:srgbClr val="D6EAFF"/>
      </a:lt2>
      <a:accent1>
        <a:srgbClr val="FFFFFF"/>
      </a:accent1>
      <a:accent2>
        <a:srgbClr val="FFBA48"/>
      </a:accent2>
      <a:accent3>
        <a:srgbClr val="BC313D"/>
      </a:accent3>
      <a:accent4>
        <a:srgbClr val="6F1420"/>
      </a:accent4>
      <a:accent5>
        <a:srgbClr val="7198D6"/>
      </a:accent5>
      <a:accent6>
        <a:srgbClr val="3C578B"/>
      </a:accent6>
      <a:hlink>
        <a:srgbClr val="0026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105</Words>
  <Application>Microsoft Office PowerPoint</Application>
  <PresentationFormat>On-screen Show (16:9)</PresentationFormat>
  <Paragraphs>50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r0coolite</vt:lpstr>
      <vt:lpstr>Actor</vt:lpstr>
      <vt:lpstr>Lobster</vt:lpstr>
      <vt:lpstr>#9Slide02 Noi dung rat dai</vt:lpstr>
      <vt:lpstr>Arial</vt:lpstr>
      <vt:lpstr>#9Slide01 Tieu de ngan</vt:lpstr>
      <vt:lpstr>Tahoma</vt:lpstr>
      <vt:lpstr>#9Slide03 Cousine</vt:lpstr>
      <vt:lpstr>Times New Roman</vt:lpstr>
      <vt:lpstr>Chewy</vt:lpstr>
      <vt:lpstr>History Subject for Middle School: Columbus Day by Slidesgo </vt:lpstr>
      <vt:lpstr>Học vần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37</cp:revision>
  <dcterms:modified xsi:type="dcterms:W3CDTF">2025-05-13T03:10:49Z</dcterms:modified>
</cp:coreProperties>
</file>