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5"/>
  </p:notesMasterIdLst>
  <p:sldIdLst>
    <p:sldId id="276" r:id="rId4"/>
    <p:sldId id="338" r:id="rId5"/>
    <p:sldId id="301" r:id="rId6"/>
    <p:sldId id="259" r:id="rId7"/>
    <p:sldId id="260" r:id="rId8"/>
    <p:sldId id="324" r:id="rId9"/>
    <p:sldId id="262" r:id="rId10"/>
    <p:sldId id="263" r:id="rId11"/>
    <p:sldId id="282" r:id="rId12"/>
    <p:sldId id="283" r:id="rId13"/>
    <p:sldId id="284" r:id="rId14"/>
    <p:sldId id="264" r:id="rId15"/>
    <p:sldId id="265" r:id="rId16"/>
    <p:sldId id="266" r:id="rId17"/>
    <p:sldId id="267" r:id="rId18"/>
    <p:sldId id="317" r:id="rId19"/>
    <p:sldId id="319" r:id="rId20"/>
    <p:sldId id="318" r:id="rId21"/>
    <p:sldId id="320" r:id="rId22"/>
    <p:sldId id="308" r:id="rId23"/>
    <p:sldId id="294" r:id="rId24"/>
    <p:sldId id="321" r:id="rId25"/>
    <p:sldId id="268" r:id="rId26"/>
    <p:sldId id="279" r:id="rId27"/>
    <p:sldId id="286" r:id="rId28"/>
    <p:sldId id="314" r:id="rId29"/>
    <p:sldId id="272" r:id="rId30"/>
    <p:sldId id="336" r:id="rId31"/>
    <p:sldId id="337" r:id="rId32"/>
    <p:sldId id="326" r:id="rId33"/>
    <p:sldId id="274" r:id="rId34"/>
    <p:sldId id="331" r:id="rId35"/>
    <p:sldId id="332" r:id="rId36"/>
    <p:sldId id="327" r:id="rId37"/>
    <p:sldId id="328" r:id="rId38"/>
    <p:sldId id="329" r:id="rId39"/>
    <p:sldId id="330" r:id="rId40"/>
    <p:sldId id="333" r:id="rId41"/>
    <p:sldId id="275" r:id="rId42"/>
    <p:sldId id="335" r:id="rId43"/>
    <p:sldId id="277" r:id="rId4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1103" autoAdjust="0"/>
  </p:normalViewPr>
  <p:slideViewPr>
    <p:cSldViewPr>
      <p:cViewPr varScale="1">
        <p:scale>
          <a:sx n="67" d="100"/>
          <a:sy n="67" d="100"/>
        </p:scale>
        <p:origin x="858" y="48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F44A6DCB-D322-469C-9B9B-BADB2D735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22F8EB07-6E69-4546-8F77-B9D481C59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AFFF1E-3CE2-4F95-BC03-39A446B6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2CB4D-A6F0-4E11-AD19-BA9532F396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45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nói về mùa hè ở quê 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7A19-67F8-4681-961E-4448D114C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1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795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81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80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20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324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594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959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1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037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63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5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8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0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8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1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1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1486"/>
            <a:ext cx="10337562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092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55295" y="6356352"/>
            <a:ext cx="3851249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15984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8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6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29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612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0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slide" Target="slide8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6.png"/><Relationship Id="rId2" Type="http://schemas.openxmlformats.org/officeDocument/2006/relationships/tags" Target="../tags/tag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5.xml"/><Relationship Id="rId5" Type="http://schemas.openxmlformats.org/officeDocument/2006/relationships/tags" Target="../tags/tag5.xml"/><Relationship Id="rId15" Type="http://schemas.openxmlformats.org/officeDocument/2006/relationships/image" Target="../media/image14.png"/><Relationship Id="rId10" Type="http://schemas.openxmlformats.org/officeDocument/2006/relationships/tags" Target="../tags/tag10.xml"/><Relationship Id="rId19" Type="http://schemas.openxmlformats.org/officeDocument/2006/relationships/image" Target="../media/image1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3" descr="资源 734302">
            <a:extLst>
              <a:ext uri="{FF2B5EF4-FFF2-40B4-BE49-F238E27FC236}">
                <a16:creationId xmlns:a16="http://schemas.microsoft.com/office/drawing/2014/main" id="{1772D1EA-E838-4CF6-9761-C85459A33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027" y="3478091"/>
            <a:ext cx="782285" cy="63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图片 4" descr="资源 134302">
            <a:extLst>
              <a:ext uri="{FF2B5EF4-FFF2-40B4-BE49-F238E27FC236}">
                <a16:creationId xmlns:a16="http://schemas.microsoft.com/office/drawing/2014/main" id="{050584C8-D2D6-4223-98B3-E13E4841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30" y="284026"/>
            <a:ext cx="2546385" cy="156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5" descr="资源 234302">
            <a:extLst>
              <a:ext uri="{FF2B5EF4-FFF2-40B4-BE49-F238E27FC236}">
                <a16:creationId xmlns:a16="http://schemas.microsoft.com/office/drawing/2014/main" id="{DEF8E8B0-2F21-401D-A3A9-019B52D4B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8" y="4192284"/>
            <a:ext cx="1981050" cy="192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图片 6" descr="资源 334302">
            <a:extLst>
              <a:ext uri="{FF2B5EF4-FFF2-40B4-BE49-F238E27FC236}">
                <a16:creationId xmlns:a16="http://schemas.microsoft.com/office/drawing/2014/main" id="{CF60E73B-2D9C-49B7-8B9D-EAB250D3E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965" y="576988"/>
            <a:ext cx="1556652" cy="186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图片 8" descr="资源 534302">
            <a:extLst>
              <a:ext uri="{FF2B5EF4-FFF2-40B4-BE49-F238E27FC236}">
                <a16:creationId xmlns:a16="http://schemas.microsoft.com/office/drawing/2014/main" id="{201850E6-2008-4E5D-A81B-0DE7D4B0B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14" y="3938912"/>
            <a:ext cx="7008892" cy="267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图片 9" descr="资源 634302">
            <a:extLst>
              <a:ext uri="{FF2B5EF4-FFF2-40B4-BE49-F238E27FC236}">
                <a16:creationId xmlns:a16="http://schemas.microsoft.com/office/drawing/2014/main" id="{F76AD176-5FB8-4891-9F3C-583956B19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27" y="6201836"/>
            <a:ext cx="9159384" cy="70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CE5ECC-B098-467C-9DBB-D443EA75536D}"/>
              </a:ext>
            </a:extLst>
          </p:cNvPr>
          <p:cNvSpPr/>
          <p:nvPr/>
        </p:nvSpPr>
        <p:spPr>
          <a:xfrm>
            <a:off x="8601" y="2063887"/>
            <a:ext cx="12153237" cy="1857441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11471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 panose="020F0502020204030204"/>
              </a:rPr>
              <a:t>Trò chơi: HÁI TÁO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0.00027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 tre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97815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pic>
        <p:nvPicPr>
          <p:cNvPr id="2050" name="Picture 2" descr="Tăm tre tiệt trù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9" y="655320"/>
            <a:ext cx="53644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19" y="859660"/>
            <a:ext cx="4568190" cy="36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sâm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4756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pic>
        <p:nvPicPr>
          <p:cNvPr id="3074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88" y="228600"/>
            <a:ext cx="7097131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9" y="4261355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96" y="4261354"/>
            <a:ext cx="418129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1" y="4261353"/>
            <a:ext cx="496323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60" y="1828800"/>
            <a:ext cx="3363331" cy="22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91" y="1657350"/>
            <a:ext cx="3439702" cy="27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Ăn cam có tác dụng gì? Nên ăn cam lúc nào tốt nhất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1895813"/>
            <a:ext cx="3371773" cy="22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-183356" y="3558637"/>
            <a:ext cx="1252855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838745" y="-316962"/>
            <a:ext cx="10354174" cy="387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0" y="4833505"/>
            <a:ext cx="11500716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20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am 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A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1760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13919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ăm 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Ă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499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13919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âm </a:t>
            </a: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20955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6"/>
            <a:ext cx="12161838" cy="6841034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62731" y="4754691"/>
            <a:ext cx="3097204" cy="707650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4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s-ES_tradnl" sz="4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s-ES_tradnl" sz="4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4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ngủn</a:t>
            </a:r>
            <a:endParaRPr lang="es-ES" sz="4000" b="1" dirty="0">
              <a:solidFill>
                <a:prstClr val="black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44358" y="4673724"/>
            <a:ext cx="3096396" cy="707650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4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mũ </a:t>
            </a:r>
            <a:r>
              <a:rPr lang="es-ES_tradnl" sz="4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len</a:t>
            </a:r>
            <a:endParaRPr lang="es-ES" sz="4000" b="1" dirty="0">
              <a:solidFill>
                <a:prstClr val="black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77073" y="4718449"/>
            <a:ext cx="3630965" cy="707650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4000" b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s-ES_tradnl" sz="4000" b="1" smtClean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ến xe</a:t>
            </a:r>
            <a:endParaRPr lang="es-ES" sz="4000" b="1" dirty="0">
              <a:solidFill>
                <a:prstClr val="black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04128" y="4754691"/>
            <a:ext cx="3105140" cy="707650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4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s-ES_tradnl" sz="4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pin</a:t>
            </a:r>
            <a:endParaRPr lang="es-ES" sz="4000" b="1" dirty="0">
              <a:solidFill>
                <a:prstClr val="black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bản t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64066" y="4666937"/>
            <a:ext cx="3105140" cy="707650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4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s-ES_tradnl" sz="4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s-ES_tradnl" sz="4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4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endParaRPr lang="es-ES" sz="4000" b="1" dirty="0">
              <a:solidFill>
                <a:prstClr val="black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un co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87398" y="4746403"/>
            <a:ext cx="3097204" cy="707650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4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s-ES_tradnl" sz="4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ún</a:t>
            </a:r>
            <a:r>
              <a:rPr lang="es-ES_tradnl" sz="4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lang="es-ES" sz="4000" b="1" dirty="0">
              <a:solidFill>
                <a:prstClr val="black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29" y="4585825"/>
            <a:ext cx="4012795" cy="2585190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64937" y="626396"/>
            <a:ext cx="1552825" cy="1045839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4240025" y="2644269"/>
            <a:ext cx="1552825" cy="1045839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67435" y="1993734"/>
            <a:ext cx="1552825" cy="1045839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56430" y="442851"/>
            <a:ext cx="1552825" cy="1045839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3079962" y="1854583"/>
            <a:ext cx="1552825" cy="1045839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01511" y="1613135"/>
            <a:ext cx="1552825" cy="1045839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9191543" y="1232255"/>
            <a:ext cx="1239581" cy="1201331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5" tIns="45603" rIns="91205" bIns="45603"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58" y="505747"/>
            <a:ext cx="648209" cy="486157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59" y="1198492"/>
            <a:ext cx="648209" cy="486157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60" y="1721411"/>
            <a:ext cx="648209" cy="486157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3162" y="2190508"/>
            <a:ext cx="648209" cy="486157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78172" y="2623252"/>
            <a:ext cx="743393" cy="486157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3491" y="3167705"/>
            <a:ext cx="648209" cy="486157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51762" y="-10724"/>
            <a:ext cx="6008741" cy="859642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4988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1007020" y="6285117"/>
            <a:ext cx="975987" cy="483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3491" y="4055146"/>
            <a:ext cx="648209" cy="4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9158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28700">
                <a:solidFill>
                  <a:srgbClr val="FF0000"/>
                </a:solidFill>
                <a:latin typeface="HP001 4 hàng" pitchFamily="34" charset="0"/>
              </a:rPr>
              <a:t>cam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6059" y="-1752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073" y="-1536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2346E-7 3.7037E-7 L -0.00757 -0.01204 L -0.01436 -0.01875 L -0.02376 -0.02315 L -0.03446 -0.02315 L -0.04517 -0.01551 L -0.05457 -0.00093 L -0.06514 0.02569 L -0.06958 0.05462 L -0.07023 0.07777 L -0.06827 0.10231 L -0.06449 0.12337 L -0.05822 0.14351 L -0.05078 0.15787 L -0.03942 0.16898 L -0.03068 0.17337 L -0.02011 0.17222 L -0.00757 0.16458 L 0.00496 0.1456 L 0.01435 0.12569 L 0.02375 0.09351 L 0.02571 0.06666 L 0.02884 0.03796 L 0.03694 0.01574 L 0.04633 -0.00649 L 0.05952 -0.02107 L 0.0727 -0.02547 L 0.08458 -0.02223 L 0.09333 -0.01436 L 0.09959 -0.00209 L 0.08902 -0.0176 L 0.07831 -0.02431 L 0.062 -0.02223 L 0.05077 -0.0132 L 0.0432 -0.00093 L 0.03759 0.01018 L 0.02884 0.03888 L 0.02506 0.07685 L 0.02754 0.10462 L 0.03263 0.12893 L 0.03889 0.14444 L 0.04764 0.15902 L 0.05704 0.17013 L 0.06826 0.17337 L 0.08079 0.17129 L 0.09085 0.16458 L 0.10207 0.14351 L 0.10899 0.12453 L 0.11212 0.09907 L 0.11278 0.07129 L 0.11095 0.04236 L 0.10781 0.02337 L 0.10338 0.00671 L 0.09776 -0.00649 " pathEditMode="relative" ptsTypes="AAAAAAAAAAAAAAAAAAAAAAAAAAAAAAAAAAAAAAAAAAAAAAAAAAAAAA">
                                      <p:cBhvr>
                                        <p:cTn id="11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22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0005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Ǉăm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3119" y="-16510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3519" y="-12503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6898" y="-50309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598" y="-12376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0 L 0.01684 -0.06343 L 0.02441 -0.0956 L 0.02624 -0.11227 L 0.02754 -0.21667 L 0.02754 0.04676 L 0.02754 0.06435 L 0.02937 0.08009 L 0.0325 0.08773 L 0.03629 0.09329 L 0.04007 0.0956 L 0.04634 0.09769 L 0.05443 0.09444 L 0.062 0.08565 L 0.07075 0.06667 L 0.0808 0.03333 L 0.08837 0.00116 L 0.09085 -0.03009 L 0.09646 -0.0544 L 0.10651 -0.07778 L 0.11709 -0.09213 L 0.12779 -0.1 L 0.13719 -0.10231 L 0.14972 -0.10116 L 0.16042 -0.08773 L 0.16356 -0.08009 L 0.15533 -0.0956 L 0.14345 -0.10231 L 0.13471 -0.10231 L 0.12022 -0.0956 L 0.10965 -0.08333 L 0.10142 -0.06782 L 0.09712 -0.0544 L 0.09268 -0.03657 L 0.0902 -0.01343 L 0.0902 0.01782 L 0.09398 0.03889 L 0.09829 0.0544 L 0.10521 0.06991 L 0.11343 0.08333 L 0.12401 0.09213 L 0.13158 0.09676 L 0.14659 0.09329 L 0.15847 0.07778 L 0.16917 0.05787 L 0.17543 0.03102 L 0.17661 -0.00116 L 0.17609 -0.02338 L 0.17295 -0.04884 L 0.16852 -0.06667 L 0.1629 -0.08333 " pathEditMode="relative" ptsTypes="AAAAAAAAAAAAAAAAAAAAAAAAAAAAAAAAAAAAAAAAAAAAAAAAAAA">
                                      <p:cBhvr>
                                        <p:cTn id="11" dur="1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22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522E-6 7.03704E-6 L 0.05532 0.00024 " pathEditMode="relative" ptsTypes="AA">
                                      <p:cBhvr>
                                        <p:cTn id="33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752E-6 -7.40741E-7 L 0.00574 0.01018 L 0.01149 0.01667 L 0.01828 0.02037 L 0.0282 0.01852 L 0.03499 0.01111 L 0.0423 -0.00093 " pathEditMode="relative" ptsTypes="AAAAAAA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912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sâm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411" y="-103777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6744" y="17052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319" y="-125216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3742" y="-1460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3.7037E-7 L 0.02871 -0.07593 L 0.04699 -0.13982 L 0.06057 -0.19537 L 0.06527 -0.22037 L 0.06527 -0.23149 L 0.06266 -0.23704 L 0.05743 -0.23889 L 0.05326 -0.23704 L 0.05065 -0.22593 L 0.05221 -0.21667 L 0.05691 -0.20371 L 0.07937 -0.16852 L 0.09764 -0.13704 L 0.106 -0.11945 L 0.1107 -0.09537 L 0.11227 -0.08056 L 0.11122 -0.06482 L 0.10861 -0.04352 L 0.10182 -0.02686 C 0.09764 -0.02153 0.09412 -0.01389 0.08929 -0.01111 C 0.08877 -0.01088 0.08772 -0.01019 0.08772 -0.01019 C 0.08511 -0.00718 0.08302 -0.00209 0.07989 -0.00093 C 0.07702 -3.7037E-7 0.07793 -0.00116 0.07676 0.00092 L 0.06579 -3.7037E-7 L 0.05587 -0.00278 L 0.04804 -0.00834 L 0.04386 -0.01389 L 0.03498 -0.02871 " pathEditMode="relative" ptsTypes="AAAAAAAAAAAAAAAAAAAffffAAAAAA">
                                      <p:cBhvr>
                                        <p:cTn id="11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1616E-7 -7.40741E-7 L -0.00731 -0.01018 L -0.01514 -0.01759 L -0.02402 -0.02407 L -0.03289 -0.025 L -0.04072 -0.02222 L -0.05221 -0.01481 L -0.05951 -0.00648 L -0.06682 0.00741 L -0.07309 0.02778 L -0.07779 0.0463 L -0.07883 0.07407 L -0.07622 0.10556 L -0.07152 0.12407 L -0.06421 0.14352 L -0.05482 0.15833 L -0.04542 0.16759 L -0.03498 0.1713 L -0.02349 0.17037 L -0.01031 0.16065 L 0.00104 0.14051 L 0.00731 0.11759 L 0.01005 0.0919 L 0.01005 0.06482 L 0.00887 0.0412 L 0.00496 0.02037 L 5.11616E-7 -7.40741E-7 Z " pathEditMode="relative" rAng="0" ptsTypes="AAAAAAAAAAAAAAAAAAAAAAAAAAA">
                                      <p:cBhvr>
                                        <p:cTn id="22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6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26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33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2.96296E-6 L 0.00705 -0.00764 L 0.01449 -0.01667 L 0.02311 -0.02917 L 0.02663 -0.03681 L 0.02937 -0.02917 L 0.03485 -0.02084 L 0.04151 -0.01181 L 0.04777 -0.00486 L 0.05169 -0.0007 " pathEditMode="relative" ptsTypes="AA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2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269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am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2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ăm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âm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9128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anose="020B0603050302020204" pitchFamily="34" charset="0"/>
                <a:ea typeface="HP001 4H"/>
              </a:rPr>
              <a:t> Ǉăm </a:t>
            </a:r>
            <a:r>
              <a:rPr lang="el-GR" sz="18000">
                <a:solidFill>
                  <a:srgbClr val="FF0000"/>
                </a:solidFill>
                <a:latin typeface="HP001 4 hàng" panose="020B0603050302020204" pitchFamily="34" charset="0"/>
                <a:ea typeface="HP001 4H"/>
              </a:rPr>
              <a:t>Λ΄</a:t>
            </a:r>
            <a:endParaRPr lang="en-US" sz="18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57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củ sâm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1875" r="32650" b="33333"/>
          <a:stretch/>
        </p:blipFill>
        <p:spPr bwMode="auto">
          <a:xfrm>
            <a:off x="1024902" y="336151"/>
            <a:ext cx="9247017" cy="580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1409699" y="120893"/>
            <a:ext cx="9690997" cy="51427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7815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317739" y="5814786"/>
            <a:ext cx="1107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599488" y="5855099"/>
            <a:ext cx="1485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287445" y="6400800"/>
            <a:ext cx="13456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439430" y="5738241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02163" y="5102506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9840621" y="4797706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139553" y="4999827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098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9971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154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</a:p>
        </p:txBody>
      </p:sp>
    </p:spTree>
    <p:extLst>
      <p:ext uri="{BB962C8B-B14F-4D97-AF65-F5344CB8AC3E}">
        <p14:creationId xmlns:p14="http://schemas.microsoft.com/office/powerpoint/2010/main" val="10892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0669" y="1752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756374" y="2247900"/>
            <a:ext cx="714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xuất hiện trong bài?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có loài hoa nào nở thắm?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281319" y="22479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 trẻ làm gì vào mùa hè?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880519" y="3314700"/>
            <a:ext cx="90336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650" y="4191000"/>
            <a:ext cx="3775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4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4"/>
            <a:ext cx="12161838" cy="68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4720" y="684142"/>
            <a:ext cx="11097677" cy="594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8092" y="8483"/>
            <a:ext cx="10844305" cy="619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20097" y="6072511"/>
            <a:ext cx="4966084" cy="7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09246" y="2589037"/>
            <a:ext cx="8988624" cy="11155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6122" eaLnBrk="1" hangingPunct="1">
              <a:defRPr/>
            </a:pPr>
            <a:r>
              <a:rPr lang="en-US" altLang="zh-CN" sz="665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50" b="1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34: am  </a:t>
            </a:r>
            <a:r>
              <a:rPr lang="en-US" altLang="zh-CN" sz="665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altLang="zh-CN" sz="6650" b="1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665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zh-CN" altLang="en-US" sz="6650" b="1" dirty="0">
              <a:solidFill>
                <a:prstClr val="white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974" y="17589"/>
            <a:ext cx="1873585" cy="16874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108063"/>
            <a:ext cx="2429571" cy="374145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89" y="-697729"/>
            <a:ext cx="1234673" cy="464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3" y="-567029"/>
            <a:ext cx="1225821" cy="4460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07066" y="4230601"/>
            <a:ext cx="2864054" cy="7469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defTabSz="1216122">
              <a:defRPr/>
            </a:pPr>
            <a:r>
              <a:rPr lang="en-US" altLang="zh-CN" sz="2128" spc="0" dirty="0" err="1">
                <a:solidFill>
                  <a:prstClr val="white"/>
                </a:solidFill>
                <a:latin typeface="Calibri"/>
              </a:rPr>
              <a:t>Giáo</a:t>
            </a:r>
            <a:r>
              <a:rPr lang="en-US" altLang="zh-CN" sz="2128" spc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altLang="zh-CN" sz="2128" spc="0" dirty="0" err="1">
                <a:solidFill>
                  <a:prstClr val="white"/>
                </a:solidFill>
                <a:latin typeface="Calibri"/>
              </a:rPr>
              <a:t>Viên</a:t>
            </a:r>
            <a:r>
              <a:rPr lang="en-US" altLang="zh-CN" sz="2128" spc="0" dirty="0">
                <a:solidFill>
                  <a:prstClr val="white"/>
                </a:solidFill>
                <a:latin typeface="Calibri"/>
              </a:rPr>
              <a:t> :….</a:t>
            </a:r>
            <a:endParaRPr lang="zh-CN" altLang="en-US" sz="2128" spc="0" dirty="0">
              <a:solidFill>
                <a:prstClr val="white"/>
              </a:solidFill>
              <a:latin typeface="Calibri"/>
            </a:endParaRPr>
          </a:p>
          <a:p>
            <a:pPr defTabSz="1216122">
              <a:defRPr/>
            </a:pPr>
            <a:r>
              <a:rPr lang="en-US" altLang="zh-CN" sz="2128" spc="0" dirty="0" err="1">
                <a:solidFill>
                  <a:prstClr val="white"/>
                </a:solidFill>
                <a:latin typeface="Calibri"/>
              </a:rPr>
              <a:t>Trường</a:t>
            </a:r>
            <a:r>
              <a:rPr lang="en-US" altLang="zh-CN" sz="2128" spc="0" dirty="0">
                <a:solidFill>
                  <a:prstClr val="white"/>
                </a:solidFill>
                <a:latin typeface="Calibri"/>
              </a:rPr>
              <a:t>:…..</a:t>
            </a:r>
            <a:endParaRPr lang="zh-CN" altLang="en-US" sz="2128" spc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809354" y="5888302"/>
            <a:ext cx="7311119" cy="36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1795" dirty="0" err="1">
                <a:solidFill>
                  <a:prstClr val="black"/>
                </a:solidFill>
                <a:latin typeface="Calibri"/>
              </a:rPr>
              <a:t>Thiết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/>
              </a:rPr>
              <a:t>kế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/>
              </a:rPr>
              <a:t>bởi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795" dirty="0" err="1">
                <a:solidFill>
                  <a:prstClr val="black"/>
                </a:solidFill>
                <a:latin typeface="Calibri"/>
              </a:rPr>
              <a:t>Hương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/>
              </a:rPr>
              <a:t>Thảo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903832" y="3036133"/>
            <a:ext cx="10354174" cy="137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722167" y="-228600"/>
            <a:ext cx="8557168" cy="3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6" y="3962400"/>
            <a:ext cx="9504724" cy="15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8577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585119" y="1248505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Môi trường sống của loài vật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2274888" y="2133600"/>
            <a:ext cx="7227427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Động vật trên cạn nào có não bộ lớn nhất, gấp 4 lần con người? - Tư vấ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9" y="609600"/>
            <a:ext cx="973823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ộ nhận biết con vật nu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514350"/>
            <a:ext cx="825521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ó bao nhiêu loài cá trên thế giới? | Các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Ảnh đẹp cuộc thi Nhiếp ảnh gia Đại dương của năm 2020 - WinWin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285750"/>
            <a:ext cx="9525000" cy="63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gắm những bức ảnh đẹp dưới đáy đại dương - Kiến thức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0"/>
            <a:ext cx="10134600" cy="67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ổng hợp các lòai cá nước ngọt phổ biến tại Việt Nam bạn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533400"/>
            <a:ext cx="927932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14 Animals You Didn't Know Live in the Nile - Scoop Emp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279400"/>
            <a:ext cx="94488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1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h tô màu các con vật sống dưới nước cho b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8" y="609600"/>
            <a:ext cx="949673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1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hoảnh khắc đẹp của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881187"/>
            <a:ext cx="4572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ôn trùng là gì? Phân loại các loài côn trùng theo hình thức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30"/>
          <a:stretch/>
        </p:blipFill>
        <p:spPr>
          <a:xfrm>
            <a:off x="656205" y="262466"/>
            <a:ext cx="10429540" cy="45889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1BBF23"/>
                </a:solidFill>
                <a:latin typeface="+mj-lt"/>
                <a:ea typeface="Arial-Rounded" pitchFamily="34" charset="0"/>
                <a:cs typeface="Arial-Rounded" pitchFamily="34" charset="0"/>
              </a:rPr>
              <a:t>34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167481" y="5791200"/>
            <a:ext cx="12448387" cy="88272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b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Nhện </a:t>
            </a:r>
            <a:r>
              <a:rPr lang="en-US" sz="4000" b="1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4000" b="1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nghía </a:t>
            </a:r>
            <a:r>
              <a:rPr lang="en-US" sz="4000" b="1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4000" b="1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lưới vừa </a:t>
            </a:r>
            <a:r>
              <a:rPr lang="en-US" sz="4000" b="1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à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4000" b="1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xong.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am  ăm  âm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903832" y="3036133"/>
            <a:ext cx="10354174" cy="137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722167" y="-228600"/>
            <a:ext cx="8557168" cy="3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6" y="3962400"/>
            <a:ext cx="9504724" cy="15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8577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</p:spTree>
    <p:extLst>
      <p:ext uri="{BB962C8B-B14F-4D97-AF65-F5344CB8AC3E}">
        <p14:creationId xmlns:p14="http://schemas.microsoft.com/office/powerpoint/2010/main" val="40978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 b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 b="1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à</a:t>
            </a:r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6000" b="1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khám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ẵm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761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cằm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049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đậm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62319" y="5356201"/>
            <a:ext cx="2819400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nhẩm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9451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5671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39000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30951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1431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810126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932269" y="997827"/>
            <a:ext cx="2063049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671766" y="997827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3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259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24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3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42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64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282575"/>
            <a:ext cx="12528550" cy="62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cam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07189" y="51286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pic>
        <p:nvPicPr>
          <p:cNvPr id="1026" name="Picture 2" descr="9 tác dụng tuyệt vời của quả 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2" y="956914"/>
            <a:ext cx="56719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n cảnh vườn cam cho lãi gần 1 tỷ đồng/năm của nông dân Hòa B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572" y="956913"/>
            <a:ext cx="47015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286</Words>
  <Application>Microsoft Office PowerPoint</Application>
  <PresentationFormat>Custom</PresentationFormat>
  <Paragraphs>120</Paragraphs>
  <Slides>41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微软雅黑</vt:lpstr>
      <vt:lpstr>宋体</vt:lpstr>
      <vt:lpstr>Arial</vt:lpstr>
      <vt:lpstr>Arial Rounded MT Bold</vt:lpstr>
      <vt:lpstr>Arial-Rounded</vt:lpstr>
      <vt:lpstr>Arrus-Black</vt:lpstr>
      <vt:lpstr>Bandit</vt:lpstr>
      <vt:lpstr>Calibri</vt:lpstr>
      <vt:lpstr>Calibri Light</vt:lpstr>
      <vt:lpstr>DomCasual</vt:lpstr>
      <vt:lpstr>HP001 4 hàng</vt:lpstr>
      <vt:lpstr>HP001 4H</vt:lpstr>
      <vt:lpstr>UTM Avo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257</cp:revision>
  <dcterms:created xsi:type="dcterms:W3CDTF">2021-05-08T14:00:55Z</dcterms:created>
  <dcterms:modified xsi:type="dcterms:W3CDTF">2024-10-31T02:18:21Z</dcterms:modified>
</cp:coreProperties>
</file>