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8" r:id="rId3"/>
    <p:sldId id="261" r:id="rId4"/>
    <p:sldId id="269" r:id="rId5"/>
    <p:sldId id="296" r:id="rId6"/>
    <p:sldId id="297" r:id="rId7"/>
    <p:sldId id="279" r:id="rId8"/>
    <p:sldId id="33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6547-0721-48A2-A7D3-2E83AF0AAEF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C773C-6075-4749-B698-17CBCF76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5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92ED-E9F3-C6FD-F861-FA1AD82D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2AC98-643F-36C9-53BE-4023E8BAA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785D3-ED9A-F785-CCB1-8AF3D2BA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8F6FC-B3D4-D61C-1FCD-BB24FE4C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A0271-C36E-787B-0292-CEA21DAC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3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82A7-43FB-3F9F-735B-8D4624A3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3BC0F-32C8-3202-CB00-C1E967F56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6973-6FB4-448B-841B-A94022BB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D02F-DB1E-456C-5FBB-99C9DF10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92EFB-9DBE-C1FE-F069-5EC373F0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9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5C9B1-A8EA-B679-8C73-DFF7B1382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1291-81D9-1BE1-8C4E-E2332FF5D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E784-1970-2D2A-B00F-EBA0BD87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F038C-EA3C-78DB-D760-59E7C5BA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6FCB-3337-5C52-A60E-54EA5E82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9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CF45-0240-FBB7-164E-614C8FAF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BA86-B974-5846-FE99-2F5EF1146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7871-713C-B263-1EE8-C49B96DF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A825-C1BF-5DBD-22A3-8B79A87B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BCE6-1631-E205-40BD-B6BC4450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1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7F46-DA7F-62EF-67BE-75013B5E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4AB8-9EF6-6AAC-21B9-B14782BE4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4F8CB-2248-5CBF-8FBA-1EDB9426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4CB4-68C7-30C9-6D1E-466E27DD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63461-AFE6-C36F-1142-4501769D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FD5E-01A7-4A2A-A214-5887EC39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42D2-B844-3B1D-8FB3-917BDA52C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858C1-7FD1-F9F0-2566-34A03DF0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85DEA-C333-4846-6D76-595DAE45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08F06-9885-5BC7-9D7E-61EB8609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B3411-E39A-AFD1-2362-03CB09EC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366D-38BC-0834-C44D-12DA6910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A7A7-1D55-72E8-BC03-5F82F9A9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9A545-EAF6-8A9E-B37D-AFEB6C07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DF56F-DA46-6871-2605-CC7469611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F2807-1565-4538-EB50-901EF3378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280D9-7A9A-3270-4C75-168B988C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700DE-1956-97EC-F445-DA222237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54B53-0D28-1D42-5DB2-85C0B0C0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47E3-7525-088A-0D7A-29B7F3B8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93EB6-8690-E3D4-DD3D-5AB3902C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772C7-8BD2-97D7-FAE0-E85C432D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A2F9A-3120-4F3A-0662-407B4EB7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0E5C4-9B11-163F-82A5-EABD7945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E141D-7A02-6475-5F31-9A04093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EFB0B-54AE-29C3-1E56-91E75C02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7F85-34C6-9BC8-145C-CF062E8D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C3DF-65E0-89CF-C356-99EA463F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87DF-50EF-1D65-4FEC-BA232877F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AF14-82B9-C431-AEDA-0C730445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15EF-D732-C226-6012-8793547D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E581-D2B4-AAE1-D463-CC50BD40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7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A0D5-58A2-2AC8-C2A3-04D25200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5576C-E469-D2C3-6E61-9697AD9B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C7154-4E90-A09E-79AE-FE4C52B3D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5DDCB-9C9C-DF69-E9F2-F434B0B8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73DD-2086-EF64-0154-98AE254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5C790-5019-679F-33EE-C046E49C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4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A20DE-BE09-DE54-9159-9D2B27DC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32CA3-3417-D99E-6AF5-45C289ED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10C5-CD51-E6C3-E929-509916AC4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8B50-5B88-4524-9761-ECB4537D8A7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21D9-BA67-1960-6A26-A9F1C9191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AE50-5E34-4174-010D-0107C040F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A9CE2-6E04-4775-274A-FB80B07034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41" y="136524"/>
            <a:ext cx="13533653" cy="84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38759-19C9-23CD-D459-052F560C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8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B85FF-6D60-6FDB-16DA-1034986D9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23F35-7C06-96CA-9107-D060EC6A3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F56E7-7789-E232-32CF-064292CA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93" y="211015"/>
            <a:ext cx="4190005" cy="1350498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0C426197-3CA1-1DEC-7829-77C38D23DB0D}"/>
              </a:ext>
            </a:extLst>
          </p:cNvPr>
          <p:cNvSpPr/>
          <p:nvPr/>
        </p:nvSpPr>
        <p:spPr>
          <a:xfrm>
            <a:off x="1660463" y="5068136"/>
            <a:ext cx="9678098" cy="157884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phim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hoạt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hình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voi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bước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khoan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thai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thỏ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thoăn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thoắt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D61BEC9-C6F5-F8E1-2730-B636B4A4FE3C}"/>
              </a:ext>
            </a:extLst>
          </p:cNvPr>
          <p:cNvSpPr/>
          <p:nvPr/>
        </p:nvSpPr>
        <p:spPr>
          <a:xfrm>
            <a:off x="5307539" y="5068136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oat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1942DA8-879B-A3F6-B3CB-A61531D2FDC9}"/>
              </a:ext>
            </a:extLst>
          </p:cNvPr>
          <p:cNvSpPr/>
          <p:nvPr/>
        </p:nvSpPr>
        <p:spPr>
          <a:xfrm>
            <a:off x="2468747" y="5676700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oan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4F6261F9-8B0A-A5C1-A769-D7C064298DEB}"/>
              </a:ext>
            </a:extLst>
          </p:cNvPr>
          <p:cNvSpPr/>
          <p:nvPr/>
        </p:nvSpPr>
        <p:spPr>
          <a:xfrm>
            <a:off x="7906516" y="5676432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oăn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05B8AA2-43B6-691C-87EA-DAC2328C1BA8}"/>
              </a:ext>
            </a:extLst>
          </p:cNvPr>
          <p:cNvSpPr/>
          <p:nvPr/>
        </p:nvSpPr>
        <p:spPr>
          <a:xfrm>
            <a:off x="9505641" y="5676700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oăt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F371B-B379-DB46-C6EF-939E1A947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89006B-B02A-A001-BC02-2EB42AE6200E}"/>
              </a:ext>
            </a:extLst>
          </p:cNvPr>
          <p:cNvSpPr/>
          <p:nvPr/>
        </p:nvSpPr>
        <p:spPr>
          <a:xfrm>
            <a:off x="407963" y="239151"/>
            <a:ext cx="11479237" cy="6358597"/>
          </a:xfrm>
          <a:prstGeom prst="roundRect">
            <a:avLst>
              <a:gd name="adj" fmla="val 87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6F04C2-65EE-C1B2-02DA-08C3C4368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766943"/>
              </p:ext>
            </p:extLst>
          </p:nvPr>
        </p:nvGraphicFramePr>
        <p:xfrm>
          <a:off x="2961054" y="2931791"/>
          <a:ext cx="6769540" cy="3368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420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207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4EB4480-82B7-D2CC-C169-824F82C545A0}"/>
              </a:ext>
            </a:extLst>
          </p:cNvPr>
          <p:cNvSpPr txBox="1"/>
          <p:nvPr/>
        </p:nvSpPr>
        <p:spPr>
          <a:xfrm>
            <a:off x="680145" y="1301217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oan</a:t>
            </a:r>
            <a:endParaRPr kumimoji="0" lang="en-US" sz="96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571D7-E520-1B1F-5D04-A6F9C4B59AFD}"/>
              </a:ext>
            </a:extLst>
          </p:cNvPr>
          <p:cNvSpPr txBox="1"/>
          <p:nvPr/>
        </p:nvSpPr>
        <p:spPr>
          <a:xfrm>
            <a:off x="6269944" y="2779570"/>
            <a:ext cx="35087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oan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57F60-1F45-70D7-5BF4-07C97057567B}"/>
              </a:ext>
            </a:extLst>
          </p:cNvPr>
          <p:cNvSpPr txBox="1"/>
          <p:nvPr/>
        </p:nvSpPr>
        <p:spPr>
          <a:xfrm>
            <a:off x="3299709" y="2821774"/>
            <a:ext cx="2697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kh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4E433-6EF2-E04F-889D-E8EA44168BF7}"/>
              </a:ext>
            </a:extLst>
          </p:cNvPr>
          <p:cNvSpPr txBox="1"/>
          <p:nvPr/>
        </p:nvSpPr>
        <p:spPr>
          <a:xfrm>
            <a:off x="3649464" y="130598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oăn</a:t>
            </a:r>
            <a:endParaRPr kumimoji="0" lang="en-US" sz="96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3F407-A0EB-5C4A-43FE-4FAA40D1587D}"/>
              </a:ext>
            </a:extLst>
          </p:cNvPr>
          <p:cNvSpPr txBox="1"/>
          <p:nvPr/>
        </p:nvSpPr>
        <p:spPr>
          <a:xfrm>
            <a:off x="3996671" y="4522565"/>
            <a:ext cx="506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latin typeface="UTM Avo" panose="02040603050506020204" pitchFamily="18" charset="0"/>
                <a:cs typeface="Arial" pitchFamily="34" charset="0"/>
              </a:rPr>
              <a:t>kh</a:t>
            </a: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oan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5EEDF9-8E9B-347E-78AD-83B9AC3A2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4" y="334107"/>
            <a:ext cx="2421796" cy="1209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DD2B7A-369F-C87A-3507-89D2B1B311E3}"/>
              </a:ext>
            </a:extLst>
          </p:cNvPr>
          <p:cNvSpPr txBox="1"/>
          <p:nvPr/>
        </p:nvSpPr>
        <p:spPr>
          <a:xfrm>
            <a:off x="6538228" y="1286021"/>
            <a:ext cx="2300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oat</a:t>
            </a:r>
            <a:endParaRPr kumimoji="0" lang="en-US" sz="96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9363-0BB9-947E-7603-64C28667DBB7}"/>
              </a:ext>
            </a:extLst>
          </p:cNvPr>
          <p:cNvSpPr txBox="1"/>
          <p:nvPr/>
        </p:nvSpPr>
        <p:spPr>
          <a:xfrm>
            <a:off x="9322631" y="1265540"/>
            <a:ext cx="2300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oăt</a:t>
            </a:r>
            <a:endParaRPr kumimoji="0" lang="en-US" sz="96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C72E5-9AB4-4F5E-9090-42750CD3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445B6-6B0F-1EEE-EC73-FF93D3D3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A9BC7-2713-B1C2-FBA9-D52E8432683B}"/>
              </a:ext>
            </a:extLst>
          </p:cNvPr>
          <p:cNvSpPr/>
          <p:nvPr/>
        </p:nvSpPr>
        <p:spPr>
          <a:xfrm>
            <a:off x="407963" y="239151"/>
            <a:ext cx="11479237" cy="6358597"/>
          </a:xfrm>
          <a:prstGeom prst="roundRect">
            <a:avLst>
              <a:gd name="adj" fmla="val 87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5FF92-C679-33DA-6C9A-0A86987A1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4" y="334107"/>
            <a:ext cx="2421796" cy="1209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DBD4A-2B85-B2C2-6968-A336BFD7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713" y="1120995"/>
            <a:ext cx="5999079" cy="38579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B21ACF-73A3-F04C-6AA7-9B1768AD3FF7}"/>
              </a:ext>
            </a:extLst>
          </p:cNvPr>
          <p:cNvSpPr txBox="1"/>
          <p:nvPr/>
        </p:nvSpPr>
        <p:spPr>
          <a:xfrm>
            <a:off x="0" y="4281935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toán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3E295-70AA-6A95-CEA6-BB1009E355B9}"/>
              </a:ext>
            </a:extLst>
          </p:cNvPr>
          <p:cNvSpPr txBox="1"/>
          <p:nvPr/>
        </p:nvSpPr>
        <p:spPr>
          <a:xfrm>
            <a:off x="1695" y="5402914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hoạt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A0748-3749-C37B-2941-25D4292D8805}"/>
              </a:ext>
            </a:extLst>
          </p:cNvPr>
          <p:cNvSpPr txBox="1"/>
          <p:nvPr/>
        </p:nvSpPr>
        <p:spPr>
          <a:xfrm>
            <a:off x="3137566" y="4281935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xoan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A1FE4-F5E7-CADA-8B49-C9DD5CFC716D}"/>
              </a:ext>
            </a:extLst>
          </p:cNvPr>
          <p:cNvSpPr txBox="1"/>
          <p:nvPr/>
        </p:nvSpPr>
        <p:spPr>
          <a:xfrm>
            <a:off x="3074217" y="5389931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khoát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52D99-2B39-7FD0-C66B-FA151D266D36}"/>
              </a:ext>
            </a:extLst>
          </p:cNvPr>
          <p:cNvSpPr txBox="1"/>
          <p:nvPr/>
        </p:nvSpPr>
        <p:spPr>
          <a:xfrm>
            <a:off x="6075864" y="4307901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ngoằn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4D8B9-590A-16ED-7934-DDD3C695F9A6}"/>
              </a:ext>
            </a:extLst>
          </p:cNvPr>
          <p:cNvSpPr txBox="1"/>
          <p:nvPr/>
        </p:nvSpPr>
        <p:spPr>
          <a:xfrm>
            <a:off x="6075864" y="5415897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choắt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947538-900B-3743-67A7-078CC19A8CEF}"/>
              </a:ext>
            </a:extLst>
          </p:cNvPr>
          <p:cNvSpPr txBox="1"/>
          <p:nvPr/>
        </p:nvSpPr>
        <p:spPr>
          <a:xfrm>
            <a:off x="9026033" y="4303685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thoăn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FA8F8B-A32C-BC2F-190F-50A02629049F}"/>
              </a:ext>
            </a:extLst>
          </p:cNvPr>
          <p:cNvSpPr txBox="1"/>
          <p:nvPr/>
        </p:nvSpPr>
        <p:spPr>
          <a:xfrm>
            <a:off x="9011519" y="5384368"/>
            <a:ext cx="3234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hoắt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F9215-5D83-4B69-8395-220E2F220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17" y="311230"/>
            <a:ext cx="8293887" cy="1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1689CC-F139-6ADC-3CCC-B2C152A35C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9FFD99-6B54-DD1D-CF3E-9631DD725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8B8A71-255B-CC60-0382-EBB5529B3F81}"/>
                </a:ext>
              </a:extLst>
            </p:cNvPr>
            <p:cNvSpPr/>
            <p:nvPr/>
          </p:nvSpPr>
          <p:spPr>
            <a:xfrm>
              <a:off x="407963" y="239151"/>
              <a:ext cx="11479237" cy="6358597"/>
            </a:xfrm>
            <a:prstGeom prst="roundRect">
              <a:avLst>
                <a:gd name="adj" fmla="val 870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B4DB89-FF8B-7027-817A-D82F8DF4B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4" y="334107"/>
            <a:ext cx="2421796" cy="1209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42920-6245-7076-2058-DDD9CD10A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96" y="1543518"/>
            <a:ext cx="4857604" cy="3109175"/>
          </a:xfrm>
          <a:prstGeom prst="rect">
            <a:avLst/>
          </a:prstGeom>
        </p:spPr>
      </p:pic>
      <p:pic>
        <p:nvPicPr>
          <p:cNvPr id="1026" name="Picture 2" descr="Một em bé với mái tóc xoăn đang mải mê trang trí cây thông Noel trong lễ  hội. Hình nền [1aebf78d76744a1e9e6f] của Wallpaper HD | WidgetClub">
            <a:extLst>
              <a:ext uri="{FF2B5EF4-FFF2-40B4-BE49-F238E27FC236}">
                <a16:creationId xmlns:a16="http://schemas.microsoft.com/office/drawing/2014/main" id="{6B7004B2-9234-7829-F3A2-8DDCA408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3519"/>
            <a:ext cx="5532340" cy="310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957D6-C912-1780-19F3-A273573DB846}"/>
              </a:ext>
            </a:extLst>
          </p:cNvPr>
          <p:cNvSpPr txBox="1"/>
          <p:nvPr/>
        </p:nvSpPr>
        <p:spPr>
          <a:xfrm>
            <a:off x="1938893" y="4794223"/>
            <a:ext cx="3669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xoan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37335-FE5A-6123-4875-54DF41C3A128}"/>
              </a:ext>
            </a:extLst>
          </p:cNvPr>
          <p:cNvSpPr txBox="1"/>
          <p:nvPr/>
        </p:nvSpPr>
        <p:spPr>
          <a:xfrm>
            <a:off x="7476966" y="4764658"/>
            <a:ext cx="324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tóc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xoăn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333A5-81E7-4DB4-ED83-3ED156F4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2E060C-7647-2C71-DA1C-7EBE8286825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32E14B-22AC-CF2E-5556-34851A254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F102CC-80F5-80FB-980E-539EC873F3FF}"/>
                </a:ext>
              </a:extLst>
            </p:cNvPr>
            <p:cNvSpPr/>
            <p:nvPr/>
          </p:nvSpPr>
          <p:spPr>
            <a:xfrm>
              <a:off x="407963" y="239151"/>
              <a:ext cx="11479237" cy="6358597"/>
            </a:xfrm>
            <a:prstGeom prst="roundRect">
              <a:avLst>
                <a:gd name="adj" fmla="val 870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E51B41-0352-33B1-1C62-B9218B11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4" y="334107"/>
            <a:ext cx="2421796" cy="1209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9C4D4-596B-12AE-9CD5-E0E656F926B4}"/>
              </a:ext>
            </a:extLst>
          </p:cNvPr>
          <p:cNvSpPr txBox="1"/>
          <p:nvPr/>
        </p:nvSpPr>
        <p:spPr>
          <a:xfrm>
            <a:off x="1938891" y="5180156"/>
            <a:ext cx="3669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hình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4C313-C6E1-860C-393F-9ECB7C3F6EEF}"/>
              </a:ext>
            </a:extLst>
          </p:cNvPr>
          <p:cNvSpPr txBox="1"/>
          <p:nvPr/>
        </p:nvSpPr>
        <p:spPr>
          <a:xfrm>
            <a:off x="7602977" y="5180155"/>
            <a:ext cx="3669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nhọn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hoắt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7B0D3-2B75-AD61-01AF-362D111A3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3" y="1543519"/>
            <a:ext cx="5894949" cy="3508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4E30B-A6C5-8A85-4489-F08A8CEB9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372" y="1387792"/>
            <a:ext cx="4886166" cy="36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E4A85-92C1-A864-5C95-469E6621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1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07BEAF-EF63-FE13-6998-5B56F85CB63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6DB3C2-F32E-AB81-12D6-4D92D1F08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198C021-AFC9-9F7C-90B8-369FD6F12318}"/>
                </a:ext>
              </a:extLst>
            </p:cNvPr>
            <p:cNvSpPr/>
            <p:nvPr/>
          </p:nvSpPr>
          <p:spPr>
            <a:xfrm>
              <a:off x="407963" y="239151"/>
              <a:ext cx="11479237" cy="6358597"/>
            </a:xfrm>
            <a:prstGeom prst="roundRect">
              <a:avLst>
                <a:gd name="adj" fmla="val 870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BB4EAC-866A-9139-E8CA-CAD23F83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03" y="303286"/>
            <a:ext cx="2057843" cy="1057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FBB7D-EAD3-0615-3949-D91F6A53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8311" r="49243" b="-8940"/>
          <a:stretch>
            <a:fillRect/>
          </a:stretch>
        </p:blipFill>
        <p:spPr>
          <a:xfrm>
            <a:off x="304800" y="1599940"/>
            <a:ext cx="11159189" cy="186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F60F1-FA28-E77E-D0BD-87CA131404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44" t="23101" r="27107" b="45250"/>
          <a:stretch>
            <a:fillRect/>
          </a:stretch>
        </p:blipFill>
        <p:spPr>
          <a:xfrm>
            <a:off x="618978" y="2663235"/>
            <a:ext cx="1702192" cy="709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CA901-896B-9646-72C8-D678D0256B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84" r="68353" b="41476"/>
          <a:stretch>
            <a:fillRect/>
          </a:stretch>
        </p:blipFill>
        <p:spPr>
          <a:xfrm>
            <a:off x="3539783" y="2113290"/>
            <a:ext cx="2227972" cy="1349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0BCDEF-E03B-CFB9-A25D-FEDC753630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8311" r="49243" b="-8940"/>
          <a:stretch>
            <a:fillRect/>
          </a:stretch>
        </p:blipFill>
        <p:spPr>
          <a:xfrm>
            <a:off x="304799" y="4176303"/>
            <a:ext cx="11159189" cy="1863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BFCA6E-8B65-8B74-6C3E-28D13BBEDC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620" t="-688" r="42473" b="42164"/>
          <a:stretch>
            <a:fillRect/>
          </a:stretch>
        </p:blipFill>
        <p:spPr>
          <a:xfrm>
            <a:off x="454588" y="4671301"/>
            <a:ext cx="1650660" cy="13497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75528-132B-B2EF-5EEE-939BF32E19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528" t="-688" r="10151" b="42164"/>
          <a:stretch>
            <a:fillRect/>
          </a:stretch>
        </p:blipFill>
        <p:spPr>
          <a:xfrm>
            <a:off x="1977654" y="4671301"/>
            <a:ext cx="2551812" cy="1349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E9B58-5064-71B3-23DA-293B71677F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6517" b="31635"/>
          <a:stretch>
            <a:fillRect/>
          </a:stretch>
        </p:blipFill>
        <p:spPr>
          <a:xfrm>
            <a:off x="6205470" y="2097925"/>
            <a:ext cx="2495184" cy="1598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B773C-AA6A-0100-B339-233447B25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81019" b="29198"/>
          <a:stretch>
            <a:fillRect/>
          </a:stretch>
        </p:blipFill>
        <p:spPr>
          <a:xfrm>
            <a:off x="9309580" y="2142191"/>
            <a:ext cx="2214117" cy="160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5CFDE0-6DFC-C95E-B6E0-89F703C9986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512" r="52689" b="29198"/>
          <a:stretch>
            <a:fillRect/>
          </a:stretch>
        </p:blipFill>
        <p:spPr>
          <a:xfrm>
            <a:off x="5203354" y="4696987"/>
            <a:ext cx="2707592" cy="160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A99D90-5C9C-FC0A-70AE-987418123E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255" r="29087" b="29198"/>
          <a:stretch>
            <a:fillRect/>
          </a:stretch>
        </p:blipFill>
        <p:spPr>
          <a:xfrm>
            <a:off x="8111094" y="4722431"/>
            <a:ext cx="2432215" cy="16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85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42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微软雅黑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12</cp:revision>
  <dcterms:created xsi:type="dcterms:W3CDTF">2025-11-20T03:00:48Z</dcterms:created>
  <dcterms:modified xsi:type="dcterms:W3CDTF">2025-12-30T07:48:51Z</dcterms:modified>
</cp:coreProperties>
</file>