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8" r:id="rId3"/>
    <p:sldId id="260" r:id="rId4"/>
    <p:sldId id="261" r:id="rId5"/>
    <p:sldId id="262" r:id="rId6"/>
    <p:sldId id="263" r:id="rId7"/>
    <p:sldId id="264" r:id="rId8"/>
    <p:sldId id="266" r:id="rId9"/>
    <p:sldId id="268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48A2-E14A-4013-9FB2-AF53AFF6E727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F6593-27C4-4E8D-8F49-92DC3C6DB8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856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48A2-E14A-4013-9FB2-AF53AFF6E727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F6593-27C4-4E8D-8F49-92DC3C6DB8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6559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48A2-E14A-4013-9FB2-AF53AFF6E727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F6593-27C4-4E8D-8F49-92DC3C6DB8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2793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48A2-E14A-4013-9FB2-AF53AFF6E727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F6593-27C4-4E8D-8F49-92DC3C6DB8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822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48A2-E14A-4013-9FB2-AF53AFF6E727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F6593-27C4-4E8D-8F49-92DC3C6DB8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53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48A2-E14A-4013-9FB2-AF53AFF6E727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F6593-27C4-4E8D-8F49-92DC3C6DB8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859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48A2-E14A-4013-9FB2-AF53AFF6E727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F6593-27C4-4E8D-8F49-92DC3C6DB8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068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48A2-E14A-4013-9FB2-AF53AFF6E727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F6593-27C4-4E8D-8F49-92DC3C6DB8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381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48A2-E14A-4013-9FB2-AF53AFF6E727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F6593-27C4-4E8D-8F49-92DC3C6DB8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083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48A2-E14A-4013-9FB2-AF53AFF6E727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F6593-27C4-4E8D-8F49-92DC3C6DB8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364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48A2-E14A-4013-9FB2-AF53AFF6E727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F6593-27C4-4E8D-8F49-92DC3C6DB8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084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348A2-E14A-4013-9FB2-AF53AFF6E727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F6593-27C4-4E8D-8F49-92DC3C6DB8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999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738759-19C9-23CD-D459-052F560CD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9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5E6AA5-4A70-2A45-BADF-5F363B263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FA5CF5-4187-79B1-CE27-D0391C79E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89"/>
            <a:ext cx="1935647" cy="96663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EFFC94-8BB6-F3DF-EBD2-80A416783EAF}"/>
              </a:ext>
            </a:extLst>
          </p:cNvPr>
          <p:cNvSpPr/>
          <p:nvPr/>
        </p:nvSpPr>
        <p:spPr>
          <a:xfrm>
            <a:off x="180109" y="1165813"/>
            <a:ext cx="8368146" cy="5335455"/>
          </a:xfrm>
          <a:prstGeom prst="roundRect">
            <a:avLst>
              <a:gd name="adj" fmla="val 1043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CA6D11-C803-B034-49AA-D79514A806D3}"/>
              </a:ext>
            </a:extLst>
          </p:cNvPr>
          <p:cNvSpPr txBox="1"/>
          <p:nvPr/>
        </p:nvSpPr>
        <p:spPr>
          <a:xfrm>
            <a:off x="374072" y="1298266"/>
            <a:ext cx="794446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 Trong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xoan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khế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trổ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loạt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ngập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tràn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sắc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tím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buổi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rộn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ràng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tiếng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mấy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bông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thoăn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thoắt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nhảy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cành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sang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cành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nhảy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nhót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trêu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đùa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thật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4F6CDB-4710-23FA-9056-BE6675AB7442}"/>
              </a:ext>
            </a:extLst>
          </p:cNvPr>
          <p:cNvSpPr/>
          <p:nvPr/>
        </p:nvSpPr>
        <p:spPr>
          <a:xfrm>
            <a:off x="374072" y="1436471"/>
            <a:ext cx="360094" cy="3605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3A6C48-EFD2-64EB-445D-55F0C479C9AB}"/>
              </a:ext>
            </a:extLst>
          </p:cNvPr>
          <p:cNvSpPr/>
          <p:nvPr/>
        </p:nvSpPr>
        <p:spPr>
          <a:xfrm>
            <a:off x="5641246" y="2005136"/>
            <a:ext cx="360094" cy="3605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02C9F24-F6A6-092A-DCDD-259245487E19}"/>
              </a:ext>
            </a:extLst>
          </p:cNvPr>
          <p:cNvSpPr/>
          <p:nvPr/>
        </p:nvSpPr>
        <p:spPr>
          <a:xfrm>
            <a:off x="4524022" y="2470334"/>
            <a:ext cx="360094" cy="3605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502DFB-0448-FC26-885C-C8F069DAADFF}"/>
              </a:ext>
            </a:extLst>
          </p:cNvPr>
          <p:cNvSpPr/>
          <p:nvPr/>
        </p:nvSpPr>
        <p:spPr>
          <a:xfrm>
            <a:off x="1618085" y="4077586"/>
            <a:ext cx="360094" cy="3605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072698-502F-4B01-8894-26D418939DA3}"/>
              </a:ext>
            </a:extLst>
          </p:cNvPr>
          <p:cNvSpPr/>
          <p:nvPr/>
        </p:nvSpPr>
        <p:spPr>
          <a:xfrm>
            <a:off x="6964222" y="4723149"/>
            <a:ext cx="360094" cy="3605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1804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D80E7-1441-502D-07DA-A138D7B8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DAAE9-12C0-CB4B-20D6-76F939EA1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7EE70D-B6D8-C4AA-071C-E6DD2FEEBD36}"/>
              </a:ext>
            </a:extLst>
          </p:cNvPr>
          <p:cNvSpPr/>
          <p:nvPr/>
        </p:nvSpPr>
        <p:spPr>
          <a:xfrm>
            <a:off x="180109" y="1165813"/>
            <a:ext cx="8368146" cy="5335455"/>
          </a:xfrm>
          <a:prstGeom prst="roundRect">
            <a:avLst>
              <a:gd name="adj" fmla="val 1043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44C07-4F62-FC7A-3751-0E7B7FE76BC3}"/>
              </a:ext>
            </a:extLst>
          </p:cNvPr>
          <p:cNvSpPr txBox="1"/>
          <p:nvPr/>
        </p:nvSpPr>
        <p:spPr>
          <a:xfrm>
            <a:off x="374072" y="1298266"/>
            <a:ext cx="794446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 Trong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x</a:t>
            </a:r>
            <a:r>
              <a:rPr lang="en-US" sz="3600" kern="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oan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khế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trổ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</a:t>
            </a:r>
            <a:r>
              <a:rPr lang="en-US" sz="3600" kern="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oạt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ngập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tràn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sắc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tím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buổi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rộn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ràng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tiếng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mấy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bông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</a:t>
            </a:r>
            <a:r>
              <a:rPr lang="en-US" sz="3600" kern="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oăn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</a:t>
            </a:r>
            <a:r>
              <a:rPr lang="en-US" sz="3600" kern="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oắt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nhảy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cành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sang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cành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nhảy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nhót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trêu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đùa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thật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8931E9AA-EB79-BF60-7528-F8A57F79EBDC}"/>
              </a:ext>
            </a:extLst>
          </p:cNvPr>
          <p:cNvSpPr/>
          <p:nvPr/>
        </p:nvSpPr>
        <p:spPr>
          <a:xfrm>
            <a:off x="722339" y="221936"/>
            <a:ext cx="11212988" cy="750903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Tìm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tiếng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chứa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vần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oan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oat,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oăn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oăt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92D0AC-D3E0-666A-B3BC-698CCD3A8898}"/>
              </a:ext>
            </a:extLst>
          </p:cNvPr>
          <p:cNvSpPr txBox="1"/>
          <p:nvPr/>
        </p:nvSpPr>
        <p:spPr>
          <a:xfrm>
            <a:off x="4638174" y="1330350"/>
            <a:ext cx="1274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oan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A548D7-A6A8-D3A3-5234-8E2DA4235499}"/>
              </a:ext>
            </a:extLst>
          </p:cNvPr>
          <p:cNvSpPr txBox="1"/>
          <p:nvPr/>
        </p:nvSpPr>
        <p:spPr>
          <a:xfrm>
            <a:off x="4638173" y="1330350"/>
            <a:ext cx="1274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D57A73-DDA7-5299-263E-09A655674DEA}"/>
              </a:ext>
            </a:extLst>
          </p:cNvPr>
          <p:cNvSpPr txBox="1"/>
          <p:nvPr/>
        </p:nvSpPr>
        <p:spPr>
          <a:xfrm>
            <a:off x="4718383" y="1878573"/>
            <a:ext cx="1274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oạt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B6A562-D8BE-B514-762D-9A4E0958813E}"/>
              </a:ext>
            </a:extLst>
          </p:cNvPr>
          <p:cNvSpPr txBox="1"/>
          <p:nvPr/>
        </p:nvSpPr>
        <p:spPr>
          <a:xfrm>
            <a:off x="4720949" y="1878573"/>
            <a:ext cx="1274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oạt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CEE5B3-F85D-9F98-38DC-E8B181358AB8}"/>
              </a:ext>
            </a:extLst>
          </p:cNvPr>
          <p:cNvSpPr txBox="1"/>
          <p:nvPr/>
        </p:nvSpPr>
        <p:spPr>
          <a:xfrm>
            <a:off x="4001119" y="4074099"/>
            <a:ext cx="1274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oăn</a:t>
            </a:r>
            <a:endParaRPr lang="en-US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D0ED8-0EB6-43E2-65BC-BC19098B3F9F}"/>
              </a:ext>
            </a:extLst>
          </p:cNvPr>
          <p:cNvSpPr txBox="1"/>
          <p:nvPr/>
        </p:nvSpPr>
        <p:spPr>
          <a:xfrm>
            <a:off x="4001118" y="4074099"/>
            <a:ext cx="1274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oăn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DF6A6F-19C2-87B2-D437-BB85B48F1053}"/>
              </a:ext>
            </a:extLst>
          </p:cNvPr>
          <p:cNvSpPr txBox="1"/>
          <p:nvPr/>
        </p:nvSpPr>
        <p:spPr>
          <a:xfrm>
            <a:off x="5485232" y="4082895"/>
            <a:ext cx="1274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oắt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7C765E-64D1-2498-3E6F-22E5046BCEE0}"/>
              </a:ext>
            </a:extLst>
          </p:cNvPr>
          <p:cNvSpPr txBox="1"/>
          <p:nvPr/>
        </p:nvSpPr>
        <p:spPr>
          <a:xfrm>
            <a:off x="5485232" y="4072228"/>
            <a:ext cx="1274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oắt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/>
      <p:bldP spid="13" grpId="0"/>
      <p:bldP spid="14" grpId="0"/>
      <p:bldP spid="15" grpId="0"/>
      <p:bldP spid="18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70AEF-8CD2-4408-D868-4B3332E3F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C5F878-0C58-7504-910D-E66E3A034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BB08A6-E8EB-E3A3-5FF1-1D0A5181A4F5}"/>
              </a:ext>
            </a:extLst>
          </p:cNvPr>
          <p:cNvSpPr/>
          <p:nvPr/>
        </p:nvSpPr>
        <p:spPr>
          <a:xfrm>
            <a:off x="196150" y="1700463"/>
            <a:ext cx="9204523" cy="4882684"/>
          </a:xfrm>
          <a:prstGeom prst="roundRect">
            <a:avLst>
              <a:gd name="adj" fmla="val 1043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E7C93-4A6A-293C-B935-47DF1A9DC4A1}"/>
              </a:ext>
            </a:extLst>
          </p:cNvPr>
          <p:cNvSpPr txBox="1"/>
          <p:nvPr/>
        </p:nvSpPr>
        <p:spPr>
          <a:xfrm>
            <a:off x="432772" y="1923908"/>
            <a:ext cx="87699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 Trong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xoan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khế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trổ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loạt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ngập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tràn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sắc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tím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buổi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rộn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ràng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tiếng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mấy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bông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thoăn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thoắt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nhảy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cành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sang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cành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nhảy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nhót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trêu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đùa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thật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19BD6F12-8189-FDC5-DC19-DF92A5E3F2BC}"/>
              </a:ext>
            </a:extLst>
          </p:cNvPr>
          <p:cNvSpPr/>
          <p:nvPr/>
        </p:nvSpPr>
        <p:spPr>
          <a:xfrm>
            <a:off x="2730803" y="221936"/>
            <a:ext cx="9204523" cy="1343603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BF4068-6E1B-1E94-1E40-B06D23B2C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89"/>
            <a:ext cx="1935647" cy="96663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1C8B1C-9D76-3E58-D0BE-99D0EDD02BB5}"/>
              </a:ext>
            </a:extLst>
          </p:cNvPr>
          <p:cNvCxnSpPr>
            <a:cxnSpLocks/>
          </p:cNvCxnSpPr>
          <p:nvPr/>
        </p:nvCxnSpPr>
        <p:spPr>
          <a:xfrm>
            <a:off x="764240" y="2517536"/>
            <a:ext cx="75295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3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83F15-06B0-523A-DB90-2F6AAD1FD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B0DAF-7BF0-FF15-77D4-22940C8FF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B3FDB4-D963-1745-8F1A-FA1FCDFA27E0}"/>
              </a:ext>
            </a:extLst>
          </p:cNvPr>
          <p:cNvSpPr/>
          <p:nvPr/>
        </p:nvSpPr>
        <p:spPr>
          <a:xfrm>
            <a:off x="196150" y="1700463"/>
            <a:ext cx="9204523" cy="4882684"/>
          </a:xfrm>
          <a:prstGeom prst="roundRect">
            <a:avLst>
              <a:gd name="adj" fmla="val 1043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13872-E2F0-B534-929B-905C6FB8DE59}"/>
              </a:ext>
            </a:extLst>
          </p:cNvPr>
          <p:cNvSpPr txBox="1"/>
          <p:nvPr/>
        </p:nvSpPr>
        <p:spPr>
          <a:xfrm>
            <a:off x="432772" y="1923908"/>
            <a:ext cx="87699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 Trong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xoan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khế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trổ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loạt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ngập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tràn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sắc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tím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buổi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rộn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ràng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tiếng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mấy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bông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thoăn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thoắt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nhảy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cành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sang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cành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nhảy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nhót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trêu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đùa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thật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A2362D04-D9A3-CC71-B838-AD7DAD224E6E}"/>
              </a:ext>
            </a:extLst>
          </p:cNvPr>
          <p:cNvSpPr/>
          <p:nvPr/>
        </p:nvSpPr>
        <p:spPr>
          <a:xfrm>
            <a:off x="2730803" y="221936"/>
            <a:ext cx="9204523" cy="1343603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Vì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sao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ngập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tràn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sắc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tím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2829C-BBE2-E7EE-3492-D9AFECA28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89"/>
            <a:ext cx="1935647" cy="96663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782BEB-09B9-27F6-8470-915C11083BBA}"/>
              </a:ext>
            </a:extLst>
          </p:cNvPr>
          <p:cNvCxnSpPr>
            <a:cxnSpLocks/>
          </p:cNvCxnSpPr>
          <p:nvPr/>
        </p:nvCxnSpPr>
        <p:spPr>
          <a:xfrm>
            <a:off x="3416968" y="2533578"/>
            <a:ext cx="57857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2ED00E-3DB7-B4BA-604B-01FC92C50EC9}"/>
              </a:ext>
            </a:extLst>
          </p:cNvPr>
          <p:cNvCxnSpPr>
            <a:cxnSpLocks/>
          </p:cNvCxnSpPr>
          <p:nvPr/>
        </p:nvCxnSpPr>
        <p:spPr>
          <a:xfrm>
            <a:off x="524102" y="3103072"/>
            <a:ext cx="4448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9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A5B0C-F049-F191-ADF3-F41CEC922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4464A-742E-83E7-FF49-D5E95A5A0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44CED6-3917-DE57-067B-20FE77F45EDA}"/>
              </a:ext>
            </a:extLst>
          </p:cNvPr>
          <p:cNvSpPr/>
          <p:nvPr/>
        </p:nvSpPr>
        <p:spPr>
          <a:xfrm>
            <a:off x="196150" y="1700463"/>
            <a:ext cx="9204523" cy="4882684"/>
          </a:xfrm>
          <a:prstGeom prst="roundRect">
            <a:avLst>
              <a:gd name="adj" fmla="val 1043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EC846-F6D3-DEF4-CB42-FBE0F800B88A}"/>
              </a:ext>
            </a:extLst>
          </p:cNvPr>
          <p:cNvSpPr txBox="1"/>
          <p:nvPr/>
        </p:nvSpPr>
        <p:spPr>
          <a:xfrm>
            <a:off x="432772" y="1923908"/>
            <a:ext cx="87699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 Trong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xoan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khế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trổ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loạt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ngập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tràn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sắc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tím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buổi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rộn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ràng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tiếng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rích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mấy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chích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bông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thoăn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thoắt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nhảy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cành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sang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cành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nhảy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nhót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trêu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đùa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thật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3600" kern="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AB3ADFE0-15DD-2E77-75FC-CD2E0B1AD171}"/>
              </a:ext>
            </a:extLst>
          </p:cNvPr>
          <p:cNvSpPr/>
          <p:nvPr/>
        </p:nvSpPr>
        <p:spPr>
          <a:xfrm>
            <a:off x="2730803" y="221936"/>
            <a:ext cx="9204523" cy="1343603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Vì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sao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khu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vườn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thật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vui</a:t>
            </a:r>
            <a:r>
              <a:rPr lang="en-US" sz="4000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927459-AB7D-0CAD-2E96-ACF26DC21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89"/>
            <a:ext cx="1935647" cy="96663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A42CDD-3653-F5CB-C708-67B6A62613F5}"/>
              </a:ext>
            </a:extLst>
          </p:cNvPr>
          <p:cNvCxnSpPr>
            <a:cxnSpLocks/>
          </p:cNvCxnSpPr>
          <p:nvPr/>
        </p:nvCxnSpPr>
        <p:spPr>
          <a:xfrm>
            <a:off x="3416968" y="3598104"/>
            <a:ext cx="57857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E24306-00EE-3A8A-B63D-D887F98F9766}"/>
              </a:ext>
            </a:extLst>
          </p:cNvPr>
          <p:cNvCxnSpPr>
            <a:cxnSpLocks/>
          </p:cNvCxnSpPr>
          <p:nvPr/>
        </p:nvCxnSpPr>
        <p:spPr>
          <a:xfrm>
            <a:off x="506327" y="4208541"/>
            <a:ext cx="8555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69A5DC-DD2B-1A83-3E51-A5E30F3098EE}"/>
              </a:ext>
            </a:extLst>
          </p:cNvPr>
          <p:cNvCxnSpPr>
            <a:cxnSpLocks/>
          </p:cNvCxnSpPr>
          <p:nvPr/>
        </p:nvCxnSpPr>
        <p:spPr>
          <a:xfrm>
            <a:off x="506327" y="4702135"/>
            <a:ext cx="8555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230B75-8C3C-08A4-C48B-F5E84984AC9A}"/>
              </a:ext>
            </a:extLst>
          </p:cNvPr>
          <p:cNvCxnSpPr>
            <a:cxnSpLocks/>
          </p:cNvCxnSpPr>
          <p:nvPr/>
        </p:nvCxnSpPr>
        <p:spPr>
          <a:xfrm>
            <a:off x="506327" y="5250320"/>
            <a:ext cx="8555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6620F1-F3F6-84C3-D44C-989F2AC6DA1B}"/>
              </a:ext>
            </a:extLst>
          </p:cNvPr>
          <p:cNvCxnSpPr>
            <a:cxnSpLocks/>
          </p:cNvCxnSpPr>
          <p:nvPr/>
        </p:nvCxnSpPr>
        <p:spPr>
          <a:xfrm>
            <a:off x="506327" y="5812153"/>
            <a:ext cx="8555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9862FF-1705-5DB9-07EF-E842F3539E20}"/>
              </a:ext>
            </a:extLst>
          </p:cNvPr>
          <p:cNvCxnSpPr>
            <a:cxnSpLocks/>
          </p:cNvCxnSpPr>
          <p:nvPr/>
        </p:nvCxnSpPr>
        <p:spPr>
          <a:xfrm>
            <a:off x="506327" y="6346690"/>
            <a:ext cx="42157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4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A15F5-C28D-50D8-7796-2CEFA0280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59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99896D-AB5C-200D-44FC-AD6E08215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699"/>
            <a:ext cx="2231832" cy="1149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FECC94-084B-E723-1FCC-47411EBAF925}"/>
              </a:ext>
            </a:extLst>
          </p:cNvPr>
          <p:cNvSpPr txBox="1"/>
          <p:nvPr/>
        </p:nvSpPr>
        <p:spPr>
          <a:xfrm>
            <a:off x="2644216" y="266886"/>
            <a:ext cx="345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Trồng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cây</a:t>
            </a:r>
            <a:endParaRPr lang="en-US" sz="44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65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85124-ADD0-856F-BA9E-C6DCF2333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59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9DE252-7782-6083-1B09-BA56E2FE6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699"/>
            <a:ext cx="2231832" cy="1149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C374D-ACE9-E650-B126-75AE4F2DAF84}"/>
              </a:ext>
            </a:extLst>
          </p:cNvPr>
          <p:cNvSpPr txBox="1"/>
          <p:nvPr/>
        </p:nvSpPr>
        <p:spPr>
          <a:xfrm>
            <a:off x="2644216" y="266886"/>
            <a:ext cx="345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Trồng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cây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323891C8-2183-0341-F5CE-29729B258900}"/>
              </a:ext>
            </a:extLst>
          </p:cNvPr>
          <p:cNvSpPr/>
          <p:nvPr/>
        </p:nvSpPr>
        <p:spPr>
          <a:xfrm>
            <a:off x="150126" y="5691835"/>
            <a:ext cx="9897036" cy="96663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Trồng</a:t>
            </a:r>
            <a:r>
              <a:rPr lang="en-US" sz="40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40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40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lợi</a:t>
            </a:r>
            <a:r>
              <a:rPr lang="en-US" sz="40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ích</a:t>
            </a:r>
            <a:r>
              <a:rPr lang="en-US" sz="40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4000" b="1" kern="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D1BDA-7365-2E1D-1A49-0262A97BD1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7" y="3466394"/>
            <a:ext cx="3615269" cy="203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F5C97-0D73-B0EA-5C44-A3192E16C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F7DF5-B07C-F8E9-6D12-1A99C0D14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5" y="1044578"/>
            <a:ext cx="9069883" cy="348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65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Microsoft Office PowerPoint</Application>
  <PresentationFormat>Widescreen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2025-12-30T07:46:10Z</dcterms:created>
  <dcterms:modified xsi:type="dcterms:W3CDTF">2025-12-30T07:52:02Z</dcterms:modified>
</cp:coreProperties>
</file>