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69" r:id="rId5"/>
    <p:sldId id="271" r:id="rId6"/>
    <p:sldId id="272" r:id="rId7"/>
    <p:sldId id="273" r:id="rId8"/>
    <p:sldId id="274" r:id="rId9"/>
    <p:sldId id="275" r:id="rId10"/>
    <p:sldId id="276" r:id="rId11"/>
    <p:sldId id="258" r:id="rId12"/>
    <p:sldId id="279" r:id="rId13"/>
  </p:sldIdLst>
  <p:sldSz cx="18288000" cy="10287000"/>
  <p:notesSz cx="6858000" cy="9144000"/>
  <p:embeddedFontLst>
    <p:embeddedFont>
      <p:font typeface="UVF Barmbrack" panose="02000000000000000000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UTM Avo" panose="02040603050506020204" pitchFamily="18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AB8"/>
    <a:srgbClr val="F3625D"/>
    <a:srgbClr val="2D4756"/>
    <a:srgbClr val="35B195"/>
    <a:srgbClr val="D2F2EB"/>
    <a:srgbClr val="FFEAEF"/>
    <a:srgbClr val="F5A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55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158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68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7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6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4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05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64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942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7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49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2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97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4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905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6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764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318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14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67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10" name="Freeform 5"/>
          <p:cNvSpPr/>
          <p:nvPr userDrawn="1"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5547"/>
            </a:stretch>
          </a:blipFill>
        </p:spPr>
      </p:sp>
      <p:sp>
        <p:nvSpPr>
          <p:cNvPr id="11" name="Freeform 7"/>
          <p:cNvSpPr/>
          <p:nvPr userDrawn="1"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2" name="Freeform 7"/>
          <p:cNvSpPr/>
          <p:nvPr userDrawn="1"/>
        </p:nvSpPr>
        <p:spPr>
          <a:xfrm>
            <a:off x="6090009" y="6097570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xmlns="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16631652" y="-8985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10" name="Freeform 5"/>
          <p:cNvSpPr/>
          <p:nvPr userDrawn="1"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5547"/>
            </a:stretch>
          </a:blipFill>
        </p:spPr>
      </p:sp>
      <p:sp>
        <p:nvSpPr>
          <p:cNvPr id="11" name="Freeform 7"/>
          <p:cNvSpPr/>
          <p:nvPr userDrawn="1"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2" name="Freeform 7"/>
          <p:cNvSpPr/>
          <p:nvPr userDrawn="1"/>
        </p:nvSpPr>
        <p:spPr>
          <a:xfrm>
            <a:off x="6090009" y="6097570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grpSp>
        <p:nvGrpSpPr>
          <p:cNvPr id="13" name="Group 8"/>
          <p:cNvGrpSpPr/>
          <p:nvPr userDrawn="1"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14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5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6631652" y="-8985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149361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2"/>
          <p:cNvSpPr/>
          <p:nvPr userDrawn="1"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8" name="Freeform 3"/>
          <p:cNvSpPr/>
          <p:nvPr userDrawn="1"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9" name="Freeform 4"/>
          <p:cNvSpPr/>
          <p:nvPr userDrawn="1"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/>
            </a:stretch>
          </a:blipFill>
        </p:spPr>
      </p:sp>
      <p:sp>
        <p:nvSpPr>
          <p:cNvPr id="10" name="Freeform 5"/>
          <p:cNvSpPr/>
          <p:nvPr userDrawn="1"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5547"/>
            </a:stretch>
          </a:blipFill>
        </p:spPr>
      </p:sp>
      <p:sp>
        <p:nvSpPr>
          <p:cNvPr id="11" name="Freeform 7"/>
          <p:cNvSpPr/>
          <p:nvPr userDrawn="1"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2" name="Freeform 7"/>
          <p:cNvSpPr/>
          <p:nvPr userDrawn="1"/>
        </p:nvSpPr>
        <p:spPr>
          <a:xfrm>
            <a:off x="6090009" y="6097570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46000"/>
            </a:blip>
            <a:stretch>
              <a:fillRect b="-43584"/>
            </a:stretch>
          </a:blipFill>
        </p:spPr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xmlns="" id="{3E16D0C4-C6F9-E4DE-3F35-D615874CE5E6}"/>
              </a:ext>
            </a:extLst>
          </p:cNvPr>
          <p:cNvSpPr txBox="1"/>
          <p:nvPr userDrawn="1"/>
        </p:nvSpPr>
        <p:spPr>
          <a:xfrm>
            <a:off x="2135982" y="13738088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73343AC-CBF4-920C-BCF1-1F30E192ED6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0521F65-0024-1086-2787-8830DF76C98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1181" y="12708395"/>
            <a:ext cx="3731495" cy="382905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6631652" y="-89855"/>
            <a:ext cx="3465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Măng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F9ED5">
                    <a:lumMod val="40000"/>
                    <a:lumOff val="60000"/>
                  </a:srgbClr>
                </a:solidFill>
                <a:effectLst/>
                <a:uLnTx/>
                <a:uFillTx/>
                <a:latin typeface="UVF Barmbrack" panose="02000000000000000000" pitchFamily="2" charset="0"/>
                <a:ea typeface="+mn-ea"/>
                <a:cs typeface="+mn-cs"/>
              </a:rPr>
              <a:t> non</a:t>
            </a:r>
          </a:p>
        </p:txBody>
      </p:sp>
      <p:grpSp>
        <p:nvGrpSpPr>
          <p:cNvPr id="13" name="Group 8"/>
          <p:cNvGrpSpPr/>
          <p:nvPr userDrawn="1"/>
        </p:nvGrpSpPr>
        <p:grpSpPr>
          <a:xfrm>
            <a:off x="457200" y="274638"/>
            <a:ext cx="17449800" cy="9745662"/>
            <a:chOff x="0" y="0"/>
            <a:chExt cx="4274726" cy="2167467"/>
          </a:xfrm>
        </p:grpSpPr>
        <p:sp>
          <p:nvSpPr>
            <p:cNvPr id="14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3810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5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1489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6072033" y="6087115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4" y="0"/>
                </a:lnTo>
                <a:lnTo>
                  <a:pt x="6107984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 rot="-629115">
            <a:off x="2749090" y="7397931"/>
            <a:ext cx="2375176" cy="3020891"/>
          </a:xfrm>
          <a:custGeom>
            <a:avLst/>
            <a:gdLst/>
            <a:ahLst/>
            <a:cxnLst/>
            <a:rect l="l" t="t" r="r" b="b"/>
            <a:pathLst>
              <a:path w="2375176" h="3020891">
                <a:moveTo>
                  <a:pt x="0" y="0"/>
                </a:moveTo>
                <a:lnTo>
                  <a:pt x="2375176" y="0"/>
                </a:lnTo>
                <a:lnTo>
                  <a:pt x="2375176" y="3020891"/>
                </a:lnTo>
                <a:lnTo>
                  <a:pt x="0" y="3020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657749" y="7262931"/>
            <a:ext cx="2780320" cy="3137174"/>
          </a:xfrm>
          <a:custGeom>
            <a:avLst/>
            <a:gdLst/>
            <a:ahLst/>
            <a:cxnLst/>
            <a:rect l="l" t="t" r="r" b="b"/>
            <a:pathLst>
              <a:path w="2780320" h="3137174">
                <a:moveTo>
                  <a:pt x="0" y="0"/>
                </a:moveTo>
                <a:lnTo>
                  <a:pt x="2780320" y="0"/>
                </a:lnTo>
                <a:lnTo>
                  <a:pt x="2780320" y="3137174"/>
                </a:lnTo>
                <a:lnTo>
                  <a:pt x="0" y="3137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3047680">
            <a:off x="266745" y="7959491"/>
            <a:ext cx="2150583" cy="2363278"/>
          </a:xfrm>
          <a:custGeom>
            <a:avLst/>
            <a:gdLst/>
            <a:ahLst/>
            <a:cxnLst/>
            <a:rect l="l" t="t" r="r" b="b"/>
            <a:pathLst>
              <a:path w="2150583" h="2363278">
                <a:moveTo>
                  <a:pt x="0" y="0"/>
                </a:moveTo>
                <a:lnTo>
                  <a:pt x="2150583" y="0"/>
                </a:lnTo>
                <a:lnTo>
                  <a:pt x="2150583" y="2363279"/>
                </a:lnTo>
                <a:lnTo>
                  <a:pt x="0" y="23632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802243">
            <a:off x="9279173" y="7380334"/>
            <a:ext cx="3822980" cy="3292542"/>
          </a:xfrm>
          <a:custGeom>
            <a:avLst/>
            <a:gdLst/>
            <a:ahLst/>
            <a:cxnLst/>
            <a:rect l="l" t="t" r="r" b="b"/>
            <a:pathLst>
              <a:path w="3822980" h="3292542">
                <a:moveTo>
                  <a:pt x="0" y="0"/>
                </a:moveTo>
                <a:lnTo>
                  <a:pt x="3822980" y="0"/>
                </a:lnTo>
                <a:lnTo>
                  <a:pt x="3822980" y="3292542"/>
                </a:lnTo>
                <a:lnTo>
                  <a:pt x="0" y="329254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755601" y="7188039"/>
            <a:ext cx="2666015" cy="3212066"/>
          </a:xfrm>
          <a:custGeom>
            <a:avLst/>
            <a:gdLst/>
            <a:ahLst/>
            <a:cxnLst/>
            <a:rect l="l" t="t" r="r" b="b"/>
            <a:pathLst>
              <a:path w="2666015" h="3212066">
                <a:moveTo>
                  <a:pt x="0" y="0"/>
                </a:moveTo>
                <a:lnTo>
                  <a:pt x="2666015" y="0"/>
                </a:lnTo>
                <a:lnTo>
                  <a:pt x="2666015" y="3212066"/>
                </a:lnTo>
                <a:lnTo>
                  <a:pt x="0" y="321206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7064194" y="8604506"/>
            <a:ext cx="2114413" cy="2116768"/>
          </a:xfrm>
          <a:custGeom>
            <a:avLst/>
            <a:gdLst/>
            <a:ahLst/>
            <a:cxnLst/>
            <a:rect l="l" t="t" r="r" b="b"/>
            <a:pathLst>
              <a:path w="2114413" h="2116768">
                <a:moveTo>
                  <a:pt x="0" y="0"/>
                </a:moveTo>
                <a:lnTo>
                  <a:pt x="2114414" y="0"/>
                </a:lnTo>
                <a:lnTo>
                  <a:pt x="2114414" y="2116768"/>
                </a:lnTo>
                <a:lnTo>
                  <a:pt x="0" y="211676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025"/>
            </a:stretch>
          </a:blipFill>
        </p:spPr>
      </p:sp>
      <p:sp>
        <p:nvSpPr>
          <p:cNvPr id="20" name="Freeform 20"/>
          <p:cNvSpPr/>
          <p:nvPr/>
        </p:nvSpPr>
        <p:spPr>
          <a:xfrm rot="-891867">
            <a:off x="12546909" y="7333070"/>
            <a:ext cx="2403348" cy="2922004"/>
          </a:xfrm>
          <a:custGeom>
            <a:avLst/>
            <a:gdLst/>
            <a:ahLst/>
            <a:cxnLst/>
            <a:rect l="l" t="t" r="r" b="b"/>
            <a:pathLst>
              <a:path w="2403348" h="2922004">
                <a:moveTo>
                  <a:pt x="0" y="0"/>
                </a:moveTo>
                <a:lnTo>
                  <a:pt x="2403348" y="0"/>
                </a:lnTo>
                <a:lnTo>
                  <a:pt x="2403348" y="2922004"/>
                </a:lnTo>
                <a:lnTo>
                  <a:pt x="0" y="292200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632034">
            <a:off x="4794472" y="8375158"/>
            <a:ext cx="1873151" cy="1984796"/>
          </a:xfrm>
          <a:custGeom>
            <a:avLst/>
            <a:gdLst/>
            <a:ahLst/>
            <a:cxnLst/>
            <a:rect l="l" t="t" r="r" b="b"/>
            <a:pathLst>
              <a:path w="1873151" h="1984796">
                <a:moveTo>
                  <a:pt x="0" y="0"/>
                </a:moveTo>
                <a:lnTo>
                  <a:pt x="1873151" y="0"/>
                </a:lnTo>
                <a:lnTo>
                  <a:pt x="1873151" y="1984796"/>
                </a:lnTo>
                <a:lnTo>
                  <a:pt x="0" y="198479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883771" y="8794072"/>
            <a:ext cx="2477600" cy="1440105"/>
          </a:xfrm>
          <a:custGeom>
            <a:avLst/>
            <a:gdLst/>
            <a:ahLst/>
            <a:cxnLst/>
            <a:rect l="l" t="t" r="r" b="b"/>
            <a:pathLst>
              <a:path w="2477600" h="1440105">
                <a:moveTo>
                  <a:pt x="0" y="0"/>
                </a:moveTo>
                <a:lnTo>
                  <a:pt x="2477600" y="0"/>
                </a:lnTo>
                <a:lnTo>
                  <a:pt x="2477600" y="1440105"/>
                </a:lnTo>
                <a:lnTo>
                  <a:pt x="0" y="144010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335343" y="7813760"/>
            <a:ext cx="1410733" cy="2275376"/>
          </a:xfrm>
          <a:custGeom>
            <a:avLst/>
            <a:gdLst/>
            <a:ahLst/>
            <a:cxnLst/>
            <a:rect l="l" t="t" r="r" b="b"/>
            <a:pathLst>
              <a:path w="1410733" h="2275376">
                <a:moveTo>
                  <a:pt x="0" y="0"/>
                </a:moveTo>
                <a:lnTo>
                  <a:pt x="1410733" y="0"/>
                </a:lnTo>
                <a:lnTo>
                  <a:pt x="1410733" y="2275375"/>
                </a:lnTo>
                <a:lnTo>
                  <a:pt x="0" y="227537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289636" y="7560987"/>
            <a:ext cx="2998364" cy="2694779"/>
          </a:xfrm>
          <a:custGeom>
            <a:avLst/>
            <a:gdLst/>
            <a:ahLst/>
            <a:cxnLst/>
            <a:rect l="l" t="t" r="r" b="b"/>
            <a:pathLst>
              <a:path w="2998364" h="2694779">
                <a:moveTo>
                  <a:pt x="0" y="0"/>
                </a:moveTo>
                <a:lnTo>
                  <a:pt x="2998364" y="0"/>
                </a:lnTo>
                <a:lnTo>
                  <a:pt x="2998364" y="2694779"/>
                </a:lnTo>
                <a:lnTo>
                  <a:pt x="0" y="269477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4267408">
            <a:off x="14144424" y="8166513"/>
            <a:ext cx="2773577" cy="2711171"/>
          </a:xfrm>
          <a:custGeom>
            <a:avLst/>
            <a:gdLst/>
            <a:ahLst/>
            <a:cxnLst/>
            <a:rect l="l" t="t" r="r" b="b"/>
            <a:pathLst>
              <a:path w="2773577" h="2711171">
                <a:moveTo>
                  <a:pt x="0" y="0"/>
                </a:moveTo>
                <a:lnTo>
                  <a:pt x="2773577" y="0"/>
                </a:lnTo>
                <a:lnTo>
                  <a:pt x="2773577" y="2711172"/>
                </a:lnTo>
                <a:lnTo>
                  <a:pt x="0" y="271117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788765">
            <a:off x="16790268" y="8447695"/>
            <a:ext cx="1910941" cy="2052017"/>
          </a:xfrm>
          <a:custGeom>
            <a:avLst/>
            <a:gdLst/>
            <a:ahLst/>
            <a:cxnLst/>
            <a:rect l="l" t="t" r="r" b="b"/>
            <a:pathLst>
              <a:path w="1910941" h="2052017">
                <a:moveTo>
                  <a:pt x="0" y="0"/>
                </a:moveTo>
                <a:lnTo>
                  <a:pt x="1910942" y="0"/>
                </a:lnTo>
                <a:lnTo>
                  <a:pt x="1910942" y="2052018"/>
                </a:lnTo>
                <a:lnTo>
                  <a:pt x="0" y="205201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515772" y="294770"/>
            <a:ext cx="3656056" cy="3267600"/>
          </a:xfrm>
          <a:custGeom>
            <a:avLst/>
            <a:gdLst/>
            <a:ahLst/>
            <a:cxnLst/>
            <a:rect l="l" t="t" r="r" b="b"/>
            <a:pathLst>
              <a:path w="3656056" h="3267600">
                <a:moveTo>
                  <a:pt x="0" y="0"/>
                </a:moveTo>
                <a:lnTo>
                  <a:pt x="3656055" y="0"/>
                </a:lnTo>
                <a:lnTo>
                  <a:pt x="3656055" y="3267600"/>
                </a:lnTo>
                <a:lnTo>
                  <a:pt x="0" y="326760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8021" y="274762"/>
            <a:ext cx="4316342" cy="28714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2731" y="1207643"/>
            <a:ext cx="14479255" cy="68464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8C5951B-8A5E-4207-8910-F42971F5BD7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297" y="1480244"/>
            <a:ext cx="2316681" cy="231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72033" y="6087115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4" y="0"/>
                </a:lnTo>
                <a:lnTo>
                  <a:pt x="6107984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358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6707" y="1531880"/>
            <a:ext cx="7997092" cy="5211819"/>
            <a:chOff x="5189494" y="1301151"/>
            <a:chExt cx="8944115" cy="6287697"/>
          </a:xfrm>
        </p:grpSpPr>
        <p:sp>
          <p:nvSpPr>
            <p:cNvPr id="17" name="Oval Callout 13"/>
            <p:cNvSpPr/>
            <p:nvPr/>
          </p:nvSpPr>
          <p:spPr>
            <a:xfrm flipH="1">
              <a:off x="5189494" y="1301151"/>
              <a:ext cx="8944115" cy="6287697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069595" y="2370618"/>
              <a:ext cx="7427099" cy="2784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Kể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lại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những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hoạt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động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ở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trường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mà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đã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tham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gia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.</a:t>
              </a:r>
              <a:endParaRPr lang="en-GB" sz="32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2856753" y="2705100"/>
            <a:ext cx="4373159" cy="10259611"/>
          </a:xfrm>
          <a:custGeom>
            <a:avLst/>
            <a:gdLst/>
            <a:ahLst/>
            <a:cxnLst/>
            <a:rect l="l" t="t" r="r" b="b"/>
            <a:pathLst>
              <a:path w="4373159" h="10259611">
                <a:moveTo>
                  <a:pt x="4373159" y="0"/>
                </a:moveTo>
                <a:lnTo>
                  <a:pt x="0" y="0"/>
                </a:lnTo>
                <a:lnTo>
                  <a:pt x="0" y="10259611"/>
                </a:lnTo>
                <a:lnTo>
                  <a:pt x="4373159" y="10259611"/>
                </a:lnTo>
                <a:lnTo>
                  <a:pt x="437315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915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31914" y="419100"/>
            <a:ext cx="161973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Trao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đổi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cách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ứng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xử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trong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những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tình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huống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dưới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 </a:t>
            </a:r>
            <a:r>
              <a:rPr lang="en-US" sz="4400" b="1" dirty="0" err="1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đây</a:t>
            </a:r>
            <a:r>
              <a:rPr lang="en-US" sz="4400" b="1" dirty="0">
                <a:latin typeface="UTM Avo" panose="02040603050506020204" pitchFamily="18" charset="0"/>
                <a:ea typeface="Poppins"/>
                <a:cs typeface="Poppins"/>
                <a:sym typeface="Poppins"/>
              </a:rPr>
              <a:t>.</a:t>
            </a:r>
            <a:endParaRPr lang="en-GB" sz="2800" b="1" dirty="0"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487774" y="1264741"/>
            <a:ext cx="9829800" cy="4006743"/>
            <a:chOff x="1131914" y="1596099"/>
            <a:chExt cx="10498991" cy="4427802"/>
          </a:xfrm>
        </p:grpSpPr>
        <p:sp>
          <p:nvSpPr>
            <p:cNvPr id="2" name="Freeform 2" descr="Upscale Image"/>
            <p:cNvSpPr/>
            <p:nvPr/>
          </p:nvSpPr>
          <p:spPr>
            <a:xfrm>
              <a:off x="1131914" y="1638300"/>
              <a:ext cx="5181600" cy="4343400"/>
            </a:xfrm>
            <a:custGeom>
              <a:avLst/>
              <a:gdLst/>
              <a:ahLst/>
              <a:cxnLst/>
              <a:rect l="l" t="t" r="r" b="b"/>
              <a:pathLst>
                <a:path w="10977324" h="9770004">
                  <a:moveTo>
                    <a:pt x="0" y="0"/>
                  </a:moveTo>
                  <a:lnTo>
                    <a:pt x="10977324" y="0"/>
                  </a:lnTo>
                  <a:lnTo>
                    <a:pt x="10977324" y="9770004"/>
                  </a:lnTo>
                  <a:lnTo>
                    <a:pt x="0" y="9770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8476" t="-1944" r="-103376" b="-122995"/>
              </a:stretch>
            </a:blipFill>
          </p:spPr>
        </p:sp>
        <p:sp>
          <p:nvSpPr>
            <p:cNvPr id="5" name="Freeform 2" descr="Upscale Image"/>
            <p:cNvSpPr/>
            <p:nvPr/>
          </p:nvSpPr>
          <p:spPr>
            <a:xfrm>
              <a:off x="6830304" y="1596099"/>
              <a:ext cx="4800601" cy="4427802"/>
            </a:xfrm>
            <a:custGeom>
              <a:avLst/>
              <a:gdLst/>
              <a:ahLst/>
              <a:cxnLst/>
              <a:rect l="l" t="t" r="r" b="b"/>
              <a:pathLst>
                <a:path w="10977324" h="9770004">
                  <a:moveTo>
                    <a:pt x="0" y="0"/>
                  </a:moveTo>
                  <a:lnTo>
                    <a:pt x="10977324" y="0"/>
                  </a:lnTo>
                  <a:lnTo>
                    <a:pt x="10977324" y="9770004"/>
                  </a:lnTo>
                  <a:lnTo>
                    <a:pt x="0" y="9770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120259" t="1" r="-8405" b="-120651"/>
              </a:stretch>
            </a:blipFill>
          </p:spPr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155" y="5271484"/>
            <a:ext cx="8806029" cy="4600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27" y="1790700"/>
            <a:ext cx="7190738" cy="762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>
            <a:off x="12954000" y="5219700"/>
            <a:ext cx="4066411" cy="3957051"/>
          </a:xfrm>
          <a:custGeom>
            <a:avLst/>
            <a:gdLst/>
            <a:ahLst/>
            <a:cxnLst/>
            <a:rect l="l" t="t" r="r" b="b"/>
            <a:pathLst>
              <a:path w="6892444" h="7722626">
                <a:moveTo>
                  <a:pt x="0" y="0"/>
                </a:moveTo>
                <a:lnTo>
                  <a:pt x="6892444" y="0"/>
                </a:lnTo>
                <a:lnTo>
                  <a:pt x="6892444" y="7722626"/>
                </a:lnTo>
                <a:lnTo>
                  <a:pt x="0" y="772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" name="Freeform 2" descr="Upscale Image"/>
          <p:cNvSpPr/>
          <p:nvPr/>
        </p:nvSpPr>
        <p:spPr>
          <a:xfrm>
            <a:off x="1954858" y="1181101"/>
            <a:ext cx="6862936" cy="5844586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8476" t="-1944" r="-103376" b="-122995"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746308" y="7122974"/>
            <a:ext cx="69943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Tình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huống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: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Một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HS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bị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ngã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trong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khi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những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bạn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khác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chỉ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đứng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nhìn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với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vẻ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sợ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hãi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?</a:t>
            </a:r>
            <a:endParaRPr lang="en-GB" sz="2000" dirty="0"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00" y="1347152"/>
            <a:ext cx="6477000" cy="4539966"/>
            <a:chOff x="9144000" y="1347152"/>
            <a:chExt cx="6477000" cy="4539966"/>
          </a:xfrm>
        </p:grpSpPr>
        <p:sp>
          <p:nvSpPr>
            <p:cNvPr id="14" name="Oval Callout 13"/>
            <p:cNvSpPr/>
            <p:nvPr/>
          </p:nvSpPr>
          <p:spPr>
            <a:xfrm>
              <a:off x="9355993" y="1347152"/>
              <a:ext cx="6265007" cy="4539966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144000" y="2095500"/>
              <a:ext cx="623864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sẽ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làm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gì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trong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tình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huống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6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đó</a:t>
              </a:r>
              <a:r>
                <a:rPr lang="en-US" sz="6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</a:t>
              </a:r>
              <a:endParaRPr lang="en-GB" sz="40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55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Upscale Image"/>
          <p:cNvSpPr/>
          <p:nvPr/>
        </p:nvSpPr>
        <p:spPr>
          <a:xfrm>
            <a:off x="1464954" y="1638300"/>
            <a:ext cx="7778692" cy="6884694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rcRect/>
            <a:stretch>
              <a:fillRect l="-8476" t="-1944" r="-103376" b="-122995"/>
            </a:stretch>
          </a:blipFill>
        </p:spPr>
      </p:sp>
      <p:grpSp>
        <p:nvGrpSpPr>
          <p:cNvPr id="3" name="Group 2"/>
          <p:cNvGrpSpPr/>
          <p:nvPr/>
        </p:nvGrpSpPr>
        <p:grpSpPr>
          <a:xfrm>
            <a:off x="9524999" y="1575259"/>
            <a:ext cx="7444154" cy="3906156"/>
            <a:chOff x="9243646" y="1465944"/>
            <a:chExt cx="7444154" cy="3906156"/>
          </a:xfrm>
        </p:grpSpPr>
        <p:sp>
          <p:nvSpPr>
            <p:cNvPr id="10" name="Oval Callout 13"/>
            <p:cNvSpPr/>
            <p:nvPr/>
          </p:nvSpPr>
          <p:spPr>
            <a:xfrm>
              <a:off x="9243646" y="1465944"/>
              <a:ext cx="7444154" cy="3906156"/>
            </a:xfrm>
            <a:custGeom>
              <a:avLst/>
              <a:gdLst>
                <a:gd name="connsiteX0" fmla="*/ 0 w 6265007"/>
                <a:gd name="connsiteY0" fmla="*/ 756676 h 4539966"/>
                <a:gd name="connsiteX1" fmla="*/ 756676 w 6265007"/>
                <a:gd name="connsiteY1" fmla="*/ 0 h 4539966"/>
                <a:gd name="connsiteX2" fmla="*/ 5508331 w 6265007"/>
                <a:gd name="connsiteY2" fmla="*/ 0 h 4539966"/>
                <a:gd name="connsiteX3" fmla="*/ 6265007 w 6265007"/>
                <a:gd name="connsiteY3" fmla="*/ 756676 h 4539966"/>
                <a:gd name="connsiteX4" fmla="*/ 6265007 w 6265007"/>
                <a:gd name="connsiteY4" fmla="*/ 3783290 h 4539966"/>
                <a:gd name="connsiteX5" fmla="*/ 5508331 w 6265007"/>
                <a:gd name="connsiteY5" fmla="*/ 4539966 h 4539966"/>
                <a:gd name="connsiteX6" fmla="*/ 756676 w 6265007"/>
                <a:gd name="connsiteY6" fmla="*/ 4539966 h 4539966"/>
                <a:gd name="connsiteX7" fmla="*/ 0 w 6265007"/>
                <a:gd name="connsiteY7" fmla="*/ 3783290 h 4539966"/>
                <a:gd name="connsiteX8" fmla="*/ 0 w 6265007"/>
                <a:gd name="connsiteY8" fmla="*/ 756676 h 4539966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756676 w 6265007"/>
                <a:gd name="connsiteY7" fmla="*/ 4540619 h 4540619"/>
                <a:gd name="connsiteX8" fmla="*/ 0 w 6265007"/>
                <a:gd name="connsiteY8" fmla="*/ 3783943 h 4540619"/>
                <a:gd name="connsiteX9" fmla="*/ 0 w 6265007"/>
                <a:gd name="connsiteY9" fmla="*/ 757329 h 4540619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2918069 w 6265007"/>
                <a:gd name="connsiteY7" fmla="*/ 4421256 h 4540619"/>
                <a:gd name="connsiteX8" fmla="*/ 756676 w 6265007"/>
                <a:gd name="connsiteY8" fmla="*/ 4540619 h 4540619"/>
                <a:gd name="connsiteX9" fmla="*/ 0 w 6265007"/>
                <a:gd name="connsiteY9" fmla="*/ 3783943 h 4540619"/>
                <a:gd name="connsiteX10" fmla="*/ 0 w 6265007"/>
                <a:gd name="connsiteY10" fmla="*/ 757329 h 4540619"/>
                <a:gd name="connsiteX0" fmla="*/ 0 w 6634284"/>
                <a:gd name="connsiteY0" fmla="*/ 757329 h 4540619"/>
                <a:gd name="connsiteX1" fmla="*/ 756676 w 6634284"/>
                <a:gd name="connsiteY1" fmla="*/ 653 h 4540619"/>
                <a:gd name="connsiteX2" fmla="*/ 3269761 w 6634284"/>
                <a:gd name="connsiteY2" fmla="*/ 77855 h 4540619"/>
                <a:gd name="connsiteX3" fmla="*/ 5508331 w 6634284"/>
                <a:gd name="connsiteY3" fmla="*/ 653 h 4540619"/>
                <a:gd name="connsiteX4" fmla="*/ 6634284 w 6634284"/>
                <a:gd name="connsiteY4" fmla="*/ 581483 h 4540619"/>
                <a:gd name="connsiteX5" fmla="*/ 6265007 w 6634284"/>
                <a:gd name="connsiteY5" fmla="*/ 3783943 h 4540619"/>
                <a:gd name="connsiteX6" fmla="*/ 5508331 w 6634284"/>
                <a:gd name="connsiteY6" fmla="*/ 4540619 h 4540619"/>
                <a:gd name="connsiteX7" fmla="*/ 2918069 w 6634284"/>
                <a:gd name="connsiteY7" fmla="*/ 4421256 h 4540619"/>
                <a:gd name="connsiteX8" fmla="*/ 756676 w 6634284"/>
                <a:gd name="connsiteY8" fmla="*/ 4540619 h 4540619"/>
                <a:gd name="connsiteX9" fmla="*/ 0 w 6634284"/>
                <a:gd name="connsiteY9" fmla="*/ 3783943 h 4540619"/>
                <a:gd name="connsiteX10" fmla="*/ 0 w 6634284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257907 w 7030319"/>
                <a:gd name="connsiteY0" fmla="*/ 757329 h 4540619"/>
                <a:gd name="connsiteX1" fmla="*/ 1014583 w 7030319"/>
                <a:gd name="connsiteY1" fmla="*/ 653 h 4540619"/>
                <a:gd name="connsiteX2" fmla="*/ 3527668 w 7030319"/>
                <a:gd name="connsiteY2" fmla="*/ 77855 h 4540619"/>
                <a:gd name="connsiteX3" fmla="*/ 5766238 w 7030319"/>
                <a:gd name="connsiteY3" fmla="*/ 653 h 4540619"/>
                <a:gd name="connsiteX4" fmla="*/ 6892191 w 7030319"/>
                <a:gd name="connsiteY4" fmla="*/ 581483 h 4540619"/>
                <a:gd name="connsiteX5" fmla="*/ 6522914 w 7030319"/>
                <a:gd name="connsiteY5" fmla="*/ 3783943 h 4540619"/>
                <a:gd name="connsiteX6" fmla="*/ 5766238 w 7030319"/>
                <a:gd name="connsiteY6" fmla="*/ 4540619 h 4540619"/>
                <a:gd name="connsiteX7" fmla="*/ 3175976 w 7030319"/>
                <a:gd name="connsiteY7" fmla="*/ 4421256 h 4540619"/>
                <a:gd name="connsiteX8" fmla="*/ 1014583 w 7030319"/>
                <a:gd name="connsiteY8" fmla="*/ 4540619 h 4540619"/>
                <a:gd name="connsiteX9" fmla="*/ 257907 w 7030319"/>
                <a:gd name="connsiteY9" fmla="*/ 3783943 h 4540619"/>
                <a:gd name="connsiteX10" fmla="*/ 257907 w 7030319"/>
                <a:gd name="connsiteY10" fmla="*/ 757329 h 45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319" h="4540619">
                  <a:moveTo>
                    <a:pt x="257907" y="757329"/>
                  </a:moveTo>
                  <a:cubicBezTo>
                    <a:pt x="257907" y="339428"/>
                    <a:pt x="596682" y="653"/>
                    <a:pt x="1014583" y="653"/>
                  </a:cubicBezTo>
                  <a:cubicBezTo>
                    <a:pt x="1805386" y="-8782"/>
                    <a:pt x="2736865" y="87290"/>
                    <a:pt x="3527668" y="77855"/>
                  </a:cubicBezTo>
                  <a:cubicBezTo>
                    <a:pt x="4320750" y="87290"/>
                    <a:pt x="4973156" y="-8782"/>
                    <a:pt x="5766238" y="653"/>
                  </a:cubicBezTo>
                  <a:cubicBezTo>
                    <a:pt x="6184139" y="653"/>
                    <a:pt x="6892191" y="163582"/>
                    <a:pt x="6892191" y="581483"/>
                  </a:cubicBezTo>
                  <a:cubicBezTo>
                    <a:pt x="7314222" y="1842401"/>
                    <a:pt x="6646006" y="2716456"/>
                    <a:pt x="6522914" y="3783943"/>
                  </a:cubicBezTo>
                  <a:cubicBezTo>
                    <a:pt x="6522914" y="4201844"/>
                    <a:pt x="6184139" y="4540619"/>
                    <a:pt x="5766238" y="4540619"/>
                  </a:cubicBezTo>
                  <a:cubicBezTo>
                    <a:pt x="4891094" y="4536001"/>
                    <a:pt x="4051120" y="4425874"/>
                    <a:pt x="3175976" y="4421256"/>
                  </a:cubicBezTo>
                  <a:lnTo>
                    <a:pt x="1014583" y="4540619"/>
                  </a:lnTo>
                  <a:cubicBezTo>
                    <a:pt x="596682" y="4540619"/>
                    <a:pt x="257907" y="4201844"/>
                    <a:pt x="257907" y="3783943"/>
                  </a:cubicBezTo>
                  <a:cubicBezTo>
                    <a:pt x="257907" y="2775072"/>
                    <a:pt x="-322385" y="1748615"/>
                    <a:pt x="257907" y="757329"/>
                  </a:cubicBezTo>
                  <a:close/>
                </a:path>
              </a:pathLst>
            </a:custGeom>
            <a:solidFill>
              <a:srgbClr val="FABAB8"/>
            </a:solidFill>
            <a:ln>
              <a:solidFill>
                <a:srgbClr val="F362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910009" y="1664327"/>
              <a:ext cx="6087981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just"/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Nếu là em, em sẽ chạy lại đỡ bạn dậy, an ủi và hỏi thăm xem bạn có đau ở đâu không, đồng thời nhờ thầy cô hoặc người lớn giúp đỡ nếu cần.</a:t>
              </a:r>
              <a:endParaRPr lang="en-GB" sz="2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5"/>
          <p:cNvSpPr/>
          <p:nvPr/>
        </p:nvSpPr>
        <p:spPr>
          <a:xfrm>
            <a:off x="11303976" y="5510561"/>
            <a:ext cx="3886200" cy="3512835"/>
          </a:xfrm>
          <a:custGeom>
            <a:avLst/>
            <a:gdLst/>
            <a:ahLst/>
            <a:cxnLst/>
            <a:rect l="l" t="t" r="r" b="b"/>
            <a:pathLst>
              <a:path w="6449435" h="6352694">
                <a:moveTo>
                  <a:pt x="6449435" y="0"/>
                </a:moveTo>
                <a:lnTo>
                  <a:pt x="0" y="0"/>
                </a:lnTo>
                <a:lnTo>
                  <a:pt x="0" y="6352693"/>
                </a:lnTo>
                <a:lnTo>
                  <a:pt x="6449435" y="6352693"/>
                </a:lnTo>
                <a:lnTo>
                  <a:pt x="6449435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4592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>
            <a:off x="12954000" y="5219700"/>
            <a:ext cx="4066411" cy="3957051"/>
          </a:xfrm>
          <a:custGeom>
            <a:avLst/>
            <a:gdLst/>
            <a:ahLst/>
            <a:cxnLst/>
            <a:rect l="l" t="t" r="r" b="b"/>
            <a:pathLst>
              <a:path w="6892444" h="7722626">
                <a:moveTo>
                  <a:pt x="0" y="0"/>
                </a:moveTo>
                <a:lnTo>
                  <a:pt x="6892444" y="0"/>
                </a:lnTo>
                <a:lnTo>
                  <a:pt x="6892444" y="7722626"/>
                </a:lnTo>
                <a:lnTo>
                  <a:pt x="0" y="772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752600" y="6667500"/>
            <a:ext cx="66388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Tình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i="1" dirty="0" err="1">
                <a:latin typeface="UTM Avo" panose="02040603050506020204" pitchFamily="18" charset="0"/>
                <a:cs typeface="Poppins"/>
                <a:sym typeface="Poppins"/>
              </a:rPr>
              <a:t>huống</a:t>
            </a:r>
            <a:r>
              <a:rPr lang="en-US" sz="3600" i="1" dirty="0">
                <a:latin typeface="UTM Avo" panose="02040603050506020204" pitchFamily="18" charset="0"/>
                <a:cs typeface="Poppins"/>
                <a:sym typeface="Poppins"/>
              </a:rPr>
              <a:t>: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Một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bạn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HS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uống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sữa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xong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thì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vứt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ngay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xuống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đường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mặc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dù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có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thùng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rác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ngay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bên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Poppins"/>
                <a:sym typeface="Poppins"/>
              </a:rPr>
              <a:t>cạnh</a:t>
            </a:r>
            <a:r>
              <a:rPr lang="en-US" sz="3600" dirty="0">
                <a:latin typeface="UTM Avo" panose="02040603050506020204" pitchFamily="18" charset="0"/>
                <a:cs typeface="Poppins"/>
                <a:sym typeface="Poppins"/>
              </a:rPr>
              <a:t>.</a:t>
            </a:r>
            <a:endParaRPr lang="en-GB" sz="2000" dirty="0"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31925" y="1347152"/>
            <a:ext cx="6389075" cy="4539966"/>
            <a:chOff x="9231925" y="1347152"/>
            <a:chExt cx="6389075" cy="4539966"/>
          </a:xfrm>
        </p:grpSpPr>
        <p:sp>
          <p:nvSpPr>
            <p:cNvPr id="14" name="Oval Callout 13"/>
            <p:cNvSpPr/>
            <p:nvPr/>
          </p:nvSpPr>
          <p:spPr>
            <a:xfrm>
              <a:off x="9355993" y="1347152"/>
              <a:ext cx="6265007" cy="4539966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231925" y="1862658"/>
              <a:ext cx="623864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sẽ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nhắc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nhở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bạn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như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thế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nào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có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làm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như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bạn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không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</a:t>
              </a:r>
              <a:endParaRPr lang="en-GB" sz="32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2" descr="Upscale Image"/>
          <p:cNvSpPr/>
          <p:nvPr/>
        </p:nvSpPr>
        <p:spPr>
          <a:xfrm>
            <a:off x="1781236" y="1181100"/>
            <a:ext cx="6638838" cy="5486400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20259" t="-2143" r="-8405" b="-123236"/>
            </a:stretch>
          </a:blipFill>
        </p:spPr>
      </p:sp>
    </p:spTree>
    <p:extLst>
      <p:ext uri="{BB962C8B-B14F-4D97-AF65-F5344CB8AC3E}">
        <p14:creationId xmlns:p14="http://schemas.microsoft.com/office/powerpoint/2010/main" val="298638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24999" y="1575259"/>
            <a:ext cx="7444154" cy="3906156"/>
            <a:chOff x="9243646" y="1465944"/>
            <a:chExt cx="7444154" cy="3906156"/>
          </a:xfrm>
        </p:grpSpPr>
        <p:sp>
          <p:nvSpPr>
            <p:cNvPr id="10" name="Oval Callout 13"/>
            <p:cNvSpPr/>
            <p:nvPr/>
          </p:nvSpPr>
          <p:spPr>
            <a:xfrm>
              <a:off x="9243646" y="1465944"/>
              <a:ext cx="7444154" cy="3906156"/>
            </a:xfrm>
            <a:custGeom>
              <a:avLst/>
              <a:gdLst>
                <a:gd name="connsiteX0" fmla="*/ 0 w 6265007"/>
                <a:gd name="connsiteY0" fmla="*/ 756676 h 4539966"/>
                <a:gd name="connsiteX1" fmla="*/ 756676 w 6265007"/>
                <a:gd name="connsiteY1" fmla="*/ 0 h 4539966"/>
                <a:gd name="connsiteX2" fmla="*/ 5508331 w 6265007"/>
                <a:gd name="connsiteY2" fmla="*/ 0 h 4539966"/>
                <a:gd name="connsiteX3" fmla="*/ 6265007 w 6265007"/>
                <a:gd name="connsiteY3" fmla="*/ 756676 h 4539966"/>
                <a:gd name="connsiteX4" fmla="*/ 6265007 w 6265007"/>
                <a:gd name="connsiteY4" fmla="*/ 3783290 h 4539966"/>
                <a:gd name="connsiteX5" fmla="*/ 5508331 w 6265007"/>
                <a:gd name="connsiteY5" fmla="*/ 4539966 h 4539966"/>
                <a:gd name="connsiteX6" fmla="*/ 756676 w 6265007"/>
                <a:gd name="connsiteY6" fmla="*/ 4539966 h 4539966"/>
                <a:gd name="connsiteX7" fmla="*/ 0 w 6265007"/>
                <a:gd name="connsiteY7" fmla="*/ 3783290 h 4539966"/>
                <a:gd name="connsiteX8" fmla="*/ 0 w 6265007"/>
                <a:gd name="connsiteY8" fmla="*/ 756676 h 4539966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756676 w 6265007"/>
                <a:gd name="connsiteY7" fmla="*/ 4540619 h 4540619"/>
                <a:gd name="connsiteX8" fmla="*/ 0 w 6265007"/>
                <a:gd name="connsiteY8" fmla="*/ 3783943 h 4540619"/>
                <a:gd name="connsiteX9" fmla="*/ 0 w 6265007"/>
                <a:gd name="connsiteY9" fmla="*/ 757329 h 4540619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2918069 w 6265007"/>
                <a:gd name="connsiteY7" fmla="*/ 4421256 h 4540619"/>
                <a:gd name="connsiteX8" fmla="*/ 756676 w 6265007"/>
                <a:gd name="connsiteY8" fmla="*/ 4540619 h 4540619"/>
                <a:gd name="connsiteX9" fmla="*/ 0 w 6265007"/>
                <a:gd name="connsiteY9" fmla="*/ 3783943 h 4540619"/>
                <a:gd name="connsiteX10" fmla="*/ 0 w 6265007"/>
                <a:gd name="connsiteY10" fmla="*/ 757329 h 4540619"/>
                <a:gd name="connsiteX0" fmla="*/ 0 w 6634284"/>
                <a:gd name="connsiteY0" fmla="*/ 757329 h 4540619"/>
                <a:gd name="connsiteX1" fmla="*/ 756676 w 6634284"/>
                <a:gd name="connsiteY1" fmla="*/ 653 h 4540619"/>
                <a:gd name="connsiteX2" fmla="*/ 3269761 w 6634284"/>
                <a:gd name="connsiteY2" fmla="*/ 77855 h 4540619"/>
                <a:gd name="connsiteX3" fmla="*/ 5508331 w 6634284"/>
                <a:gd name="connsiteY3" fmla="*/ 653 h 4540619"/>
                <a:gd name="connsiteX4" fmla="*/ 6634284 w 6634284"/>
                <a:gd name="connsiteY4" fmla="*/ 581483 h 4540619"/>
                <a:gd name="connsiteX5" fmla="*/ 6265007 w 6634284"/>
                <a:gd name="connsiteY5" fmla="*/ 3783943 h 4540619"/>
                <a:gd name="connsiteX6" fmla="*/ 5508331 w 6634284"/>
                <a:gd name="connsiteY6" fmla="*/ 4540619 h 4540619"/>
                <a:gd name="connsiteX7" fmla="*/ 2918069 w 6634284"/>
                <a:gd name="connsiteY7" fmla="*/ 4421256 h 4540619"/>
                <a:gd name="connsiteX8" fmla="*/ 756676 w 6634284"/>
                <a:gd name="connsiteY8" fmla="*/ 4540619 h 4540619"/>
                <a:gd name="connsiteX9" fmla="*/ 0 w 6634284"/>
                <a:gd name="connsiteY9" fmla="*/ 3783943 h 4540619"/>
                <a:gd name="connsiteX10" fmla="*/ 0 w 6634284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257907 w 7030319"/>
                <a:gd name="connsiteY0" fmla="*/ 757329 h 4540619"/>
                <a:gd name="connsiteX1" fmla="*/ 1014583 w 7030319"/>
                <a:gd name="connsiteY1" fmla="*/ 653 h 4540619"/>
                <a:gd name="connsiteX2" fmla="*/ 3527668 w 7030319"/>
                <a:gd name="connsiteY2" fmla="*/ 77855 h 4540619"/>
                <a:gd name="connsiteX3" fmla="*/ 5766238 w 7030319"/>
                <a:gd name="connsiteY3" fmla="*/ 653 h 4540619"/>
                <a:gd name="connsiteX4" fmla="*/ 6892191 w 7030319"/>
                <a:gd name="connsiteY4" fmla="*/ 581483 h 4540619"/>
                <a:gd name="connsiteX5" fmla="*/ 6522914 w 7030319"/>
                <a:gd name="connsiteY5" fmla="*/ 3783943 h 4540619"/>
                <a:gd name="connsiteX6" fmla="*/ 5766238 w 7030319"/>
                <a:gd name="connsiteY6" fmla="*/ 4540619 h 4540619"/>
                <a:gd name="connsiteX7" fmla="*/ 3175976 w 7030319"/>
                <a:gd name="connsiteY7" fmla="*/ 4421256 h 4540619"/>
                <a:gd name="connsiteX8" fmla="*/ 1014583 w 7030319"/>
                <a:gd name="connsiteY8" fmla="*/ 4540619 h 4540619"/>
                <a:gd name="connsiteX9" fmla="*/ 257907 w 7030319"/>
                <a:gd name="connsiteY9" fmla="*/ 3783943 h 4540619"/>
                <a:gd name="connsiteX10" fmla="*/ 257907 w 7030319"/>
                <a:gd name="connsiteY10" fmla="*/ 757329 h 454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30319" h="4540619">
                  <a:moveTo>
                    <a:pt x="257907" y="757329"/>
                  </a:moveTo>
                  <a:cubicBezTo>
                    <a:pt x="257907" y="339428"/>
                    <a:pt x="596682" y="653"/>
                    <a:pt x="1014583" y="653"/>
                  </a:cubicBezTo>
                  <a:cubicBezTo>
                    <a:pt x="1805386" y="-8782"/>
                    <a:pt x="2736865" y="87290"/>
                    <a:pt x="3527668" y="77855"/>
                  </a:cubicBezTo>
                  <a:cubicBezTo>
                    <a:pt x="4320750" y="87290"/>
                    <a:pt x="4973156" y="-8782"/>
                    <a:pt x="5766238" y="653"/>
                  </a:cubicBezTo>
                  <a:cubicBezTo>
                    <a:pt x="6184139" y="653"/>
                    <a:pt x="6892191" y="163582"/>
                    <a:pt x="6892191" y="581483"/>
                  </a:cubicBezTo>
                  <a:cubicBezTo>
                    <a:pt x="7314222" y="1842401"/>
                    <a:pt x="6646006" y="2716456"/>
                    <a:pt x="6522914" y="3783943"/>
                  </a:cubicBezTo>
                  <a:cubicBezTo>
                    <a:pt x="6522914" y="4201844"/>
                    <a:pt x="6184139" y="4540619"/>
                    <a:pt x="5766238" y="4540619"/>
                  </a:cubicBezTo>
                  <a:cubicBezTo>
                    <a:pt x="4891094" y="4536001"/>
                    <a:pt x="4051120" y="4425874"/>
                    <a:pt x="3175976" y="4421256"/>
                  </a:cubicBezTo>
                  <a:lnTo>
                    <a:pt x="1014583" y="4540619"/>
                  </a:lnTo>
                  <a:cubicBezTo>
                    <a:pt x="596682" y="4540619"/>
                    <a:pt x="257907" y="4201844"/>
                    <a:pt x="257907" y="3783943"/>
                  </a:cubicBezTo>
                  <a:cubicBezTo>
                    <a:pt x="257907" y="2775072"/>
                    <a:pt x="-322385" y="1748615"/>
                    <a:pt x="257907" y="757329"/>
                  </a:cubicBezTo>
                  <a:close/>
                </a:path>
              </a:pathLst>
            </a:custGeom>
            <a:solidFill>
              <a:srgbClr val="FABAB8"/>
            </a:solidFill>
            <a:ln>
              <a:solidFill>
                <a:srgbClr val="F362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831804" y="1710862"/>
              <a:ext cx="6267838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just"/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Em sẽ không làm như bạn. Em sẽ nhắc nhở bạn: “Bạn đừng vứt rác bừa bãi, hãy bỏ rác đúng nơi quy định để giữ lớp học và sân trường sạch đẹp nhé!”.</a:t>
              </a:r>
              <a:endParaRPr lang="en-GB" sz="2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5"/>
          <p:cNvSpPr/>
          <p:nvPr/>
        </p:nvSpPr>
        <p:spPr>
          <a:xfrm>
            <a:off x="11303976" y="5510561"/>
            <a:ext cx="3886200" cy="3512835"/>
          </a:xfrm>
          <a:custGeom>
            <a:avLst/>
            <a:gdLst/>
            <a:ahLst/>
            <a:cxnLst/>
            <a:rect l="l" t="t" r="r" b="b"/>
            <a:pathLst>
              <a:path w="6449435" h="6352694">
                <a:moveTo>
                  <a:pt x="6449435" y="0"/>
                </a:moveTo>
                <a:lnTo>
                  <a:pt x="0" y="0"/>
                </a:lnTo>
                <a:lnTo>
                  <a:pt x="0" y="6352693"/>
                </a:lnTo>
                <a:lnTo>
                  <a:pt x="6449435" y="6352693"/>
                </a:lnTo>
                <a:lnTo>
                  <a:pt x="644943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Freeform 2" descr="Upscale Image"/>
          <p:cNvSpPr/>
          <p:nvPr/>
        </p:nvSpPr>
        <p:spPr>
          <a:xfrm>
            <a:off x="1342174" y="1728536"/>
            <a:ext cx="8000999" cy="7129126"/>
          </a:xfrm>
          <a:custGeom>
            <a:avLst/>
            <a:gdLst/>
            <a:ahLst/>
            <a:cxnLst/>
            <a:rect l="l" t="t" r="r" b="b"/>
            <a:pathLst>
              <a:path w="10977324" h="9770004">
                <a:moveTo>
                  <a:pt x="0" y="0"/>
                </a:moveTo>
                <a:lnTo>
                  <a:pt x="10977324" y="0"/>
                </a:lnTo>
                <a:lnTo>
                  <a:pt x="10977324" y="9770004"/>
                </a:lnTo>
                <a:lnTo>
                  <a:pt x="0" y="9770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rcRect/>
            <a:stretch>
              <a:fillRect l="-120259" t="-2143" r="-8405" b="-123236"/>
            </a:stretch>
          </a:blipFill>
        </p:spPr>
      </p:sp>
    </p:spTree>
    <p:extLst>
      <p:ext uri="{BB962C8B-B14F-4D97-AF65-F5344CB8AC3E}">
        <p14:creationId xmlns:p14="http://schemas.microsoft.com/office/powerpoint/2010/main" val="267123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5"/>
          <p:cNvSpPr/>
          <p:nvPr/>
        </p:nvSpPr>
        <p:spPr>
          <a:xfrm>
            <a:off x="12954000" y="5219700"/>
            <a:ext cx="4066411" cy="3957051"/>
          </a:xfrm>
          <a:custGeom>
            <a:avLst/>
            <a:gdLst/>
            <a:ahLst/>
            <a:cxnLst/>
            <a:rect l="l" t="t" r="r" b="b"/>
            <a:pathLst>
              <a:path w="6892444" h="7722626">
                <a:moveTo>
                  <a:pt x="0" y="0"/>
                </a:moveTo>
                <a:lnTo>
                  <a:pt x="6892444" y="0"/>
                </a:lnTo>
                <a:lnTo>
                  <a:pt x="6892444" y="7722626"/>
                </a:lnTo>
                <a:lnTo>
                  <a:pt x="0" y="77226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Rectangle 12"/>
          <p:cNvSpPr/>
          <p:nvPr/>
        </p:nvSpPr>
        <p:spPr>
          <a:xfrm>
            <a:off x="1830977" y="7204342"/>
            <a:ext cx="87692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2425" algn="just"/>
            <a:r>
              <a:rPr lang="en-US" sz="4000" i="1" dirty="0" err="1">
                <a:latin typeface="UTM Avo" panose="02040603050506020204" pitchFamily="18" charset="0"/>
                <a:cs typeface="Poppins"/>
                <a:sym typeface="Poppins"/>
              </a:rPr>
              <a:t>Tình</a:t>
            </a:r>
            <a:r>
              <a:rPr lang="en-US" sz="4000" i="1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i="1" dirty="0" err="1">
                <a:latin typeface="UTM Avo" panose="02040603050506020204" pitchFamily="18" charset="0"/>
                <a:cs typeface="Poppins"/>
                <a:sym typeface="Poppins"/>
              </a:rPr>
              <a:t>huống</a:t>
            </a:r>
            <a:r>
              <a:rPr lang="en-US" sz="4000" i="1" dirty="0">
                <a:latin typeface="UTM Avo" panose="02040603050506020204" pitchFamily="18" charset="0"/>
                <a:cs typeface="Poppins"/>
                <a:sym typeface="Poppins"/>
              </a:rPr>
              <a:t>: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Một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nhóm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HS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nghịch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ngợm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,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lãng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phí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 </a:t>
            </a:r>
            <a:r>
              <a:rPr lang="en-US" sz="4000" dirty="0" err="1">
                <a:latin typeface="UTM Avo" panose="02040603050506020204" pitchFamily="18" charset="0"/>
                <a:cs typeface="Poppins"/>
                <a:sym typeface="Poppins"/>
              </a:rPr>
              <a:t>nước</a:t>
            </a:r>
            <a:r>
              <a:rPr lang="en-US" sz="4000" dirty="0">
                <a:latin typeface="UTM Avo" panose="02040603050506020204" pitchFamily="18" charset="0"/>
                <a:cs typeface="Poppins"/>
                <a:sym typeface="Poppins"/>
              </a:rPr>
              <a:t>.</a:t>
            </a:r>
            <a:endParaRPr lang="en-GB" sz="2400" dirty="0">
              <a:latin typeface="UTM Avo" panose="020406030505060202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795541" y="1488798"/>
            <a:ext cx="6224870" cy="3763140"/>
            <a:chOff x="8747020" y="1071362"/>
            <a:chExt cx="6962025" cy="4539966"/>
          </a:xfrm>
        </p:grpSpPr>
        <p:sp>
          <p:nvSpPr>
            <p:cNvPr id="14" name="Oval Callout 13"/>
            <p:cNvSpPr/>
            <p:nvPr/>
          </p:nvSpPr>
          <p:spPr>
            <a:xfrm>
              <a:off x="8747020" y="1071362"/>
              <a:ext cx="6962025" cy="4539966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945270" y="1662559"/>
              <a:ext cx="6238648" cy="3081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Hành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động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đó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có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đúng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không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sẽ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nhắc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nhở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các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bạn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như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thế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0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nào</a:t>
              </a:r>
              <a:r>
                <a:rPr lang="en-US" sz="40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?</a:t>
              </a:r>
              <a:endParaRPr lang="en-GB" sz="24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743" y="1818582"/>
            <a:ext cx="91961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8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204272" y="6435786"/>
            <a:ext cx="13076711" cy="2679137"/>
            <a:chOff x="9395264" y="1461399"/>
            <a:chExt cx="6983836" cy="3910701"/>
          </a:xfrm>
        </p:grpSpPr>
        <p:sp>
          <p:nvSpPr>
            <p:cNvPr id="10" name="Oval Callout 13"/>
            <p:cNvSpPr/>
            <p:nvPr/>
          </p:nvSpPr>
          <p:spPr>
            <a:xfrm>
              <a:off x="9395264" y="1461399"/>
              <a:ext cx="6983836" cy="3910701"/>
            </a:xfrm>
            <a:custGeom>
              <a:avLst/>
              <a:gdLst>
                <a:gd name="connsiteX0" fmla="*/ 0 w 6265007"/>
                <a:gd name="connsiteY0" fmla="*/ 756676 h 4539966"/>
                <a:gd name="connsiteX1" fmla="*/ 756676 w 6265007"/>
                <a:gd name="connsiteY1" fmla="*/ 0 h 4539966"/>
                <a:gd name="connsiteX2" fmla="*/ 5508331 w 6265007"/>
                <a:gd name="connsiteY2" fmla="*/ 0 h 4539966"/>
                <a:gd name="connsiteX3" fmla="*/ 6265007 w 6265007"/>
                <a:gd name="connsiteY3" fmla="*/ 756676 h 4539966"/>
                <a:gd name="connsiteX4" fmla="*/ 6265007 w 6265007"/>
                <a:gd name="connsiteY4" fmla="*/ 3783290 h 4539966"/>
                <a:gd name="connsiteX5" fmla="*/ 5508331 w 6265007"/>
                <a:gd name="connsiteY5" fmla="*/ 4539966 h 4539966"/>
                <a:gd name="connsiteX6" fmla="*/ 756676 w 6265007"/>
                <a:gd name="connsiteY6" fmla="*/ 4539966 h 4539966"/>
                <a:gd name="connsiteX7" fmla="*/ 0 w 6265007"/>
                <a:gd name="connsiteY7" fmla="*/ 3783290 h 4539966"/>
                <a:gd name="connsiteX8" fmla="*/ 0 w 6265007"/>
                <a:gd name="connsiteY8" fmla="*/ 756676 h 4539966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756676 w 6265007"/>
                <a:gd name="connsiteY7" fmla="*/ 4540619 h 4540619"/>
                <a:gd name="connsiteX8" fmla="*/ 0 w 6265007"/>
                <a:gd name="connsiteY8" fmla="*/ 3783943 h 4540619"/>
                <a:gd name="connsiteX9" fmla="*/ 0 w 6265007"/>
                <a:gd name="connsiteY9" fmla="*/ 757329 h 4540619"/>
                <a:gd name="connsiteX0" fmla="*/ 0 w 6265007"/>
                <a:gd name="connsiteY0" fmla="*/ 757329 h 4540619"/>
                <a:gd name="connsiteX1" fmla="*/ 756676 w 6265007"/>
                <a:gd name="connsiteY1" fmla="*/ 653 h 4540619"/>
                <a:gd name="connsiteX2" fmla="*/ 3269761 w 6265007"/>
                <a:gd name="connsiteY2" fmla="*/ 77855 h 4540619"/>
                <a:gd name="connsiteX3" fmla="*/ 5508331 w 6265007"/>
                <a:gd name="connsiteY3" fmla="*/ 653 h 4540619"/>
                <a:gd name="connsiteX4" fmla="*/ 6265007 w 6265007"/>
                <a:gd name="connsiteY4" fmla="*/ 757329 h 4540619"/>
                <a:gd name="connsiteX5" fmla="*/ 6265007 w 6265007"/>
                <a:gd name="connsiteY5" fmla="*/ 3783943 h 4540619"/>
                <a:gd name="connsiteX6" fmla="*/ 5508331 w 6265007"/>
                <a:gd name="connsiteY6" fmla="*/ 4540619 h 4540619"/>
                <a:gd name="connsiteX7" fmla="*/ 2918069 w 6265007"/>
                <a:gd name="connsiteY7" fmla="*/ 4421256 h 4540619"/>
                <a:gd name="connsiteX8" fmla="*/ 756676 w 6265007"/>
                <a:gd name="connsiteY8" fmla="*/ 4540619 h 4540619"/>
                <a:gd name="connsiteX9" fmla="*/ 0 w 6265007"/>
                <a:gd name="connsiteY9" fmla="*/ 3783943 h 4540619"/>
                <a:gd name="connsiteX10" fmla="*/ 0 w 6265007"/>
                <a:gd name="connsiteY10" fmla="*/ 757329 h 4540619"/>
                <a:gd name="connsiteX0" fmla="*/ 0 w 6634284"/>
                <a:gd name="connsiteY0" fmla="*/ 757329 h 4540619"/>
                <a:gd name="connsiteX1" fmla="*/ 756676 w 6634284"/>
                <a:gd name="connsiteY1" fmla="*/ 653 h 4540619"/>
                <a:gd name="connsiteX2" fmla="*/ 3269761 w 6634284"/>
                <a:gd name="connsiteY2" fmla="*/ 77855 h 4540619"/>
                <a:gd name="connsiteX3" fmla="*/ 5508331 w 6634284"/>
                <a:gd name="connsiteY3" fmla="*/ 653 h 4540619"/>
                <a:gd name="connsiteX4" fmla="*/ 6634284 w 6634284"/>
                <a:gd name="connsiteY4" fmla="*/ 581483 h 4540619"/>
                <a:gd name="connsiteX5" fmla="*/ 6265007 w 6634284"/>
                <a:gd name="connsiteY5" fmla="*/ 3783943 h 4540619"/>
                <a:gd name="connsiteX6" fmla="*/ 5508331 w 6634284"/>
                <a:gd name="connsiteY6" fmla="*/ 4540619 h 4540619"/>
                <a:gd name="connsiteX7" fmla="*/ 2918069 w 6634284"/>
                <a:gd name="connsiteY7" fmla="*/ 4421256 h 4540619"/>
                <a:gd name="connsiteX8" fmla="*/ 756676 w 6634284"/>
                <a:gd name="connsiteY8" fmla="*/ 4540619 h 4540619"/>
                <a:gd name="connsiteX9" fmla="*/ 0 w 6634284"/>
                <a:gd name="connsiteY9" fmla="*/ 3783943 h 4540619"/>
                <a:gd name="connsiteX10" fmla="*/ 0 w 6634284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0 w 6772412"/>
                <a:gd name="connsiteY0" fmla="*/ 757329 h 4540619"/>
                <a:gd name="connsiteX1" fmla="*/ 756676 w 6772412"/>
                <a:gd name="connsiteY1" fmla="*/ 653 h 4540619"/>
                <a:gd name="connsiteX2" fmla="*/ 3269761 w 6772412"/>
                <a:gd name="connsiteY2" fmla="*/ 77855 h 4540619"/>
                <a:gd name="connsiteX3" fmla="*/ 5508331 w 6772412"/>
                <a:gd name="connsiteY3" fmla="*/ 653 h 4540619"/>
                <a:gd name="connsiteX4" fmla="*/ 6634284 w 6772412"/>
                <a:gd name="connsiteY4" fmla="*/ 581483 h 4540619"/>
                <a:gd name="connsiteX5" fmla="*/ 6265007 w 6772412"/>
                <a:gd name="connsiteY5" fmla="*/ 3783943 h 4540619"/>
                <a:gd name="connsiteX6" fmla="*/ 5508331 w 6772412"/>
                <a:gd name="connsiteY6" fmla="*/ 4540619 h 4540619"/>
                <a:gd name="connsiteX7" fmla="*/ 2918069 w 6772412"/>
                <a:gd name="connsiteY7" fmla="*/ 4421256 h 4540619"/>
                <a:gd name="connsiteX8" fmla="*/ 756676 w 6772412"/>
                <a:gd name="connsiteY8" fmla="*/ 4540619 h 4540619"/>
                <a:gd name="connsiteX9" fmla="*/ 0 w 6772412"/>
                <a:gd name="connsiteY9" fmla="*/ 3783943 h 4540619"/>
                <a:gd name="connsiteX10" fmla="*/ 0 w 6772412"/>
                <a:gd name="connsiteY10" fmla="*/ 757329 h 4540619"/>
                <a:gd name="connsiteX0" fmla="*/ 257907 w 7030319"/>
                <a:gd name="connsiteY0" fmla="*/ 757329 h 4540619"/>
                <a:gd name="connsiteX1" fmla="*/ 1014583 w 7030319"/>
                <a:gd name="connsiteY1" fmla="*/ 653 h 4540619"/>
                <a:gd name="connsiteX2" fmla="*/ 3527668 w 7030319"/>
                <a:gd name="connsiteY2" fmla="*/ 77855 h 4540619"/>
                <a:gd name="connsiteX3" fmla="*/ 5766238 w 7030319"/>
                <a:gd name="connsiteY3" fmla="*/ 653 h 4540619"/>
                <a:gd name="connsiteX4" fmla="*/ 6892191 w 7030319"/>
                <a:gd name="connsiteY4" fmla="*/ 581483 h 4540619"/>
                <a:gd name="connsiteX5" fmla="*/ 6522914 w 7030319"/>
                <a:gd name="connsiteY5" fmla="*/ 3783943 h 4540619"/>
                <a:gd name="connsiteX6" fmla="*/ 5766238 w 7030319"/>
                <a:gd name="connsiteY6" fmla="*/ 4540619 h 4540619"/>
                <a:gd name="connsiteX7" fmla="*/ 3175976 w 7030319"/>
                <a:gd name="connsiteY7" fmla="*/ 4421256 h 4540619"/>
                <a:gd name="connsiteX8" fmla="*/ 1014583 w 7030319"/>
                <a:gd name="connsiteY8" fmla="*/ 4540619 h 4540619"/>
                <a:gd name="connsiteX9" fmla="*/ 257907 w 7030319"/>
                <a:gd name="connsiteY9" fmla="*/ 3783943 h 4540619"/>
                <a:gd name="connsiteX10" fmla="*/ 257907 w 7030319"/>
                <a:gd name="connsiteY10" fmla="*/ 757329 h 4540619"/>
                <a:gd name="connsiteX0" fmla="*/ 257907 w 6738780"/>
                <a:gd name="connsiteY0" fmla="*/ 757329 h 4540619"/>
                <a:gd name="connsiteX1" fmla="*/ 1014583 w 6738780"/>
                <a:gd name="connsiteY1" fmla="*/ 653 h 4540619"/>
                <a:gd name="connsiteX2" fmla="*/ 3527668 w 6738780"/>
                <a:gd name="connsiteY2" fmla="*/ 77855 h 4540619"/>
                <a:gd name="connsiteX3" fmla="*/ 5766238 w 6738780"/>
                <a:gd name="connsiteY3" fmla="*/ 653 h 4540619"/>
                <a:gd name="connsiteX4" fmla="*/ 6519681 w 6738780"/>
                <a:gd name="connsiteY4" fmla="*/ 462133 h 4540619"/>
                <a:gd name="connsiteX5" fmla="*/ 6522914 w 6738780"/>
                <a:gd name="connsiteY5" fmla="*/ 3783943 h 4540619"/>
                <a:gd name="connsiteX6" fmla="*/ 5766238 w 6738780"/>
                <a:gd name="connsiteY6" fmla="*/ 4540619 h 4540619"/>
                <a:gd name="connsiteX7" fmla="*/ 3175976 w 6738780"/>
                <a:gd name="connsiteY7" fmla="*/ 4421256 h 4540619"/>
                <a:gd name="connsiteX8" fmla="*/ 1014583 w 6738780"/>
                <a:gd name="connsiteY8" fmla="*/ 4540619 h 4540619"/>
                <a:gd name="connsiteX9" fmla="*/ 257907 w 6738780"/>
                <a:gd name="connsiteY9" fmla="*/ 3783943 h 4540619"/>
                <a:gd name="connsiteX10" fmla="*/ 257907 w 6738780"/>
                <a:gd name="connsiteY10" fmla="*/ 757329 h 4540619"/>
                <a:gd name="connsiteX0" fmla="*/ 327581 w 6595591"/>
                <a:gd name="connsiteY0" fmla="*/ 344893 h 4545903"/>
                <a:gd name="connsiteX1" fmla="*/ 871394 w 6595591"/>
                <a:gd name="connsiteY1" fmla="*/ 5937 h 4545903"/>
                <a:gd name="connsiteX2" fmla="*/ 3384479 w 6595591"/>
                <a:gd name="connsiteY2" fmla="*/ 83139 h 4545903"/>
                <a:gd name="connsiteX3" fmla="*/ 5623049 w 6595591"/>
                <a:gd name="connsiteY3" fmla="*/ 5937 h 4545903"/>
                <a:gd name="connsiteX4" fmla="*/ 6376492 w 6595591"/>
                <a:gd name="connsiteY4" fmla="*/ 467417 h 4545903"/>
                <a:gd name="connsiteX5" fmla="*/ 6379725 w 6595591"/>
                <a:gd name="connsiteY5" fmla="*/ 3789227 h 4545903"/>
                <a:gd name="connsiteX6" fmla="*/ 5623049 w 6595591"/>
                <a:gd name="connsiteY6" fmla="*/ 4545903 h 4545903"/>
                <a:gd name="connsiteX7" fmla="*/ 3032787 w 6595591"/>
                <a:gd name="connsiteY7" fmla="*/ 4426540 h 4545903"/>
                <a:gd name="connsiteX8" fmla="*/ 871394 w 6595591"/>
                <a:gd name="connsiteY8" fmla="*/ 4545903 h 4545903"/>
                <a:gd name="connsiteX9" fmla="*/ 114718 w 6595591"/>
                <a:gd name="connsiteY9" fmla="*/ 3789227 h 4545903"/>
                <a:gd name="connsiteX10" fmla="*/ 327581 w 6595591"/>
                <a:gd name="connsiteY10" fmla="*/ 344893 h 4545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95591" h="4545903">
                  <a:moveTo>
                    <a:pt x="327581" y="344893"/>
                  </a:moveTo>
                  <a:cubicBezTo>
                    <a:pt x="327581" y="-73008"/>
                    <a:pt x="453493" y="5937"/>
                    <a:pt x="871394" y="5937"/>
                  </a:cubicBezTo>
                  <a:cubicBezTo>
                    <a:pt x="1662197" y="-3498"/>
                    <a:pt x="2593676" y="92574"/>
                    <a:pt x="3384479" y="83139"/>
                  </a:cubicBezTo>
                  <a:cubicBezTo>
                    <a:pt x="4177561" y="92574"/>
                    <a:pt x="4829967" y="-3498"/>
                    <a:pt x="5623049" y="5937"/>
                  </a:cubicBezTo>
                  <a:cubicBezTo>
                    <a:pt x="6040950" y="5937"/>
                    <a:pt x="6376492" y="49516"/>
                    <a:pt x="6376492" y="467417"/>
                  </a:cubicBezTo>
                  <a:cubicBezTo>
                    <a:pt x="6798523" y="1728335"/>
                    <a:pt x="6502817" y="2721740"/>
                    <a:pt x="6379725" y="3789227"/>
                  </a:cubicBezTo>
                  <a:cubicBezTo>
                    <a:pt x="6379725" y="4207128"/>
                    <a:pt x="6040950" y="4545903"/>
                    <a:pt x="5623049" y="4545903"/>
                  </a:cubicBezTo>
                  <a:cubicBezTo>
                    <a:pt x="4747905" y="4541285"/>
                    <a:pt x="3907931" y="4431158"/>
                    <a:pt x="3032787" y="4426540"/>
                  </a:cubicBezTo>
                  <a:lnTo>
                    <a:pt x="871394" y="4545903"/>
                  </a:lnTo>
                  <a:cubicBezTo>
                    <a:pt x="453493" y="4545903"/>
                    <a:pt x="114718" y="4207128"/>
                    <a:pt x="114718" y="3789227"/>
                  </a:cubicBezTo>
                  <a:cubicBezTo>
                    <a:pt x="114718" y="2780356"/>
                    <a:pt x="-252711" y="1336179"/>
                    <a:pt x="327581" y="344893"/>
                  </a:cubicBezTo>
                  <a:close/>
                </a:path>
              </a:pathLst>
            </a:custGeom>
            <a:solidFill>
              <a:srgbClr val="FABAB8"/>
            </a:solidFill>
            <a:ln>
              <a:solidFill>
                <a:srgbClr val="F362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88108" y="1710862"/>
              <a:ext cx="6411534" cy="33694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just"/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Các bạn làm như vậy là không đúng, vì vừa lãng phí nước vừa không bảo vệ môi trường. Em sẽ nhắc nhở: “Các bạn đừng nghịch nước nữa, hãy khóa vòi lại để tiết kiệm, vì nước rất cần thiết cho cuộc sống</a:t>
              </a:r>
              <a:r>
                <a:rPr lang="en-US" sz="3600" dirty="0">
                  <a:latin typeface="UTM Avo" panose="02040603050506020204" pitchFamily="18" charset="0"/>
                  <a:cs typeface="Poppins"/>
                  <a:sym typeface="Poppins"/>
                </a:rPr>
                <a:t>.</a:t>
              </a:r>
              <a:r>
                <a:rPr lang="vi-VN" sz="3600" dirty="0">
                  <a:latin typeface="UTM Avo" panose="02040603050506020204" pitchFamily="18" charset="0"/>
                  <a:cs typeface="Poppins"/>
                  <a:sym typeface="Poppins"/>
                </a:rPr>
                <a:t>”</a:t>
              </a:r>
              <a:endParaRPr lang="en-GB" sz="2000" dirty="0">
                <a:latin typeface="UTM Avo" panose="02040603050506020204" pitchFamily="18" charset="0"/>
              </a:endParaRPr>
            </a:p>
          </p:txBody>
        </p:sp>
      </p:grpSp>
      <p:sp>
        <p:nvSpPr>
          <p:cNvPr id="9" name="Freeform 5"/>
          <p:cNvSpPr/>
          <p:nvPr/>
        </p:nvSpPr>
        <p:spPr>
          <a:xfrm>
            <a:off x="13792888" y="5953011"/>
            <a:ext cx="3372777" cy="3161912"/>
          </a:xfrm>
          <a:custGeom>
            <a:avLst/>
            <a:gdLst/>
            <a:ahLst/>
            <a:cxnLst/>
            <a:rect l="l" t="t" r="r" b="b"/>
            <a:pathLst>
              <a:path w="6449435" h="6352694">
                <a:moveTo>
                  <a:pt x="6449435" y="0"/>
                </a:moveTo>
                <a:lnTo>
                  <a:pt x="0" y="0"/>
                </a:lnTo>
                <a:lnTo>
                  <a:pt x="0" y="6352693"/>
                </a:lnTo>
                <a:lnTo>
                  <a:pt x="6449435" y="6352693"/>
                </a:lnTo>
                <a:lnTo>
                  <a:pt x="6449435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44935"/>
            <a:ext cx="919611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4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107983" y="41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4" y="0"/>
                </a:lnTo>
                <a:lnTo>
                  <a:pt x="6107984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180017" y="-20868"/>
            <a:ext cx="6107983" cy="6107983"/>
          </a:xfrm>
          <a:custGeom>
            <a:avLst/>
            <a:gdLst/>
            <a:ahLst/>
            <a:cxnLst/>
            <a:rect l="l" t="t" r="r" b="b"/>
            <a:pathLst>
              <a:path w="6107983" h="6107983">
                <a:moveTo>
                  <a:pt x="0" y="0"/>
                </a:moveTo>
                <a:lnTo>
                  <a:pt x="6107983" y="0"/>
                </a:lnTo>
                <a:lnTo>
                  <a:pt x="6107983" y="6107983"/>
                </a:lnTo>
                <a:lnTo>
                  <a:pt x="0" y="6107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6108024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3" y="0"/>
                </a:lnTo>
                <a:lnTo>
                  <a:pt x="6107983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072033" y="6087115"/>
            <a:ext cx="6107983" cy="4196561"/>
          </a:xfrm>
          <a:custGeom>
            <a:avLst/>
            <a:gdLst/>
            <a:ahLst/>
            <a:cxnLst/>
            <a:rect l="l" t="t" r="r" b="b"/>
            <a:pathLst>
              <a:path w="6107983" h="4196561">
                <a:moveTo>
                  <a:pt x="0" y="0"/>
                </a:moveTo>
                <a:lnTo>
                  <a:pt x="6107984" y="0"/>
                </a:lnTo>
                <a:lnTo>
                  <a:pt x="6107984" y="4196562"/>
                </a:lnTo>
                <a:lnTo>
                  <a:pt x="0" y="4196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5547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80017" y="6087115"/>
            <a:ext cx="6107983" cy="4253930"/>
          </a:xfrm>
          <a:custGeom>
            <a:avLst/>
            <a:gdLst/>
            <a:ahLst/>
            <a:cxnLst/>
            <a:rect l="l" t="t" r="r" b="b"/>
            <a:pathLst>
              <a:path w="6107983" h="4253930">
                <a:moveTo>
                  <a:pt x="0" y="0"/>
                </a:moveTo>
                <a:lnTo>
                  <a:pt x="6107983" y="0"/>
                </a:lnTo>
                <a:lnTo>
                  <a:pt x="6107983" y="4253931"/>
                </a:lnTo>
                <a:lnTo>
                  <a:pt x="0" y="4253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6000"/>
            </a:blip>
            <a:stretch>
              <a:fillRect b="-43584"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0511" y="0"/>
                  </a:moveTo>
                  <a:lnTo>
                    <a:pt x="4254215" y="0"/>
                  </a:lnTo>
                  <a:cubicBezTo>
                    <a:pt x="4259655" y="0"/>
                    <a:pt x="4264872" y="2161"/>
                    <a:pt x="4268719" y="6007"/>
                  </a:cubicBezTo>
                  <a:cubicBezTo>
                    <a:pt x="4272565" y="9854"/>
                    <a:pt x="4274726" y="15071"/>
                    <a:pt x="4274726" y="20511"/>
                  </a:cubicBezTo>
                  <a:lnTo>
                    <a:pt x="4274726" y="2146956"/>
                  </a:lnTo>
                  <a:cubicBezTo>
                    <a:pt x="4274726" y="2152396"/>
                    <a:pt x="4272565" y="2157613"/>
                    <a:pt x="4268719" y="2161459"/>
                  </a:cubicBezTo>
                  <a:cubicBezTo>
                    <a:pt x="4264872" y="2165306"/>
                    <a:pt x="4259655" y="2167467"/>
                    <a:pt x="4254215" y="2167467"/>
                  </a:cubicBezTo>
                  <a:lnTo>
                    <a:pt x="20511" y="2167467"/>
                  </a:lnTo>
                  <a:cubicBezTo>
                    <a:pt x="15071" y="2167467"/>
                    <a:pt x="9854" y="2165306"/>
                    <a:pt x="6007" y="2161459"/>
                  </a:cubicBezTo>
                  <a:cubicBezTo>
                    <a:pt x="2161" y="2157613"/>
                    <a:pt x="0" y="2152396"/>
                    <a:pt x="0" y="2146956"/>
                  </a:cubicBezTo>
                  <a:lnTo>
                    <a:pt x="0" y="20511"/>
                  </a:lnTo>
                  <a:cubicBezTo>
                    <a:pt x="0" y="15071"/>
                    <a:pt x="2161" y="9854"/>
                    <a:pt x="6007" y="6007"/>
                  </a:cubicBezTo>
                  <a:cubicBezTo>
                    <a:pt x="9854" y="2161"/>
                    <a:pt x="15071" y="0"/>
                    <a:pt x="20511" y="0"/>
                  </a:cubicBezTo>
                  <a:close/>
                </a:path>
              </a:pathLst>
            </a:custGeom>
            <a:solidFill>
              <a:srgbClr val="FEFAFA"/>
            </a:solidFill>
            <a:ln w="95250" cap="rnd">
              <a:solidFill>
                <a:srgbClr val="2B4755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57150"/>
              <a:ext cx="4274726" cy="22246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66707" y="1531880"/>
            <a:ext cx="7997092" cy="5211819"/>
            <a:chOff x="5189494" y="1301151"/>
            <a:chExt cx="8944115" cy="6287697"/>
          </a:xfrm>
        </p:grpSpPr>
        <p:sp>
          <p:nvSpPr>
            <p:cNvPr id="17" name="Oval Callout 13"/>
            <p:cNvSpPr/>
            <p:nvPr/>
          </p:nvSpPr>
          <p:spPr>
            <a:xfrm flipH="1">
              <a:off x="5189494" y="1301151"/>
              <a:ext cx="8944115" cy="6287697"/>
            </a:xfrm>
            <a:custGeom>
              <a:avLst/>
              <a:gdLst>
                <a:gd name="connsiteX0" fmla="*/ 5050485 w 5257800"/>
                <a:gd name="connsiteY0" fmla="*/ 4125833 h 3917500"/>
                <a:gd name="connsiteX1" fmla="*/ 3894590 w 5257800"/>
                <a:gd name="connsiteY1" fmla="*/ 3675540 h 3917500"/>
                <a:gd name="connsiteX2" fmla="*/ 951976 w 5257800"/>
                <a:gd name="connsiteY2" fmla="*/ 3467252 h 3917500"/>
                <a:gd name="connsiteX3" fmla="*/ 968712 w 5257800"/>
                <a:gd name="connsiteY3" fmla="*/ 440006 h 3917500"/>
                <a:gd name="connsiteX4" fmla="*/ 3911607 w 5257800"/>
                <a:gd name="connsiteY4" fmla="*/ 248985 h 3917500"/>
                <a:gd name="connsiteX5" fmla="*/ 4665581 w 5257800"/>
                <a:gd name="connsiteY5" fmla="*/ 3197259 h 3917500"/>
                <a:gd name="connsiteX6" fmla="*/ 5050485 w 5257800"/>
                <a:gd name="connsiteY6" fmla="*/ 4125833 h 3917500"/>
                <a:gd name="connsiteX0" fmla="*/ 5050485 w 6243445"/>
                <a:gd name="connsiteY0" fmla="*/ 4125847 h 4125847"/>
                <a:gd name="connsiteX1" fmla="*/ 3894590 w 6243445"/>
                <a:gd name="connsiteY1" fmla="*/ 3675554 h 4125847"/>
                <a:gd name="connsiteX2" fmla="*/ 951976 w 6243445"/>
                <a:gd name="connsiteY2" fmla="*/ 3467266 h 4125847"/>
                <a:gd name="connsiteX3" fmla="*/ 968712 w 6243445"/>
                <a:gd name="connsiteY3" fmla="*/ 440020 h 4125847"/>
                <a:gd name="connsiteX4" fmla="*/ 3911607 w 6243445"/>
                <a:gd name="connsiteY4" fmla="*/ 248999 h 4125847"/>
                <a:gd name="connsiteX5" fmla="*/ 4665581 w 6243445"/>
                <a:gd name="connsiteY5" fmla="*/ 3197273 h 4125847"/>
                <a:gd name="connsiteX6" fmla="*/ 5050485 w 6243445"/>
                <a:gd name="connsiteY6" fmla="*/ 4125847 h 4125847"/>
                <a:gd name="connsiteX0" fmla="*/ 5050485 w 6521536"/>
                <a:gd name="connsiteY0" fmla="*/ 4125847 h 4125847"/>
                <a:gd name="connsiteX1" fmla="*/ 3894590 w 6521536"/>
                <a:gd name="connsiteY1" fmla="*/ 3675554 h 4125847"/>
                <a:gd name="connsiteX2" fmla="*/ 951976 w 6521536"/>
                <a:gd name="connsiteY2" fmla="*/ 3467266 h 4125847"/>
                <a:gd name="connsiteX3" fmla="*/ 968712 w 6521536"/>
                <a:gd name="connsiteY3" fmla="*/ 440020 h 4125847"/>
                <a:gd name="connsiteX4" fmla="*/ 3911607 w 6521536"/>
                <a:gd name="connsiteY4" fmla="*/ 248999 h 4125847"/>
                <a:gd name="connsiteX5" fmla="*/ 4665581 w 6521536"/>
                <a:gd name="connsiteY5" fmla="*/ 3197273 h 4125847"/>
                <a:gd name="connsiteX6" fmla="*/ 5050485 w 6521536"/>
                <a:gd name="connsiteY6" fmla="*/ 4125847 h 4125847"/>
                <a:gd name="connsiteX0" fmla="*/ 4788487 w 6278665"/>
                <a:gd name="connsiteY0" fmla="*/ 4396582 h 4396582"/>
                <a:gd name="connsiteX1" fmla="*/ 3632592 w 6278665"/>
                <a:gd name="connsiteY1" fmla="*/ 3946289 h 4396582"/>
                <a:gd name="connsiteX2" fmla="*/ 689978 w 6278665"/>
                <a:gd name="connsiteY2" fmla="*/ 3738001 h 4396582"/>
                <a:gd name="connsiteX3" fmla="*/ 706714 w 6278665"/>
                <a:gd name="connsiteY3" fmla="*/ 710755 h 4396582"/>
                <a:gd name="connsiteX4" fmla="*/ 3702363 w 6278665"/>
                <a:gd name="connsiteY4" fmla="*/ 168041 h 4396582"/>
                <a:gd name="connsiteX5" fmla="*/ 4403583 w 6278665"/>
                <a:gd name="connsiteY5" fmla="*/ 3468008 h 4396582"/>
                <a:gd name="connsiteX6" fmla="*/ 4788487 w 6278665"/>
                <a:gd name="connsiteY6" fmla="*/ 4396582 h 4396582"/>
                <a:gd name="connsiteX0" fmla="*/ 4815144 w 6305322"/>
                <a:gd name="connsiteY0" fmla="*/ 4436321 h 4436321"/>
                <a:gd name="connsiteX1" fmla="*/ 3659249 w 6305322"/>
                <a:gd name="connsiteY1" fmla="*/ 3986028 h 4436321"/>
                <a:gd name="connsiteX2" fmla="*/ 716635 w 6305322"/>
                <a:gd name="connsiteY2" fmla="*/ 3777740 h 4436321"/>
                <a:gd name="connsiteX3" fmla="*/ 223417 w 6305322"/>
                <a:gd name="connsiteY3" fmla="*/ 592232 h 4436321"/>
                <a:gd name="connsiteX4" fmla="*/ 3729020 w 6305322"/>
                <a:gd name="connsiteY4" fmla="*/ 207780 h 4436321"/>
                <a:gd name="connsiteX5" fmla="*/ 4430240 w 6305322"/>
                <a:gd name="connsiteY5" fmla="*/ 3507747 h 4436321"/>
                <a:gd name="connsiteX6" fmla="*/ 4815144 w 6305322"/>
                <a:gd name="connsiteY6" fmla="*/ 4436321 h 4436321"/>
                <a:gd name="connsiteX0" fmla="*/ 5010172 w 6500350"/>
                <a:gd name="connsiteY0" fmla="*/ 4388256 h 4388256"/>
                <a:gd name="connsiteX1" fmla="*/ 3854277 w 6500350"/>
                <a:gd name="connsiteY1" fmla="*/ 3937963 h 4388256"/>
                <a:gd name="connsiteX2" fmla="*/ 911663 w 6500350"/>
                <a:gd name="connsiteY2" fmla="*/ 3729675 h 4388256"/>
                <a:gd name="connsiteX3" fmla="*/ 418445 w 6500350"/>
                <a:gd name="connsiteY3" fmla="*/ 544167 h 4388256"/>
                <a:gd name="connsiteX4" fmla="*/ 3924048 w 6500350"/>
                <a:gd name="connsiteY4" fmla="*/ 159715 h 4388256"/>
                <a:gd name="connsiteX5" fmla="*/ 4625268 w 6500350"/>
                <a:gd name="connsiteY5" fmla="*/ 3459682 h 4388256"/>
                <a:gd name="connsiteX6" fmla="*/ 5010172 w 6500350"/>
                <a:gd name="connsiteY6" fmla="*/ 4388256 h 4388256"/>
                <a:gd name="connsiteX0" fmla="*/ 4996401 w 6486579"/>
                <a:gd name="connsiteY0" fmla="*/ 4454593 h 4501378"/>
                <a:gd name="connsiteX1" fmla="*/ 3840506 w 6486579"/>
                <a:gd name="connsiteY1" fmla="*/ 4004300 h 4501378"/>
                <a:gd name="connsiteX2" fmla="*/ 458276 w 6486579"/>
                <a:gd name="connsiteY2" fmla="*/ 4218043 h 4501378"/>
                <a:gd name="connsiteX3" fmla="*/ 404674 w 6486579"/>
                <a:gd name="connsiteY3" fmla="*/ 610504 h 4501378"/>
                <a:gd name="connsiteX4" fmla="*/ 3910277 w 6486579"/>
                <a:gd name="connsiteY4" fmla="*/ 226052 h 4501378"/>
                <a:gd name="connsiteX5" fmla="*/ 4611497 w 6486579"/>
                <a:gd name="connsiteY5" fmla="*/ 3526019 h 4501378"/>
                <a:gd name="connsiteX6" fmla="*/ 4996401 w 6486579"/>
                <a:gd name="connsiteY6" fmla="*/ 4454593 h 4501378"/>
                <a:gd name="connsiteX0" fmla="*/ 4998700 w 6501797"/>
                <a:gd name="connsiteY0" fmla="*/ 4493181 h 4539966"/>
                <a:gd name="connsiteX1" fmla="*/ 3842805 w 6501797"/>
                <a:gd name="connsiteY1" fmla="*/ 4042888 h 4539966"/>
                <a:gd name="connsiteX2" fmla="*/ 460575 w 6501797"/>
                <a:gd name="connsiteY2" fmla="*/ 4256631 h 4539966"/>
                <a:gd name="connsiteX3" fmla="*/ 406973 w 6501797"/>
                <a:gd name="connsiteY3" fmla="*/ 649092 h 4539966"/>
                <a:gd name="connsiteX4" fmla="*/ 3947745 w 6501797"/>
                <a:gd name="connsiteY4" fmla="*/ 211886 h 4539966"/>
                <a:gd name="connsiteX5" fmla="*/ 4613796 w 6501797"/>
                <a:gd name="connsiteY5" fmla="*/ 3564607 h 4539966"/>
                <a:gd name="connsiteX6" fmla="*/ 4998700 w 6501797"/>
                <a:gd name="connsiteY6" fmla="*/ 4493181 h 4539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01797" h="4539966">
                  <a:moveTo>
                    <a:pt x="4998700" y="4493181"/>
                  </a:moveTo>
                  <a:lnTo>
                    <a:pt x="3842805" y="4042888"/>
                  </a:lnTo>
                  <a:cubicBezTo>
                    <a:pt x="2897460" y="4429798"/>
                    <a:pt x="1033214" y="4822264"/>
                    <a:pt x="460575" y="4256631"/>
                  </a:cubicBezTo>
                  <a:cubicBezTo>
                    <a:pt x="-112064" y="3690998"/>
                    <a:pt x="-174222" y="1323216"/>
                    <a:pt x="406973" y="649092"/>
                  </a:cubicBezTo>
                  <a:cubicBezTo>
                    <a:pt x="988168" y="-25032"/>
                    <a:pt x="3006970" y="-179933"/>
                    <a:pt x="3947745" y="211886"/>
                  </a:cubicBezTo>
                  <a:cubicBezTo>
                    <a:pt x="6412220" y="-459887"/>
                    <a:pt x="7880712" y="2638532"/>
                    <a:pt x="4613796" y="3564607"/>
                  </a:cubicBezTo>
                  <a:lnTo>
                    <a:pt x="4998700" y="4493181"/>
                  </a:lnTo>
                  <a:close/>
                </a:path>
              </a:pathLst>
            </a:custGeom>
            <a:solidFill>
              <a:srgbClr val="D2F2EB"/>
            </a:solidFill>
            <a:ln>
              <a:solidFill>
                <a:srgbClr val="35B1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948001" y="2221556"/>
              <a:ext cx="7427099" cy="3675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352425" algn="ctr"/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Hãy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kể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công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việc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của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một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thành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viên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ở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trường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mà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em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 </a:t>
              </a:r>
              <a:r>
                <a:rPr lang="en-US" sz="4800" b="1" dirty="0" err="1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biết</a:t>
              </a:r>
              <a:r>
                <a:rPr lang="en-US" sz="4800" b="1" dirty="0">
                  <a:solidFill>
                    <a:srgbClr val="2D4756"/>
                  </a:solidFill>
                  <a:latin typeface="UTM Avo" panose="02040603050506020204" pitchFamily="18" charset="0"/>
                  <a:cs typeface="Poppins"/>
                  <a:sym typeface="Poppins"/>
                </a:rPr>
                <a:t>.</a:t>
              </a:r>
              <a:endParaRPr lang="en-GB" sz="3200" b="1" dirty="0">
                <a:solidFill>
                  <a:srgbClr val="2D4756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flipH="1">
            <a:off x="2856753" y="2705100"/>
            <a:ext cx="4373159" cy="10259611"/>
          </a:xfrm>
          <a:custGeom>
            <a:avLst/>
            <a:gdLst/>
            <a:ahLst/>
            <a:cxnLst/>
            <a:rect l="l" t="t" r="r" b="b"/>
            <a:pathLst>
              <a:path w="4373159" h="10259611">
                <a:moveTo>
                  <a:pt x="4373159" y="0"/>
                </a:moveTo>
                <a:lnTo>
                  <a:pt x="0" y="0"/>
                </a:lnTo>
                <a:lnTo>
                  <a:pt x="0" y="10259611"/>
                </a:lnTo>
                <a:lnTo>
                  <a:pt x="4373159" y="10259611"/>
                </a:lnTo>
                <a:lnTo>
                  <a:pt x="4373159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266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UVF Barmbrack</vt:lpstr>
      <vt:lpstr>Poppins</vt:lpstr>
      <vt:lpstr>Calibri</vt:lpstr>
      <vt:lpstr>SVN-Newton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tap chu de nha truong</dc:title>
  <dc:creator>admin</dc:creator>
  <cp:lastModifiedBy>admin</cp:lastModifiedBy>
  <cp:revision>27</cp:revision>
  <dcterms:created xsi:type="dcterms:W3CDTF">2006-08-16T00:00:00Z</dcterms:created>
  <dcterms:modified xsi:type="dcterms:W3CDTF">2025-11-23T15:38:03Z</dcterms:modified>
  <dc:identifier>DAG0FYYdFSQ</dc:identifier>
</cp:coreProperties>
</file>