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0" r:id="rId3"/>
    <p:sldId id="262" r:id="rId4"/>
    <p:sldId id="264" r:id="rId5"/>
    <p:sldId id="266" r:id="rId6"/>
    <p:sldId id="279" r:id="rId7"/>
    <p:sldId id="281" r:id="rId8"/>
    <p:sldId id="271" r:id="rId9"/>
  </p:sldIdLst>
  <p:sldSz cx="18288000" cy="10287000"/>
  <p:notesSz cx="6858000" cy="9144000"/>
  <p:embeddedFontLst>
    <p:embeddedFont>
      <p:font typeface="UTM Avo" panose="02040603050506020204" pitchFamily="18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UTM Avo Bold" panose="020B0604020202020204"/>
      <p:regular r:id="rId18"/>
    </p:embeddedFont>
    <p:embeddedFont>
      <p:font typeface="Poppins Bold" panose="020B0604020202020204" charset="0"/>
      <p:regular r:id="rId19"/>
    </p:embeddedFont>
    <p:embeddedFont>
      <p:font typeface="#9Slide05 SVNHollycake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59"/>
    <a:srgbClr val="FF5555"/>
    <a:srgbClr val="FEC7C0"/>
    <a:srgbClr val="D5AB5E"/>
    <a:srgbClr val="FA8E99"/>
    <a:srgbClr val="FEC810"/>
    <a:srgbClr val="FF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41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248DB87-3B1D-43FB-BB83-88A136DE36D5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6ECF88-6818-4D5D-BDD2-6F38DEAFDCA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CE1418-B053-4B29-8900-F1846A95009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EF0FB6-A7DB-4252-9A21-FD08425A71FE}"/>
              </a:ext>
            </a:extLst>
          </p:cNvPr>
          <p:cNvSpPr/>
          <p:nvPr userDrawn="1"/>
        </p:nvSpPr>
        <p:spPr>
          <a:xfrm>
            <a:off x="16237439" y="261363"/>
            <a:ext cx="20505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6350">
                  <a:noFill/>
                  <a:prstDash val="solid"/>
                </a:ln>
                <a:solidFill>
                  <a:schemeClr val="bg1"/>
                </a:solidFill>
                <a:effectLst/>
                <a:latin typeface="#9Slide05 SVNHollycakes" panose="02000000000000000000" pitchFamily="2" charset="0"/>
              </a:rPr>
              <a:t>Măng</a:t>
            </a:r>
            <a:r>
              <a:rPr lang="en-US" sz="3200" b="1" cap="none" spc="0" dirty="0">
                <a:ln w="6350">
                  <a:noFill/>
                  <a:prstDash val="solid"/>
                </a:ln>
                <a:solidFill>
                  <a:schemeClr val="bg1"/>
                </a:solidFill>
                <a:effectLst/>
                <a:latin typeface="#9Slide05 SVNHollycakes" panose="02000000000000000000" pitchFamily="2" charset="0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48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6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61035" y="1762244"/>
            <a:ext cx="13765929" cy="6762513"/>
          </a:xfrm>
          <a:custGeom>
            <a:avLst/>
            <a:gdLst/>
            <a:ahLst/>
            <a:cxnLst/>
            <a:rect l="l" t="t" r="r" b="b"/>
            <a:pathLst>
              <a:path w="13765929" h="6762513">
                <a:moveTo>
                  <a:pt x="0" y="0"/>
                </a:moveTo>
                <a:lnTo>
                  <a:pt x="13765930" y="0"/>
                </a:lnTo>
                <a:lnTo>
                  <a:pt x="13765930" y="6762512"/>
                </a:lnTo>
                <a:lnTo>
                  <a:pt x="0" y="67625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33619" y="253971"/>
            <a:ext cx="7550966" cy="1896346"/>
            <a:chOff x="0" y="-47989"/>
            <a:chExt cx="10067954" cy="2528461"/>
          </a:xfrm>
        </p:grpSpPr>
        <p:grpSp>
          <p:nvGrpSpPr>
            <p:cNvPr id="8" name="Group 8"/>
            <p:cNvGrpSpPr/>
            <p:nvPr/>
          </p:nvGrpSpPr>
          <p:grpSpPr>
            <a:xfrm>
              <a:off x="1378110" y="189279"/>
              <a:ext cx="8689844" cy="2101914"/>
              <a:chOff x="0" y="0"/>
              <a:chExt cx="1716512" cy="41519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16512" cy="415193"/>
              </a:xfrm>
              <a:custGeom>
                <a:avLst/>
                <a:gdLst/>
                <a:ahLst/>
                <a:cxnLst/>
                <a:rect l="l" t="t" r="r" b="b"/>
                <a:pathLst>
                  <a:path w="1716512" h="415193">
                    <a:moveTo>
                      <a:pt x="60582" y="0"/>
                    </a:moveTo>
                    <a:lnTo>
                      <a:pt x="1655930" y="0"/>
                    </a:lnTo>
                    <a:cubicBezTo>
                      <a:pt x="1689389" y="0"/>
                      <a:pt x="1716512" y="27124"/>
                      <a:pt x="1716512" y="60582"/>
                    </a:cubicBezTo>
                    <a:lnTo>
                      <a:pt x="1716512" y="354611"/>
                    </a:lnTo>
                    <a:cubicBezTo>
                      <a:pt x="1716512" y="370678"/>
                      <a:pt x="1710130" y="386087"/>
                      <a:pt x="1698768" y="397449"/>
                    </a:cubicBezTo>
                    <a:cubicBezTo>
                      <a:pt x="1687407" y="408810"/>
                      <a:pt x="1671998" y="415193"/>
                      <a:pt x="1655930" y="415193"/>
                    </a:cubicBezTo>
                    <a:lnTo>
                      <a:pt x="60582" y="415193"/>
                    </a:lnTo>
                    <a:cubicBezTo>
                      <a:pt x="44515" y="415193"/>
                      <a:pt x="29106" y="408810"/>
                      <a:pt x="17744" y="397449"/>
                    </a:cubicBezTo>
                    <a:cubicBezTo>
                      <a:pt x="6383" y="386087"/>
                      <a:pt x="0" y="370678"/>
                      <a:pt x="0" y="354611"/>
                    </a:cubicBezTo>
                    <a:lnTo>
                      <a:pt x="0" y="60582"/>
                    </a:lnTo>
                    <a:cubicBezTo>
                      <a:pt x="0" y="44515"/>
                      <a:pt x="6383" y="29106"/>
                      <a:pt x="17744" y="17744"/>
                    </a:cubicBezTo>
                    <a:cubicBezTo>
                      <a:pt x="29106" y="6383"/>
                      <a:pt x="44515" y="0"/>
                      <a:pt x="60582" y="0"/>
                    </a:cubicBezTo>
                    <a:close/>
                  </a:path>
                </a:pathLst>
              </a:custGeom>
              <a:solidFill>
                <a:srgbClr val="9EDCE4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716512" cy="4532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407815" y="676646"/>
              <a:ext cx="7587482" cy="131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8000" b="1" dirty="0" err="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Poppins Bold"/>
                  <a:cs typeface="Poppins Bold"/>
                  <a:sym typeface="Poppins Bold"/>
                </a:rPr>
                <a:t>Nhận</a:t>
              </a:r>
              <a:r>
                <a:rPr lang="en-US" sz="8000" b="1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8000" b="1" dirty="0" err="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Poppins Bold"/>
                  <a:cs typeface="Poppins Bold"/>
                  <a:sym typeface="Poppins Bold"/>
                </a:rPr>
                <a:t>biết</a:t>
              </a:r>
              <a:endParaRPr lang="en-US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Poppins Bold"/>
                <a:cs typeface="Poppins Bold"/>
                <a:sym typeface="Poppins Bold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2480472" cy="248047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40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623" tIns="30623" rIns="30623" bIns="3062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7874" y="-47989"/>
              <a:ext cx="2132065" cy="2290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61"/>
                </a:lnSpc>
              </a:pPr>
              <a:r>
                <a:rPr lang="en-US" sz="9901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1068153">
            <a:off x="11459919" y="2370619"/>
            <a:ext cx="1723378" cy="1802225"/>
          </a:xfrm>
          <a:custGeom>
            <a:avLst/>
            <a:gdLst/>
            <a:ahLst/>
            <a:cxnLst/>
            <a:rect l="l" t="t" r="r" b="b"/>
            <a:pathLst>
              <a:path w="1723378" h="1802225">
                <a:moveTo>
                  <a:pt x="0" y="0"/>
                </a:moveTo>
                <a:lnTo>
                  <a:pt x="1723378" y="0"/>
                </a:lnTo>
                <a:lnTo>
                  <a:pt x="1723378" y="1802225"/>
                </a:lnTo>
                <a:lnTo>
                  <a:pt x="0" y="1802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1982" y="7879381"/>
            <a:ext cx="10310354" cy="140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      Ở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góc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vườn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cạnh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gốc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cau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khóm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cúc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nở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hoa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vàng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rực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ADFD812-31EB-45C6-A812-1EBF4D745E5F}"/>
              </a:ext>
            </a:extLst>
          </p:cNvPr>
          <p:cNvSpPr txBox="1"/>
          <p:nvPr/>
        </p:nvSpPr>
        <p:spPr>
          <a:xfrm>
            <a:off x="3659584" y="7908792"/>
            <a:ext cx="966309" cy="66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oc</a:t>
            </a:r>
            <a:endParaRPr lang="en-US" sz="4511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pic>
        <p:nvPicPr>
          <p:cNvPr id="19" name="[hanhtrangso.nxbgd.vn] Audio_ Ở góc vườn..._HTS">
            <a:hlinkClick r:id="" action="ppaction://media"/>
            <a:extLst>
              <a:ext uri="{FF2B5EF4-FFF2-40B4-BE49-F238E27FC236}">
                <a16:creationId xmlns:a16="http://schemas.microsoft.com/office/drawing/2014/main" xmlns="" id="{8118F8FE-7C25-4A05-9B01-D4045ED36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5413" y="8580577"/>
            <a:ext cx="701675" cy="70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B868361-7AD6-4386-BD80-2121FF62DA59}"/>
              </a:ext>
            </a:extLst>
          </p:cNvPr>
          <p:cNvSpPr txBox="1"/>
          <p:nvPr/>
        </p:nvSpPr>
        <p:spPr>
          <a:xfrm>
            <a:off x="8458200" y="7861048"/>
            <a:ext cx="966309" cy="66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ôc</a:t>
            </a:r>
            <a:endParaRPr lang="en-US" sz="4511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F7CF589-46B3-4F98-9E55-A440180E5853}"/>
              </a:ext>
            </a:extLst>
          </p:cNvPr>
          <p:cNvSpPr txBox="1"/>
          <p:nvPr/>
        </p:nvSpPr>
        <p:spPr>
          <a:xfrm>
            <a:off x="3693112" y="8599560"/>
            <a:ext cx="966309" cy="66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uc</a:t>
            </a:r>
            <a:endParaRPr lang="en-US" sz="4511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F904C8A-0129-469D-962F-C03CE7040125}"/>
              </a:ext>
            </a:extLst>
          </p:cNvPr>
          <p:cNvSpPr txBox="1"/>
          <p:nvPr/>
        </p:nvSpPr>
        <p:spPr>
          <a:xfrm>
            <a:off x="8787291" y="8572500"/>
            <a:ext cx="966309" cy="66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ưc</a:t>
            </a:r>
            <a:endParaRPr lang="en-US" sz="4511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443357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9574" y="694660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Đọc</a:t>
            </a:r>
            <a:endParaRPr lang="en-US" sz="8000" b="1" dirty="0">
              <a:solidFill>
                <a:srgbClr val="001B3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599049" cy="168203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3864" y="236248"/>
            <a:ext cx="1599049" cy="169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3972" y="1798808"/>
            <a:ext cx="1924050" cy="186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 b="1" dirty="0" err="1">
                <a:ln w="28575">
                  <a:solidFill>
                    <a:schemeClr val="tx1"/>
                  </a:solidFill>
                </a:ln>
                <a:solidFill>
                  <a:srgbClr val="FF5555"/>
                </a:solidFill>
                <a:latin typeface="UTM Avo Bold"/>
                <a:ea typeface="UTM Avo Bold"/>
                <a:cs typeface="UTM Avo Bold"/>
                <a:sym typeface="UTM Avo Bold"/>
              </a:rPr>
              <a:t>oc</a:t>
            </a:r>
            <a:endParaRPr lang="en-US" sz="11499" b="1" dirty="0">
              <a:ln w="28575">
                <a:solidFill>
                  <a:schemeClr val="tx1"/>
                </a:solidFill>
              </a:ln>
              <a:solidFill>
                <a:srgbClr val="FF5555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391573" y="1798808"/>
            <a:ext cx="1924050" cy="186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 b="1" dirty="0" err="1">
                <a:ln w="28575">
                  <a:solidFill>
                    <a:schemeClr val="tx1"/>
                  </a:solidFill>
                </a:ln>
                <a:solidFill>
                  <a:srgbClr val="FF5555"/>
                </a:solidFill>
                <a:latin typeface="UTM Avo Bold"/>
                <a:ea typeface="UTM Avo Bold"/>
                <a:cs typeface="UTM Avo Bold"/>
                <a:sym typeface="UTM Avo Bold"/>
              </a:rPr>
              <a:t>ôc</a:t>
            </a:r>
            <a:endParaRPr lang="en-US" sz="11499" b="1" dirty="0">
              <a:ln w="28575">
                <a:solidFill>
                  <a:schemeClr val="tx1"/>
                </a:solidFill>
              </a:ln>
              <a:solidFill>
                <a:srgbClr val="FF5555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410549" y="1780685"/>
            <a:ext cx="2360137" cy="1867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 b="1" dirty="0" err="1">
                <a:ln w="28575">
                  <a:solidFill>
                    <a:schemeClr val="tx1"/>
                  </a:solidFill>
                </a:ln>
                <a:solidFill>
                  <a:srgbClr val="FF5555"/>
                </a:solidFill>
                <a:latin typeface="UTM Avo Bold"/>
                <a:ea typeface="UTM Avo Bold"/>
                <a:cs typeface="UTM Avo Bold"/>
                <a:sym typeface="UTM Avo Bold"/>
              </a:rPr>
              <a:t>uc</a:t>
            </a:r>
            <a:endParaRPr lang="en-US" sz="11499" b="1" dirty="0">
              <a:ln w="28575">
                <a:solidFill>
                  <a:schemeClr val="tx1"/>
                </a:solidFill>
              </a:ln>
              <a:solidFill>
                <a:srgbClr val="FF5555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435212" y="1798808"/>
            <a:ext cx="2360137" cy="1867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 b="1" dirty="0" err="1">
                <a:ln w="28575">
                  <a:solidFill>
                    <a:schemeClr val="tx1"/>
                  </a:solidFill>
                </a:ln>
                <a:solidFill>
                  <a:srgbClr val="FF5555"/>
                </a:solidFill>
                <a:latin typeface="UTM Avo Bold"/>
                <a:ea typeface="UTM Avo Bold"/>
                <a:cs typeface="UTM Avo Bold"/>
                <a:sym typeface="UTM Avo Bold"/>
              </a:rPr>
              <a:t>ưc</a:t>
            </a:r>
            <a:endParaRPr lang="en-US" sz="11499" b="1" dirty="0">
              <a:ln w="28575">
                <a:solidFill>
                  <a:schemeClr val="tx1"/>
                </a:solidFill>
              </a:ln>
              <a:solidFill>
                <a:srgbClr val="FF5555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8713643" y="4308105"/>
            <a:ext cx="3255730" cy="2109344"/>
            <a:chOff x="0" y="0"/>
            <a:chExt cx="857476" cy="5555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7476" cy="555547"/>
            </a:xfrm>
            <a:custGeom>
              <a:avLst/>
              <a:gdLst/>
              <a:ahLst/>
              <a:cxnLst/>
              <a:rect l="l" t="t" r="r" b="b"/>
              <a:pathLst>
                <a:path w="857476" h="555547">
                  <a:moveTo>
                    <a:pt x="0" y="0"/>
                  </a:moveTo>
                  <a:lnTo>
                    <a:pt x="857476" y="0"/>
                  </a:lnTo>
                  <a:lnTo>
                    <a:pt x="857476" y="555547"/>
                  </a:lnTo>
                  <a:lnTo>
                    <a:pt x="0" y="55554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57476" cy="59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289733" y="4308105"/>
            <a:ext cx="3255730" cy="2109344"/>
            <a:chOff x="0" y="0"/>
            <a:chExt cx="857476" cy="55554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57476" cy="555547"/>
            </a:xfrm>
            <a:custGeom>
              <a:avLst/>
              <a:gdLst/>
              <a:ahLst/>
              <a:cxnLst/>
              <a:rect l="l" t="t" r="r" b="b"/>
              <a:pathLst>
                <a:path w="857476" h="555547">
                  <a:moveTo>
                    <a:pt x="0" y="0"/>
                  </a:moveTo>
                  <a:lnTo>
                    <a:pt x="857476" y="0"/>
                  </a:lnTo>
                  <a:lnTo>
                    <a:pt x="857476" y="555547"/>
                  </a:lnTo>
                  <a:lnTo>
                    <a:pt x="0" y="55554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57476" cy="59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289733" y="6523026"/>
            <a:ext cx="6679640" cy="2389644"/>
            <a:chOff x="0" y="0"/>
            <a:chExt cx="1759247" cy="6293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59247" cy="629371"/>
            </a:xfrm>
            <a:custGeom>
              <a:avLst/>
              <a:gdLst/>
              <a:ahLst/>
              <a:cxnLst/>
              <a:rect l="l" t="t" r="r" b="b"/>
              <a:pathLst>
                <a:path w="1759247" h="629371">
                  <a:moveTo>
                    <a:pt x="0" y="0"/>
                  </a:moveTo>
                  <a:lnTo>
                    <a:pt x="1759247" y="0"/>
                  </a:lnTo>
                  <a:lnTo>
                    <a:pt x="1759247" y="629371"/>
                  </a:lnTo>
                  <a:lnTo>
                    <a:pt x="0" y="62937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759247" cy="667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016923" y="3892925"/>
            <a:ext cx="2738315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49"/>
              </a:lnSpc>
              <a:spcBef>
                <a:spcPct val="0"/>
              </a:spcBef>
            </a:pPr>
            <a:r>
              <a:rPr lang="en-US" sz="14106" b="1" dirty="0" err="1">
                <a:ln>
                  <a:solidFill>
                    <a:schemeClr val="tx1"/>
                  </a:solidFill>
                </a:ln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oc</a:t>
            </a:r>
            <a:endParaRPr lang="en-US" sz="14106" b="1" dirty="0">
              <a:ln>
                <a:solidFill>
                  <a:schemeClr val="tx1"/>
                </a:solidFill>
              </a:ln>
              <a:solidFill>
                <a:srgbClr val="FF575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524069" y="6323581"/>
            <a:ext cx="4248831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49"/>
              </a:lnSpc>
              <a:spcBef>
                <a:spcPct val="0"/>
              </a:spcBef>
            </a:pPr>
            <a:r>
              <a:rPr lang="en-US" sz="1410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g</a:t>
            </a:r>
            <a:r>
              <a:rPr lang="en-US" sz="14106" b="1" dirty="0" err="1">
                <a:ln>
                  <a:solidFill>
                    <a:schemeClr val="tx1"/>
                  </a:solidFill>
                </a:ln>
                <a:gradFill>
                  <a:gsLst>
                    <a:gs pos="26000">
                      <a:schemeClr val="tx1">
                        <a:lumMod val="75000"/>
                        <a:lumOff val="25000"/>
                      </a:schemeClr>
                    </a:gs>
                    <a:gs pos="37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óc</a:t>
            </a:r>
            <a:endParaRPr lang="en-US" sz="14106" b="1" dirty="0">
              <a:ln>
                <a:solidFill>
                  <a:schemeClr val="tx1"/>
                </a:solidFill>
              </a:ln>
              <a:gradFill>
                <a:gsLst>
                  <a:gs pos="26000">
                    <a:schemeClr val="tx1">
                      <a:lumMod val="75000"/>
                      <a:lumOff val="25000"/>
                    </a:schemeClr>
                  </a:gs>
                  <a:gs pos="37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461613" y="3810968"/>
            <a:ext cx="1241277" cy="228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49"/>
              </a:lnSpc>
              <a:spcBef>
                <a:spcPct val="0"/>
              </a:spcBef>
            </a:pPr>
            <a:r>
              <a:rPr lang="en-US" sz="14106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0A4955-A159-491E-8DF9-A03BF9F6F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86" y="1142057"/>
            <a:ext cx="12192000" cy="5909193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xmlns="" id="{9012458A-1C3E-40E0-89DB-2B885BD495CC}"/>
              </a:ext>
            </a:extLst>
          </p:cNvPr>
          <p:cNvSpPr txBox="1"/>
          <p:nvPr/>
        </p:nvSpPr>
        <p:spPr>
          <a:xfrm>
            <a:off x="1929170" y="6462419"/>
            <a:ext cx="2866666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học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xmlns="" id="{45E46779-97FC-4366-8E59-2363984BFF8A}"/>
              </a:ext>
            </a:extLst>
          </p:cNvPr>
          <p:cNvSpPr txBox="1"/>
          <p:nvPr/>
        </p:nvSpPr>
        <p:spPr>
          <a:xfrm>
            <a:off x="6216861" y="6460270"/>
            <a:ext cx="2670592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sóc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xmlns="" id="{7C349FB3-B07F-4599-A920-B9592FCACD46}"/>
              </a:ext>
            </a:extLst>
          </p:cNvPr>
          <p:cNvSpPr txBox="1"/>
          <p:nvPr/>
        </p:nvSpPr>
        <p:spPr>
          <a:xfrm>
            <a:off x="9965972" y="6460270"/>
            <a:ext cx="2896093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cốc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xmlns="" id="{F558B981-7556-40DF-91D7-C5CEC589137E}"/>
              </a:ext>
            </a:extLst>
          </p:cNvPr>
          <p:cNvSpPr txBox="1"/>
          <p:nvPr/>
        </p:nvSpPr>
        <p:spPr>
          <a:xfrm>
            <a:off x="14247364" y="6352956"/>
            <a:ext cx="2357462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lộc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xmlns="" id="{DBA7D0D9-C94E-4709-B070-1F09D8B5DF9B}"/>
              </a:ext>
            </a:extLst>
          </p:cNvPr>
          <p:cNvSpPr txBox="1"/>
          <p:nvPr/>
        </p:nvSpPr>
        <p:spPr>
          <a:xfrm>
            <a:off x="1667147" y="7956268"/>
            <a:ext cx="3778589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chục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xmlns="" id="{E36C9495-1E15-42AA-871C-CE865E31D6E3}"/>
              </a:ext>
            </a:extLst>
          </p:cNvPr>
          <p:cNvSpPr txBox="1"/>
          <p:nvPr/>
        </p:nvSpPr>
        <p:spPr>
          <a:xfrm>
            <a:off x="6106472" y="7972183"/>
            <a:ext cx="2849337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cúc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xmlns="" id="{33599C5B-D362-4733-8450-679113ED0145}"/>
              </a:ext>
            </a:extLst>
          </p:cNvPr>
          <p:cNvSpPr txBox="1"/>
          <p:nvPr/>
        </p:nvSpPr>
        <p:spPr>
          <a:xfrm>
            <a:off x="9945218" y="7971764"/>
            <a:ext cx="2916847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đức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xmlns="" id="{A4A1CAEB-F4E8-4EB1-8E53-40E6361C3E5B}"/>
              </a:ext>
            </a:extLst>
          </p:cNvPr>
          <p:cNvSpPr txBox="1"/>
          <p:nvPr/>
        </p:nvSpPr>
        <p:spPr>
          <a:xfrm>
            <a:off x="13772358" y="7968115"/>
            <a:ext cx="3315380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mực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B906F42-F173-44D5-8DC6-1F41D2381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039"/>
            <a:ext cx="4667785" cy="168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362850" y="2155430"/>
            <a:ext cx="3214187" cy="3673356"/>
          </a:xfrm>
          <a:custGeom>
            <a:avLst/>
            <a:gdLst/>
            <a:ahLst/>
            <a:cxnLst/>
            <a:rect l="l" t="t" r="r" b="b"/>
            <a:pathLst>
              <a:path w="3214187" h="3673356">
                <a:moveTo>
                  <a:pt x="3214187" y="0"/>
                </a:moveTo>
                <a:lnTo>
                  <a:pt x="0" y="0"/>
                </a:lnTo>
                <a:lnTo>
                  <a:pt x="0" y="3673356"/>
                </a:lnTo>
                <a:lnTo>
                  <a:pt x="3214187" y="3673356"/>
                </a:lnTo>
                <a:lnTo>
                  <a:pt x="32141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22642" y="4572508"/>
            <a:ext cx="2425076" cy="3190889"/>
          </a:xfrm>
          <a:custGeom>
            <a:avLst/>
            <a:gdLst/>
            <a:ahLst/>
            <a:cxnLst/>
            <a:rect l="l" t="t" r="r" b="b"/>
            <a:pathLst>
              <a:path w="2425076" h="3190889">
                <a:moveTo>
                  <a:pt x="0" y="0"/>
                </a:moveTo>
                <a:lnTo>
                  <a:pt x="2425076" y="0"/>
                </a:lnTo>
                <a:lnTo>
                  <a:pt x="2425076" y="3190889"/>
                </a:lnTo>
                <a:lnTo>
                  <a:pt x="0" y="3190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012270" y="1501064"/>
            <a:ext cx="4014892" cy="3186821"/>
          </a:xfrm>
          <a:custGeom>
            <a:avLst/>
            <a:gdLst/>
            <a:ahLst/>
            <a:cxnLst/>
            <a:rect l="l" t="t" r="r" b="b"/>
            <a:pathLst>
              <a:path w="4014892" h="3186821">
                <a:moveTo>
                  <a:pt x="0" y="0"/>
                </a:moveTo>
                <a:lnTo>
                  <a:pt x="4014892" y="0"/>
                </a:lnTo>
                <a:lnTo>
                  <a:pt x="4014892" y="3186820"/>
                </a:lnTo>
                <a:lnTo>
                  <a:pt x="0" y="3186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85046">
            <a:off x="14147795" y="5521766"/>
            <a:ext cx="2890272" cy="2859063"/>
          </a:xfrm>
          <a:custGeom>
            <a:avLst/>
            <a:gdLst/>
            <a:ahLst/>
            <a:cxnLst/>
            <a:rect l="l" t="t" r="r" b="b"/>
            <a:pathLst>
              <a:path w="2890272" h="2859063">
                <a:moveTo>
                  <a:pt x="0" y="0"/>
                </a:moveTo>
                <a:lnTo>
                  <a:pt x="2890272" y="0"/>
                </a:lnTo>
                <a:lnTo>
                  <a:pt x="2890272" y="2859063"/>
                </a:lnTo>
                <a:lnTo>
                  <a:pt x="0" y="2859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89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43104" y="6039912"/>
            <a:ext cx="3853679" cy="120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con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s</a:t>
            </a:r>
            <a:r>
              <a:rPr lang="en-US" sz="7448" b="1" dirty="0" err="1">
                <a:gradFill>
                  <a:gsLst>
                    <a:gs pos="26000">
                      <a:schemeClr val="tx1">
                        <a:lumMod val="75000"/>
                        <a:lumOff val="25000"/>
                      </a:schemeClr>
                    </a:gs>
                    <a:gs pos="37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óc</a:t>
            </a:r>
            <a:endParaRPr lang="en-US" sz="7448" b="1" dirty="0">
              <a:gradFill>
                <a:gsLst>
                  <a:gs pos="26000">
                    <a:schemeClr val="tx1">
                      <a:lumMod val="75000"/>
                      <a:lumOff val="25000"/>
                    </a:schemeClr>
                  </a:gs>
                  <a:gs pos="37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304965" y="7974523"/>
            <a:ext cx="3707304" cy="120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cái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</a:t>
            </a:r>
            <a:r>
              <a:rPr lang="en-US" sz="7448" b="1" dirty="0" err="1">
                <a:gradFill>
                  <a:gsLst>
                    <a:gs pos="26000">
                      <a:schemeClr val="tx1">
                        <a:lumMod val="75000"/>
                        <a:lumOff val="25000"/>
                      </a:schemeClr>
                    </a:gs>
                    <a:gs pos="37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ốc</a:t>
            </a:r>
            <a:endParaRPr lang="en-US" sz="7448" b="1" dirty="0">
              <a:gradFill>
                <a:gsLst>
                  <a:gs pos="26000">
                    <a:schemeClr val="tx1">
                      <a:lumMod val="75000"/>
                      <a:lumOff val="25000"/>
                    </a:schemeClr>
                  </a:gs>
                  <a:gs pos="37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375612" y="4899010"/>
            <a:ext cx="4228754" cy="120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máy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x</a:t>
            </a:r>
            <a:r>
              <a:rPr lang="en-US" sz="7448" b="1" dirty="0" err="1">
                <a:gradFill>
                  <a:gsLst>
                    <a:gs pos="24000">
                      <a:schemeClr val="tx1">
                        <a:lumMod val="75000"/>
                        <a:lumOff val="25000"/>
                      </a:schemeClr>
                    </a:gs>
                    <a:gs pos="37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úc</a:t>
            </a:r>
            <a:endParaRPr lang="en-US" sz="7448" b="1" dirty="0">
              <a:gradFill>
                <a:gsLst>
                  <a:gs pos="24000">
                    <a:schemeClr val="tx1">
                      <a:lumMod val="75000"/>
                      <a:lumOff val="25000"/>
                    </a:schemeClr>
                  </a:gs>
                  <a:gs pos="37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027162" y="7974523"/>
            <a:ext cx="4268439" cy="120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con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m</a:t>
            </a:r>
            <a:r>
              <a:rPr lang="en-US" sz="7448" b="1" dirty="0" err="1">
                <a:gradFill>
                  <a:gsLst>
                    <a:gs pos="89000">
                      <a:schemeClr val="tx1">
                        <a:lumMod val="75000"/>
                        <a:lumOff val="25000"/>
                      </a:schemeClr>
                    </a:gs>
                    <a:gs pos="83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ực</a:t>
            </a:r>
            <a:endParaRPr lang="en-US" sz="7448" b="1" dirty="0">
              <a:gradFill>
                <a:gsLst>
                  <a:gs pos="89000">
                    <a:schemeClr val="tx1">
                      <a:lumMod val="75000"/>
                      <a:lumOff val="25000"/>
                    </a:schemeClr>
                  </a:gs>
                  <a:gs pos="83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11F3A3A-71F8-4801-9E48-77C88632B9C7}"/>
              </a:ext>
            </a:extLst>
          </p:cNvPr>
          <p:cNvGrpSpPr/>
          <p:nvPr/>
        </p:nvGrpSpPr>
        <p:grpSpPr>
          <a:xfrm>
            <a:off x="333619" y="236248"/>
            <a:ext cx="5936567" cy="1735749"/>
            <a:chOff x="333619" y="236248"/>
            <a:chExt cx="5936567" cy="1735749"/>
          </a:xfrm>
        </p:grpSpPr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xmlns="" id="{0429A3C2-B534-4D92-830B-0C4812B12245}"/>
                </a:ext>
              </a:extLst>
            </p:cNvPr>
            <p:cNvGrpSpPr/>
            <p:nvPr/>
          </p:nvGrpSpPr>
          <p:grpSpPr>
            <a:xfrm>
              <a:off x="1367201" y="431923"/>
              <a:ext cx="4274981" cy="1443357"/>
              <a:chOff x="0" y="0"/>
              <a:chExt cx="1125921" cy="415193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xmlns="" id="{CE6AF538-9BA0-4C1A-BAEA-A47477C6A144}"/>
                  </a:ext>
                </a:extLst>
              </p:cNvPr>
              <p:cNvSpPr/>
              <p:nvPr/>
            </p:nvSpPr>
            <p:spPr>
              <a:xfrm>
                <a:off x="0" y="0"/>
                <a:ext cx="1125921" cy="415193"/>
              </a:xfrm>
              <a:custGeom>
                <a:avLst/>
                <a:gdLst/>
                <a:ahLst/>
                <a:cxnLst/>
                <a:rect l="l" t="t" r="r" b="b"/>
                <a:pathLst>
                  <a:path w="1125921" h="415193">
                    <a:moveTo>
                      <a:pt x="92360" y="0"/>
                    </a:moveTo>
                    <a:lnTo>
                      <a:pt x="1033561" y="0"/>
                    </a:lnTo>
                    <a:cubicBezTo>
                      <a:pt x="1084570" y="0"/>
                      <a:pt x="1125921" y="41351"/>
                      <a:pt x="1125921" y="92360"/>
                    </a:cubicBezTo>
                    <a:lnTo>
                      <a:pt x="1125921" y="322833"/>
                    </a:lnTo>
                    <a:cubicBezTo>
                      <a:pt x="1125921" y="347328"/>
                      <a:pt x="1116190" y="370820"/>
                      <a:pt x="1098869" y="388141"/>
                    </a:cubicBezTo>
                    <a:cubicBezTo>
                      <a:pt x="1081548" y="405462"/>
                      <a:pt x="1058056" y="415193"/>
                      <a:pt x="1033561" y="415193"/>
                    </a:cubicBezTo>
                    <a:lnTo>
                      <a:pt x="92360" y="415193"/>
                    </a:lnTo>
                    <a:cubicBezTo>
                      <a:pt x="67865" y="415193"/>
                      <a:pt x="44373" y="405462"/>
                      <a:pt x="27052" y="388141"/>
                    </a:cubicBezTo>
                    <a:cubicBezTo>
                      <a:pt x="9731" y="370820"/>
                      <a:pt x="0" y="347328"/>
                      <a:pt x="0" y="322833"/>
                    </a:cubicBezTo>
                    <a:lnTo>
                      <a:pt x="0" y="92360"/>
                    </a:lnTo>
                    <a:cubicBezTo>
                      <a:pt x="0" y="67865"/>
                      <a:pt x="9731" y="44373"/>
                      <a:pt x="27052" y="27052"/>
                    </a:cubicBezTo>
                    <a:cubicBezTo>
                      <a:pt x="44373" y="9731"/>
                      <a:pt x="67865" y="0"/>
                      <a:pt x="92360" y="0"/>
                    </a:cubicBezTo>
                    <a:close/>
                  </a:path>
                </a:pathLst>
              </a:custGeom>
              <a:solidFill>
                <a:srgbClr val="FFFEED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xmlns="" id="{0D6A9648-4E90-46B8-9481-D57440E085E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25921" cy="4532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xmlns="" id="{BC4B1D26-C9DE-4E93-8B4C-ED63F9DF0455}"/>
                </a:ext>
              </a:extLst>
            </p:cNvPr>
            <p:cNvSpPr txBox="1"/>
            <p:nvPr/>
          </p:nvSpPr>
          <p:spPr>
            <a:xfrm>
              <a:off x="579574" y="694660"/>
              <a:ext cx="5690612" cy="1031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8000" b="1" dirty="0" err="1">
                  <a:solidFill>
                    <a:srgbClr val="001B37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Đọc</a:t>
              </a:r>
              <a:endParaRPr lang="en-US" sz="8000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endParaRPr>
            </a:p>
          </p:txBody>
        </p: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xmlns="" id="{15E57CB5-E490-4F37-A998-AB252F9FB7DB}"/>
                </a:ext>
              </a:extLst>
            </p:cNvPr>
            <p:cNvGrpSpPr/>
            <p:nvPr/>
          </p:nvGrpSpPr>
          <p:grpSpPr>
            <a:xfrm>
              <a:off x="333619" y="289963"/>
              <a:ext cx="1599049" cy="1682034"/>
              <a:chOff x="0" y="0"/>
              <a:chExt cx="812800" cy="81280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xmlns="" id="{3E05E3EB-D2E4-407F-B430-C83087851A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29" name="TextBox 12">
                <a:extLst>
                  <a:ext uri="{FF2B5EF4-FFF2-40B4-BE49-F238E27FC236}">
                    <a16:creationId xmlns:a16="http://schemas.microsoft.com/office/drawing/2014/main" xmlns="" id="{73EBCCC0-529C-4498-9562-12BDFD5EF19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623" tIns="30623" rIns="30623" bIns="3062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xmlns="" id="{CEFBEBB2-5726-4844-9FB6-91773B7F44B5}"/>
                </a:ext>
              </a:extLst>
            </p:cNvPr>
            <p:cNvSpPr txBox="1"/>
            <p:nvPr/>
          </p:nvSpPr>
          <p:spPr>
            <a:xfrm>
              <a:off x="353864" y="236248"/>
              <a:ext cx="1599049" cy="169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61"/>
                </a:lnSpc>
              </a:pPr>
              <a:r>
                <a:rPr lang="en-US" sz="9901" b="1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37467" y="8204358"/>
            <a:ext cx="3853679" cy="11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6000" dirty="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con </a:t>
            </a:r>
            <a:r>
              <a:rPr lang="en-US" sz="6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sóc</a:t>
            </a:r>
            <a:endParaRPr lang="en-US" sz="6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971753" y="8204359"/>
            <a:ext cx="3707304" cy="11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600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cái cốc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12164" y="8204357"/>
            <a:ext cx="4228754" cy="11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máy</a:t>
            </a:r>
            <a:r>
              <a:rPr lang="en-US" sz="6000" dirty="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xúc</a:t>
            </a:r>
            <a:endParaRPr lang="en-US" sz="6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593336" y="8204356"/>
            <a:ext cx="4268439" cy="11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6000" dirty="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con </a:t>
            </a:r>
            <a:r>
              <a:rPr lang="en-US" sz="6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mực</a:t>
            </a:r>
            <a:endParaRPr lang="en-US" sz="6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452A-FC94-45C2-A22E-2144B4922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452" y="1147649"/>
            <a:ext cx="12955096" cy="7137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2F8389F-D551-449C-93A1-A1EFDC720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45" y="163669"/>
            <a:ext cx="4797810" cy="1728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576436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892" y="847149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Viết</a:t>
            </a:r>
            <a:endParaRPr lang="en-US" sz="8000" b="1" dirty="0">
              <a:solidFill>
                <a:srgbClr val="001B3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860354" cy="186035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7024" y="182534"/>
            <a:ext cx="1599049" cy="178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0C0015D-2570-44C7-B59E-3C4FFE226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463" b="16619"/>
          <a:stretch/>
        </p:blipFill>
        <p:spPr>
          <a:xfrm>
            <a:off x="508027" y="1779689"/>
            <a:ext cx="15798773" cy="41904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9F69598-15D4-4E45-B13F-A15021502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26" r="10454" b="33588"/>
          <a:stretch/>
        </p:blipFill>
        <p:spPr>
          <a:xfrm>
            <a:off x="1752600" y="5703860"/>
            <a:ext cx="7184444" cy="33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576436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892" y="847149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Viết</a:t>
            </a:r>
            <a:endParaRPr lang="en-US" sz="8000" b="1" dirty="0">
              <a:solidFill>
                <a:srgbClr val="001B3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860354" cy="186035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7024" y="182534"/>
            <a:ext cx="1599049" cy="178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68CCAC7-83EF-47E0-8503-20C88938D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52" y="2569853"/>
            <a:ext cx="14981446" cy="4244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3B7825A-BB3F-4793-B957-B76FB4C077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875" b="16619"/>
          <a:stretch/>
        </p:blipFill>
        <p:spPr>
          <a:xfrm>
            <a:off x="694652" y="5161639"/>
            <a:ext cx="16419296" cy="310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9506"/>
            <a:ext cx="18766330" cy="10486506"/>
          </a:xfrm>
          <a:custGeom>
            <a:avLst/>
            <a:gdLst/>
            <a:ahLst/>
            <a:cxnLst/>
            <a:rect l="l" t="t" r="r" b="b"/>
            <a:pathLst>
              <a:path w="18766330" h="10486506">
                <a:moveTo>
                  <a:pt x="0" y="0"/>
                </a:moveTo>
                <a:lnTo>
                  <a:pt x="18766330" y="0"/>
                </a:lnTo>
                <a:lnTo>
                  <a:pt x="18766330" y="10486506"/>
                </a:lnTo>
                <a:lnTo>
                  <a:pt x="0" y="10486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18" t="-131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67201" y="431923"/>
            <a:ext cx="4274981" cy="1576436"/>
            <a:chOff x="0" y="0"/>
            <a:chExt cx="1125921" cy="4151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9892" y="658784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Đọc</a:t>
            </a:r>
            <a:endParaRPr lang="en-US" sz="8000" b="1" dirty="0">
              <a:solidFill>
                <a:srgbClr val="001B3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33619" y="289963"/>
            <a:ext cx="1860354" cy="186035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7024" y="182534"/>
            <a:ext cx="1599049" cy="178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211186" y="5639272"/>
            <a:ext cx="14555144" cy="4283337"/>
            <a:chOff x="0" y="-38100"/>
            <a:chExt cx="3635142" cy="612990"/>
          </a:xfrm>
        </p:grpSpPr>
        <p:sp>
          <p:nvSpPr>
            <p:cNvPr id="12" name="Freeform 12"/>
            <p:cNvSpPr/>
            <p:nvPr/>
          </p:nvSpPr>
          <p:spPr>
            <a:xfrm>
              <a:off x="90113" y="0"/>
              <a:ext cx="3482659" cy="574890"/>
            </a:xfrm>
            <a:custGeom>
              <a:avLst/>
              <a:gdLst/>
              <a:ahLst/>
              <a:cxnLst/>
              <a:rect l="l" t="t" r="r" b="b"/>
              <a:pathLst>
                <a:path w="3635142" h="574890">
                  <a:moveTo>
                    <a:pt x="0" y="0"/>
                  </a:moveTo>
                  <a:lnTo>
                    <a:pt x="3635142" y="0"/>
                  </a:lnTo>
                  <a:lnTo>
                    <a:pt x="3635142" y="574890"/>
                  </a:lnTo>
                  <a:lnTo>
                    <a:pt x="0" y="57489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635142" cy="612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89572" y="6250924"/>
            <a:ext cx="13123793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      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Đi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học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về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,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Hà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thấy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mấy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khóm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cúc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đã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nở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rực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rỡ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.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Hà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hái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cúc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,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cắm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vào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cốc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rồi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để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ngay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ngắn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trên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bàn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học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.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Mẹ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tấm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tắc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khen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Hà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khéo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spc="24" dirty="0" err="1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tay</a:t>
            </a:r>
            <a:r>
              <a:rPr lang="en-US" sz="5400" spc="24" dirty="0"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.</a:t>
            </a:r>
          </a:p>
        </p:txBody>
      </p:sp>
      <p:pic>
        <p:nvPicPr>
          <p:cNvPr id="15" name="[hanhtrangso.nxbgd.vn] Audio_ Đi học về ..._HTS">
            <a:hlinkClick r:id="" action="ppaction://media"/>
            <a:extLst>
              <a:ext uri="{FF2B5EF4-FFF2-40B4-BE49-F238E27FC236}">
                <a16:creationId xmlns:a16="http://schemas.microsoft.com/office/drawing/2014/main" xmlns="" id="{950090DD-96A5-4CAF-96FB-4BC07ABCE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58" y="8492236"/>
            <a:ext cx="1082675" cy="108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2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10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102</Words>
  <Application>Microsoft Office PowerPoint</Application>
  <PresentationFormat>Custom</PresentationFormat>
  <Paragraphs>41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UTM Avo</vt:lpstr>
      <vt:lpstr>Calibri</vt:lpstr>
      <vt:lpstr>UTM Avo Bold</vt:lpstr>
      <vt:lpstr>Poppins Bold</vt:lpstr>
      <vt:lpstr>Times New Roman</vt:lpstr>
      <vt:lpstr>SVN-Newton</vt:lpstr>
      <vt:lpstr>Arial</vt:lpstr>
      <vt:lpstr>#9Slide05 SVNHollycakes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đoạn văn bản của bạn</dc:title>
  <dc:creator>ADMIN</dc:creator>
  <cp:lastModifiedBy>admin</cp:lastModifiedBy>
  <cp:revision>21</cp:revision>
  <dcterms:created xsi:type="dcterms:W3CDTF">2006-08-16T00:00:00Z</dcterms:created>
  <dcterms:modified xsi:type="dcterms:W3CDTF">2025-11-25T12:30:43Z</dcterms:modified>
  <dc:identifier>DAG1jjz2bGE</dc:identifier>
</cp:coreProperties>
</file>