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5" r:id="rId3"/>
    <p:sldId id="266" r:id="rId4"/>
    <p:sldId id="257" r:id="rId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 varScale="1">
        <p:scale>
          <a:sx n="64" d="100"/>
          <a:sy n="64" d="100"/>
        </p:scale>
        <p:origin x="752" y="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281232A-2849-6096-66EB-9E18984F313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0C0602EB-9433-CA3E-BE92-DFF56B5A5F7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SG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C8FACA2F-B98B-5E81-36C0-984D5B03BD7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B588D03-E5B8-4D13-8719-5B98668B2DC1}" type="datetimeFigureOut">
              <a:rPr lang="en-SG" smtClean="0"/>
              <a:t>30/10/2025</a:t>
            </a:fld>
            <a:endParaRPr lang="en-SG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3B1B7D81-7777-66D6-DA93-585D986C4F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SG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ACA4D648-E232-131F-8F82-F68104ADD2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9D32711-56D2-4860-A59D-EBC49DF31F10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415441506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F0256EF-9F07-CEB9-1E27-7173444FED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018A4965-0444-A19E-13A7-CBAE00CB2DA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E31030ED-3ACD-6C83-B789-981E27833B3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B588D03-E5B8-4D13-8719-5B98668B2DC1}" type="datetimeFigureOut">
              <a:rPr lang="en-SG" smtClean="0"/>
              <a:t>30/10/2025</a:t>
            </a:fld>
            <a:endParaRPr lang="en-SG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E3D63D41-BE74-2520-9860-E4573E503A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SG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63706A8B-C0E0-F3CD-4C9D-48199CB35A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9D32711-56D2-4860-A59D-EBC49DF31F10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146618191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A4730D63-2270-7CCA-5624-8C59D669F9D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CFAAB927-D07C-7DB7-66BB-B914E65432D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9EAA20EE-A950-642D-8392-7E996A007EB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B588D03-E5B8-4D13-8719-5B98668B2DC1}" type="datetimeFigureOut">
              <a:rPr lang="en-SG" smtClean="0"/>
              <a:t>30/10/2025</a:t>
            </a:fld>
            <a:endParaRPr lang="en-SG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6D456674-24B6-2A5A-E010-C0294D1633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SG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C01FE09E-05DC-4A5E-71D1-B4E3806FB5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9D32711-56D2-4860-A59D-EBC49DF31F10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297739102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0D55022-E574-3B87-7593-CC80F2622D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4B479606-58C0-C2AD-0988-0C002810D31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739811B0-D2F2-07E8-82C6-E071A47DFC5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B588D03-E5B8-4D13-8719-5B98668B2DC1}" type="datetimeFigureOut">
              <a:rPr lang="en-SG" smtClean="0"/>
              <a:t>30/10/2025</a:t>
            </a:fld>
            <a:endParaRPr lang="en-SG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DEAD210F-66D8-6280-B2BE-1E0F7C8D00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SG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CE04FBCF-92C8-2498-398A-9CD3E9561E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9D32711-56D2-4860-A59D-EBC49DF31F10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245710527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850F495-4F37-374E-A7E3-0909A565AB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6754433C-73B3-D94C-3D7D-9453252EA37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CB647595-AEF6-E6F3-DD55-9845D14F465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B588D03-E5B8-4D13-8719-5B98668B2DC1}" type="datetimeFigureOut">
              <a:rPr lang="en-SG" smtClean="0"/>
              <a:t>30/10/2025</a:t>
            </a:fld>
            <a:endParaRPr lang="en-SG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C42391A3-627D-A9E7-1F53-01F08C0148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SG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761591DD-A04D-DA2C-ECEE-3F4B314673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9D32711-56D2-4860-A59D-EBC49DF31F10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21618175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0255C5A-9BCA-178A-B3A1-56BAA65A9D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379786E4-44A0-3035-B349-E8A0D2B99F0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0F8CCB7A-111E-3BBD-5F22-F2DDC28BC74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37E475EE-52F4-7FF2-A3C4-E8DEDBC39F2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B588D03-E5B8-4D13-8719-5B98668B2DC1}" type="datetimeFigureOut">
              <a:rPr lang="en-SG" smtClean="0"/>
              <a:t>30/10/2025</a:t>
            </a:fld>
            <a:endParaRPr lang="en-SG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B1BFEA0B-8789-9FC4-E5AE-66CA1140FE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SG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25C1059A-F9E3-0FBE-071F-DC418312DE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9D32711-56D2-4860-A59D-EBC49DF31F10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197279021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A823110-11B1-9F36-231C-86E8037148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23D16A5E-02BD-9D63-40A3-42807C98799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F004A238-6845-9A2B-604D-4C073E3F1B0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77489D9A-DA12-3805-D804-8448BFB2E9E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C3ABC31D-AAA6-120C-C4EE-760D0B9ECC4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9BF7B1BE-ECDA-D203-6D65-06DCB53F5D0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B588D03-E5B8-4D13-8719-5B98668B2DC1}" type="datetimeFigureOut">
              <a:rPr lang="en-SG" smtClean="0"/>
              <a:t>30/10/2025</a:t>
            </a:fld>
            <a:endParaRPr lang="en-SG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4F1D40CF-6EEB-9113-55D5-A0C9D7FD98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SG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108F4D17-857E-4C1A-1F9D-70388FC9B1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9D32711-56D2-4860-A59D-EBC49DF31F10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288204324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8C79E0A-66D2-45DD-1135-D3049798B8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031D9488-BC96-9278-5677-7CBB9948329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B588D03-E5B8-4D13-8719-5B98668B2DC1}" type="datetimeFigureOut">
              <a:rPr lang="en-SG" smtClean="0"/>
              <a:t>30/10/2025</a:t>
            </a:fld>
            <a:endParaRPr lang="en-SG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B3BA4355-FEFC-54DD-15C7-107EE1FADC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SG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56D31EAA-DDE7-AA65-5FEF-52CFC44FE2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9D32711-56D2-4860-A59D-EBC49DF31F10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59290769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5DF30F25-E88B-37C3-2E5B-4C1ACEC66B1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B588D03-E5B8-4D13-8719-5B98668B2DC1}" type="datetimeFigureOut">
              <a:rPr lang="en-SG" smtClean="0"/>
              <a:t>30/10/2025</a:t>
            </a:fld>
            <a:endParaRPr lang="en-SG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77653BE5-B5BA-6E8F-876E-6B5D5EE877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SG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F44227D6-EB77-564F-AAA5-1358F94F69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9D32711-56D2-4860-A59D-EBC49DF31F10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227383261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A4DBA92-B447-C6CF-1003-B1E2A17C96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E950F52B-79CB-FAFC-4453-2BFE3388EA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FB392C79-79FA-29C2-B9FC-77C0200D655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59EBA94A-451F-9D11-CD0B-694BA29D01C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B588D03-E5B8-4D13-8719-5B98668B2DC1}" type="datetimeFigureOut">
              <a:rPr lang="en-SG" smtClean="0"/>
              <a:t>30/10/2025</a:t>
            </a:fld>
            <a:endParaRPr lang="en-SG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BF62BDDC-508A-5847-6DCF-EB6126B8ED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SG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5A1B26DA-234C-B770-403C-B43619978E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9D32711-56D2-4860-A59D-EBC49DF31F10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361021460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A512A04-13D8-A3D5-0BC5-24D5A988E5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9563FA8E-2379-4B64-6C54-AFF98DF56CA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SG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CA1044B2-3665-A641-DF83-C0B2D5CF131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7D68FD92-4802-0DA6-E8A0-1B0262F0EBB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B588D03-E5B8-4D13-8719-5B98668B2DC1}" type="datetimeFigureOut">
              <a:rPr lang="en-SG" smtClean="0"/>
              <a:t>30/10/2025</a:t>
            </a:fld>
            <a:endParaRPr lang="en-SG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FEEDF237-B75A-C74A-BBB7-3E7F3C84DC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SG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443A87C7-3AEF-080E-A231-4FF56F3368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9D32711-56D2-4860-A59D-EBC49DF31F10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325792478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hyperlink" Target="https://www.facebook.com/groups/629898828017053" TargetMode="Externa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3">
            <a:extLst>
              <a:ext uri="{FF2B5EF4-FFF2-40B4-BE49-F238E27FC236}">
                <a16:creationId xmlns:a16="http://schemas.microsoft.com/office/drawing/2014/main" xmlns="" id="{8B38D92D-D0AA-692D-F211-8509BF2C009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6A5EEBEB-9937-486C-A3CD-D5DD78A5727E}" type="datetimeFigureOut">
              <a:rPr lang="en-US" smtClean="0"/>
              <a:t>10/30/2025</a:t>
            </a:fld>
            <a:endParaRPr 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xmlns="" id="{73AE656A-EA63-8B53-0F40-3212315D313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xmlns="" id="{DCCF7EBE-6EF2-741D-1F32-D6AF0773716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21B7FBA3-B487-44E8-81E6-BA49CFAD48F4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extBox 3">
            <a:extLst>
              <a:ext uri="{FF2B5EF4-FFF2-40B4-BE49-F238E27FC236}">
                <a16:creationId xmlns:a16="http://schemas.microsoft.com/office/drawing/2014/main" xmlns="" id="{246D7AC3-537B-68DF-0805-26EC2AD9B503}"/>
              </a:ext>
            </a:extLst>
          </p:cNvPr>
          <p:cNvSpPr txBox="1"/>
          <p:nvPr userDrawn="1"/>
        </p:nvSpPr>
        <p:spPr>
          <a:xfrm>
            <a:off x="1423988" y="9158725"/>
            <a:ext cx="10218420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29935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2C943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Times New Roman" panose="02020603050405020304" pitchFamily="18" charset="0"/>
              </a:rPr>
              <a:t>MĂNG NON – TÀI LIỆU TIỂU HỌC</a:t>
            </a:r>
          </a:p>
          <a:p>
            <a:pPr marL="0" marR="0" lvl="0" indent="0" algn="ctr" defTabSz="29935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Mời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truy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cập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: 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hlinkClick r:id="rId14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MĂNG NON- TÀI LIỆU TIỂU HỌC | Facebook</a:t>
            </a:r>
            <a:endParaRPr kumimoji="0" lang="en-US" sz="3000" b="0" i="0" u="none" strike="noStrike" kern="1200" cap="none" spc="0" normalizeH="0" baseline="0" noProof="0" dirty="0">
              <a:ln>
                <a:noFill/>
              </a:ln>
              <a:solidFill>
                <a:srgbClr val="FF0066"/>
              </a:solidFill>
              <a:effectLst/>
              <a:uLnTx/>
              <a:uFillTx/>
              <a:latin typeface="SVN-Newton" panose="020406030505060202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ctr" defTabSz="29935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Times New Roman" panose="02020603050405020304" pitchFamily="18" charset="0"/>
              </a:rPr>
              <a:t>SĐT ZALO : </a:t>
            </a:r>
            <a:r>
              <a:rPr kumimoji="0" lang="en-US" sz="3000" b="1" i="0" u="sng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</a:rPr>
              <a:t>0382348780 (</a:t>
            </a:r>
            <a:r>
              <a:rPr kumimoji="0" lang="en-US" sz="3000" b="1" i="0" u="sng" strike="noStrike" kern="1200" cap="none" spc="0" normalizeH="0" baseline="0" noProof="0" dirty="0" err="1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</a:rPr>
              <a:t>Cảm</a:t>
            </a:r>
            <a:r>
              <a:rPr kumimoji="0" lang="en-US" sz="3000" b="1" i="0" u="sng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</a:rPr>
              <a:t>) 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</a:rPr>
              <a:t> – </a:t>
            </a:r>
            <a:r>
              <a:rPr kumimoji="0" lang="en-US" sz="3000" b="1" i="0" u="sng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</a:rPr>
              <a:t>0905919065  (Linh)</a:t>
            </a:r>
            <a:endParaRPr kumimoji="0" lang="en-US" sz="3000" b="1" i="0" u="none" strike="noStrike" kern="1200" cap="none" spc="0" normalizeH="0" baseline="0" noProof="0" dirty="0">
              <a:ln>
                <a:noFill/>
              </a:ln>
              <a:solidFill>
                <a:srgbClr val="0D4370"/>
              </a:solidFill>
              <a:effectLst/>
              <a:uLnTx/>
              <a:uFillTx/>
              <a:latin typeface="SVN-Newton" panose="020406030505060202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19304729-158F-03F4-B68C-AC80BB3786C3}"/>
              </a:ext>
            </a:extLst>
          </p:cNvPr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34121" y="8472263"/>
            <a:ext cx="2487663" cy="255270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00736C81-3D75-ED91-B079-07B7900E8C2A}"/>
              </a:ext>
            </a:extLst>
          </p:cNvPr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4718515" y="-18075729"/>
            <a:ext cx="2487663" cy="255270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xmlns="" id="{1634EADB-2517-C3F4-A6D0-DD8347AF368F}"/>
              </a:ext>
            </a:extLst>
          </p:cNvPr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168800" y="-18075729"/>
            <a:ext cx="2487663" cy="255270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xmlns="" id="{BB3AAAFA-F7E2-F362-6F2A-26ED72C39419}"/>
              </a:ext>
            </a:extLst>
          </p:cNvPr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4718515" y="20307300"/>
            <a:ext cx="2487663" cy="255270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xmlns="" id="{AC84205F-5A4C-ACF3-FBBA-C5F88FF9476F}"/>
              </a:ext>
            </a:extLst>
          </p:cNvPr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168800" y="20307300"/>
            <a:ext cx="2487663" cy="2552700"/>
          </a:xfrm>
          <a:prstGeom prst="rect">
            <a:avLst/>
          </a:prstGeom>
        </p:spPr>
      </p:pic>
      <p:pic>
        <p:nvPicPr>
          <p:cNvPr id="17" name="Hình ảnh 31">
            <a:extLst>
              <a:ext uri="{FF2B5EF4-FFF2-40B4-BE49-F238E27FC236}">
                <a16:creationId xmlns:a16="http://schemas.microsoft.com/office/drawing/2014/main" xmlns="" id="{315B3ED1-67F8-C2BE-2716-68DC5DD1FD27}"/>
              </a:ext>
            </a:extLst>
          </p:cNvPr>
          <p:cNvPicPr>
            <a:picLocks noChangeAspect="1"/>
          </p:cNvPicPr>
          <p:nvPr userDrawn="1"/>
        </p:nvPicPr>
        <p:blipFill>
          <a:blip r:embed="rId16"/>
          <a:srcRect r="12560" b="22493"/>
          <a:stretch>
            <a:fillRect/>
          </a:stretch>
        </p:blipFill>
        <p:spPr>
          <a:xfrm>
            <a:off x="-2009726" y="-243220"/>
            <a:ext cx="1577926" cy="19704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62780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0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Relationship Id="rId9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cartoon of a couple of kids playing with colorful blocks&#10;&#10;AI-generated content may be incorrect.">
            <a:extLst>
              <a:ext uri="{FF2B5EF4-FFF2-40B4-BE49-F238E27FC236}">
                <a16:creationId xmlns:a16="http://schemas.microsoft.com/office/drawing/2014/main" xmlns="" id="{5BDC67C5-0020-E3C8-D61A-EF415967461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7086" y="3276126"/>
            <a:ext cx="6337161" cy="3581874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67FB863C-4B4C-83CC-152E-BB6E43A41F8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4639" y="183100"/>
            <a:ext cx="12801600" cy="549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428592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B3F0FCE3-BB33-F636-856D-A7CFC1EE343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45E9FEC3-DCB0-947D-C582-7B35DBF2197D}"/>
              </a:ext>
            </a:extLst>
          </p:cNvPr>
          <p:cNvSpPr/>
          <p:nvPr/>
        </p:nvSpPr>
        <p:spPr>
          <a:xfrm>
            <a:off x="435428" y="146267"/>
            <a:ext cx="11678739" cy="6593825"/>
          </a:xfrm>
          <a:prstGeom prst="rect">
            <a:avLst/>
          </a:prstGeom>
          <a:solidFill>
            <a:schemeClr val="bg1">
              <a:alpha val="84000"/>
            </a:schemeClr>
          </a:solidFill>
          <a:ln w="28575">
            <a:solidFill>
              <a:schemeClr val="accent6">
                <a:lumMod val="50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9A81BAB1-653A-CD7A-DE51-E75571ACC955}"/>
              </a:ext>
            </a:extLst>
          </p:cNvPr>
          <p:cNvSpPr txBox="1"/>
          <p:nvPr/>
        </p:nvSpPr>
        <p:spPr>
          <a:xfrm>
            <a:off x="238951" y="381617"/>
            <a:ext cx="10678885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316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E97132">
                    <a:lumMod val="50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ea typeface="微软雅黑"/>
                <a:cs typeface="Times New Roman" panose="02020603050405020304" pitchFamily="18" charset="0"/>
              </a:rPr>
              <a:t>Bài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E97132">
                    <a:lumMod val="50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ea typeface="微软雅黑"/>
                <a:cs typeface="Times New Roman" panose="02020603050405020304" pitchFamily="18" charset="0"/>
              </a:rPr>
              <a:t> 1: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E97132">
                    <a:lumMod val="50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ea typeface="微软雅黑"/>
                <a:cs typeface="Times New Roman" panose="02020603050405020304" pitchFamily="18" charset="0"/>
              </a:rPr>
              <a:t>Bạn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E97132">
                    <a:lumMod val="50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ea typeface="微软雅黑"/>
                <a:cs typeface="Times New Roman" panose="02020603050405020304" pitchFamily="18" charset="0"/>
              </a:rPr>
              <a:t> Việt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E97132">
                    <a:lumMod val="50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ea typeface="微软雅黑"/>
                <a:cs typeface="Times New Roman" panose="02020603050405020304" pitchFamily="18" charset="0"/>
              </a:rPr>
              <a:t>cắt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E97132">
                    <a:lumMod val="50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ea typeface="微软雅黑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E97132">
                    <a:lumMod val="50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ea typeface="微软雅黑"/>
                <a:cs typeface="Times New Roman" panose="02020603050405020304" pitchFamily="18" charset="0"/>
              </a:rPr>
              <a:t>miếng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E97132">
                    <a:lumMod val="50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ea typeface="微软雅黑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E97132">
                    <a:lumMod val="50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ea typeface="微软雅黑"/>
                <a:cs typeface="Times New Roman" panose="02020603050405020304" pitchFamily="18" charset="0"/>
              </a:rPr>
              <a:t>bìa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E97132">
                    <a:lumMod val="50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ea typeface="微软雅黑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E97132">
                    <a:lumMod val="50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ea typeface="微软雅黑"/>
                <a:cs typeface="Times New Roman" panose="02020603050405020304" pitchFamily="18" charset="0"/>
              </a:rPr>
              <a:t>hình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E97132">
                    <a:lumMod val="50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ea typeface="微软雅黑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E97132">
                    <a:lumMod val="50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ea typeface="微软雅黑"/>
                <a:cs typeface="Times New Roman" panose="02020603050405020304" pitchFamily="18" charset="0"/>
              </a:rPr>
              <a:t>vuông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E97132">
                    <a:lumMod val="50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ea typeface="微软雅黑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E97132">
                    <a:lumMod val="50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ea typeface="微软雅黑"/>
                <a:cs typeface="Times New Roman" panose="02020603050405020304" pitchFamily="18" charset="0"/>
              </a:rPr>
              <a:t>thành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E97132">
                    <a:lumMod val="50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ea typeface="微软雅黑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E97132">
                    <a:lumMod val="50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ea typeface="微软雅黑"/>
                <a:cs typeface="Times New Roman" panose="02020603050405020304" pitchFamily="18" charset="0"/>
              </a:rPr>
              <a:t>bốn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E97132">
                    <a:lumMod val="50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ea typeface="微软雅黑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E97132">
                    <a:lumMod val="50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ea typeface="微软雅黑"/>
                <a:cs typeface="Times New Roman" panose="02020603050405020304" pitchFamily="18" charset="0"/>
              </a:rPr>
              <a:t>miếng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E97132">
                    <a:lumMod val="50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ea typeface="微软雅黑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E97132">
                    <a:lumMod val="50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ea typeface="微软雅黑"/>
                <a:cs typeface="Times New Roman" panose="02020603050405020304" pitchFamily="18" charset="0"/>
              </a:rPr>
              <a:t>bìa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E97132">
                    <a:lumMod val="50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ea typeface="微软雅黑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E97132">
                    <a:lumMod val="50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ea typeface="微软雅黑"/>
                <a:cs typeface="Times New Roman" panose="02020603050405020304" pitchFamily="18" charset="0"/>
              </a:rPr>
              <a:t>hình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E97132">
                    <a:lumMod val="50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ea typeface="微软雅黑"/>
                <a:cs typeface="Times New Roman" panose="02020603050405020304" pitchFamily="18" charset="0"/>
              </a:rPr>
              <a:t> tam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E97132">
                    <a:lumMod val="50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ea typeface="微软雅黑"/>
                <a:cs typeface="Times New Roman" panose="02020603050405020304" pitchFamily="18" charset="0"/>
              </a:rPr>
              <a:t>giác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E97132">
                    <a:lumMod val="50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ea typeface="微软雅黑"/>
                <a:cs typeface="Times New Roman" panose="02020603050405020304" pitchFamily="18" charset="0"/>
              </a:rPr>
              <a:t> :</a:t>
            </a:r>
          </a:p>
        </p:txBody>
      </p:sp>
      <p:sp>
        <p:nvSpPr>
          <p:cNvPr id="20" name="Right Triangle 19">
            <a:extLst>
              <a:ext uri="{FF2B5EF4-FFF2-40B4-BE49-F238E27FC236}">
                <a16:creationId xmlns:a16="http://schemas.microsoft.com/office/drawing/2014/main" xmlns="" id="{53B94C5E-98E8-553E-FA86-E9B5765989B9}"/>
              </a:ext>
            </a:extLst>
          </p:cNvPr>
          <p:cNvSpPr/>
          <p:nvPr/>
        </p:nvSpPr>
        <p:spPr>
          <a:xfrm>
            <a:off x="4033122" y="2079657"/>
            <a:ext cx="1569156" cy="1426651"/>
          </a:xfrm>
          <a:prstGeom prst="rtTriangl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21" name="Right Triangle 20">
            <a:extLst>
              <a:ext uri="{FF2B5EF4-FFF2-40B4-BE49-F238E27FC236}">
                <a16:creationId xmlns:a16="http://schemas.microsoft.com/office/drawing/2014/main" xmlns="" id="{37BBF566-4390-248C-C97A-DB05A505E7B0}"/>
              </a:ext>
            </a:extLst>
          </p:cNvPr>
          <p:cNvSpPr/>
          <p:nvPr/>
        </p:nvSpPr>
        <p:spPr>
          <a:xfrm>
            <a:off x="6181037" y="2079656"/>
            <a:ext cx="1569156" cy="1426651"/>
          </a:xfrm>
          <a:prstGeom prst="rtTriangl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22" name="Right Triangle 21">
            <a:extLst>
              <a:ext uri="{FF2B5EF4-FFF2-40B4-BE49-F238E27FC236}">
                <a16:creationId xmlns:a16="http://schemas.microsoft.com/office/drawing/2014/main" xmlns="" id="{703EEAE8-7F10-44AB-7A6F-965F954E7F89}"/>
              </a:ext>
            </a:extLst>
          </p:cNvPr>
          <p:cNvSpPr/>
          <p:nvPr/>
        </p:nvSpPr>
        <p:spPr>
          <a:xfrm>
            <a:off x="8273712" y="2080602"/>
            <a:ext cx="1569156" cy="1426651"/>
          </a:xfrm>
          <a:prstGeom prst="rtTriangl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23" name="Right Triangle 22">
            <a:extLst>
              <a:ext uri="{FF2B5EF4-FFF2-40B4-BE49-F238E27FC236}">
                <a16:creationId xmlns:a16="http://schemas.microsoft.com/office/drawing/2014/main" xmlns="" id="{2E3E1450-D675-1438-3F92-248089BAE144}"/>
              </a:ext>
            </a:extLst>
          </p:cNvPr>
          <p:cNvSpPr/>
          <p:nvPr/>
        </p:nvSpPr>
        <p:spPr>
          <a:xfrm>
            <a:off x="10187413" y="2080601"/>
            <a:ext cx="1569156" cy="1426651"/>
          </a:xfrm>
          <a:prstGeom prst="rtTriangl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pic>
        <p:nvPicPr>
          <p:cNvPr id="27" name="Picture 26" descr="A cartoon of a child at a desk&#10;&#10;AI-generated content may be incorrect.">
            <a:extLst>
              <a:ext uri="{FF2B5EF4-FFF2-40B4-BE49-F238E27FC236}">
                <a16:creationId xmlns:a16="http://schemas.microsoft.com/office/drawing/2014/main" xmlns="" id="{F1FEBDAD-3ADD-2657-711E-AD0C74BFA9B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42868" y="8023"/>
            <a:ext cx="2907002" cy="2068641"/>
          </a:xfrm>
          <a:prstGeom prst="rect">
            <a:avLst/>
          </a:prstGeom>
        </p:spPr>
      </p:pic>
      <p:sp>
        <p:nvSpPr>
          <p:cNvPr id="28" name="Rectangle 27">
            <a:extLst>
              <a:ext uri="{FF2B5EF4-FFF2-40B4-BE49-F238E27FC236}">
                <a16:creationId xmlns:a16="http://schemas.microsoft.com/office/drawing/2014/main" xmlns="" id="{D446FE8A-707E-58BD-9943-80C71A08AB2A}"/>
              </a:ext>
            </a:extLst>
          </p:cNvPr>
          <p:cNvSpPr/>
          <p:nvPr/>
        </p:nvSpPr>
        <p:spPr>
          <a:xfrm>
            <a:off x="1125223" y="1492005"/>
            <a:ext cx="2150166" cy="2014303"/>
          </a:xfrm>
          <a:prstGeom prst="rect">
            <a:avLst/>
          </a:prstGeom>
          <a:solidFill>
            <a:srgbClr val="FF000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SG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xmlns="" id="{D06F6633-D923-C119-0471-CAD7D07ED4B7}"/>
              </a:ext>
            </a:extLst>
          </p:cNvPr>
          <p:cNvCxnSpPr/>
          <p:nvPr/>
        </p:nvCxnSpPr>
        <p:spPr>
          <a:xfrm>
            <a:off x="1125223" y="1492005"/>
            <a:ext cx="2150166" cy="2014303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xmlns="" id="{AC213430-ACB3-E93C-6D94-651E3EC301D0}"/>
              </a:ext>
            </a:extLst>
          </p:cNvPr>
          <p:cNvCxnSpPr>
            <a:cxnSpLocks/>
          </p:cNvCxnSpPr>
          <p:nvPr/>
        </p:nvCxnSpPr>
        <p:spPr>
          <a:xfrm flipV="1">
            <a:off x="1125222" y="1501254"/>
            <a:ext cx="2132824" cy="2005054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33FBA425-EA54-E0B5-B5A0-E4A53D9E0F2B}"/>
              </a:ext>
            </a:extLst>
          </p:cNvPr>
          <p:cNvSpPr/>
          <p:nvPr/>
        </p:nvSpPr>
        <p:spPr>
          <a:xfrm>
            <a:off x="1029433" y="3638893"/>
            <a:ext cx="12170972" cy="586728"/>
          </a:xfrm>
          <a:prstGeom prst="rect">
            <a:avLst/>
          </a:prstGeom>
          <a:noFill/>
        </p:spPr>
        <p:txBody>
          <a:bodyPr wrap="square" lIns="123856" tIns="61927" rIns="123856" bIns="61927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defTabSz="917368">
              <a:defRPr/>
            </a:pPr>
            <a:r>
              <a:rPr lang="en-US" sz="3000" b="1" dirty="0" err="1">
                <a:ln/>
                <a:solidFill>
                  <a:srgbClr val="002060"/>
                </a:solidFill>
                <a:latin typeface="UTM Avo" panose="02040603050506020204" pitchFamily="18" charset="0"/>
                <a:ea typeface="宋体"/>
                <a:cs typeface="Times New Roman" panose="02020603050405020304" pitchFamily="18" charset="0"/>
              </a:rPr>
              <a:t>Em</a:t>
            </a:r>
            <a:r>
              <a:rPr lang="en-US" sz="3000" b="1" dirty="0">
                <a:ln/>
                <a:solidFill>
                  <a:srgbClr val="002060"/>
                </a:solidFill>
                <a:latin typeface="UTM Avo" panose="02040603050506020204" pitchFamily="18" charset="0"/>
                <a:ea typeface="宋体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n/>
                <a:solidFill>
                  <a:srgbClr val="002060"/>
                </a:solidFill>
                <a:latin typeface="UTM Avo" panose="02040603050506020204" pitchFamily="18" charset="0"/>
                <a:ea typeface="宋体"/>
                <a:cs typeface="Times New Roman" panose="02020603050405020304" pitchFamily="18" charset="0"/>
              </a:rPr>
              <a:t>ghép</a:t>
            </a:r>
            <a:r>
              <a:rPr lang="en-US" sz="3000" b="1" dirty="0">
                <a:ln/>
                <a:solidFill>
                  <a:srgbClr val="002060"/>
                </a:solidFill>
                <a:latin typeface="UTM Avo" panose="02040603050506020204" pitchFamily="18" charset="0"/>
                <a:ea typeface="宋体"/>
                <a:cs typeface="Times New Roman" panose="02020603050405020304" pitchFamily="18" charset="0"/>
              </a:rPr>
              <a:t> 4 </a:t>
            </a:r>
            <a:r>
              <a:rPr lang="en-US" sz="3000" b="1" dirty="0" err="1">
                <a:ln/>
                <a:solidFill>
                  <a:srgbClr val="002060"/>
                </a:solidFill>
                <a:latin typeface="UTM Avo" panose="02040603050506020204" pitchFamily="18" charset="0"/>
                <a:ea typeface="宋体"/>
                <a:cs typeface="Times New Roman" panose="02020603050405020304" pitchFamily="18" charset="0"/>
              </a:rPr>
              <a:t>tấm</a:t>
            </a:r>
            <a:r>
              <a:rPr lang="en-US" sz="3000" b="1" dirty="0">
                <a:ln/>
                <a:solidFill>
                  <a:srgbClr val="002060"/>
                </a:solidFill>
                <a:latin typeface="UTM Avo" panose="02040603050506020204" pitchFamily="18" charset="0"/>
                <a:ea typeface="宋体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n/>
                <a:solidFill>
                  <a:srgbClr val="002060"/>
                </a:solidFill>
                <a:latin typeface="UTM Avo" panose="02040603050506020204" pitchFamily="18" charset="0"/>
                <a:ea typeface="宋体"/>
                <a:cs typeface="Times New Roman" panose="02020603050405020304" pitchFamily="18" charset="0"/>
              </a:rPr>
              <a:t>bìa</a:t>
            </a:r>
            <a:r>
              <a:rPr lang="en-US" sz="3000" b="1" dirty="0">
                <a:ln/>
                <a:solidFill>
                  <a:srgbClr val="002060"/>
                </a:solidFill>
                <a:latin typeface="UTM Avo" panose="02040603050506020204" pitchFamily="18" charset="0"/>
                <a:ea typeface="宋体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n/>
                <a:solidFill>
                  <a:srgbClr val="002060"/>
                </a:solidFill>
                <a:latin typeface="UTM Avo" panose="02040603050506020204" pitchFamily="18" charset="0"/>
                <a:ea typeface="宋体"/>
                <a:cs typeface="Times New Roman" panose="02020603050405020304" pitchFamily="18" charset="0"/>
              </a:rPr>
              <a:t>hình</a:t>
            </a:r>
            <a:r>
              <a:rPr lang="en-US" sz="3000" b="1" dirty="0">
                <a:ln/>
                <a:solidFill>
                  <a:srgbClr val="002060"/>
                </a:solidFill>
                <a:latin typeface="UTM Avo" panose="02040603050506020204" pitchFamily="18" charset="0"/>
                <a:ea typeface="宋体"/>
                <a:cs typeface="Times New Roman" panose="02020603050405020304" pitchFamily="18" charset="0"/>
              </a:rPr>
              <a:t> tam </a:t>
            </a:r>
            <a:r>
              <a:rPr lang="en-US" sz="3000" b="1" dirty="0" err="1">
                <a:ln/>
                <a:solidFill>
                  <a:srgbClr val="002060"/>
                </a:solidFill>
                <a:latin typeface="UTM Avo" panose="02040603050506020204" pitchFamily="18" charset="0"/>
                <a:ea typeface="宋体"/>
                <a:cs typeface="Times New Roman" panose="02020603050405020304" pitchFamily="18" charset="0"/>
              </a:rPr>
              <a:t>giác</a:t>
            </a:r>
            <a:r>
              <a:rPr lang="en-US" sz="3000" b="1" dirty="0">
                <a:ln/>
                <a:solidFill>
                  <a:srgbClr val="002060"/>
                </a:solidFill>
                <a:latin typeface="UTM Avo" panose="02040603050506020204" pitchFamily="18" charset="0"/>
                <a:ea typeface="宋体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n/>
                <a:solidFill>
                  <a:srgbClr val="002060"/>
                </a:solidFill>
                <a:latin typeface="UTM Avo" panose="02040603050506020204" pitchFamily="18" charset="0"/>
                <a:ea typeface="宋体"/>
                <a:cs typeface="Times New Roman" panose="02020603050405020304" pitchFamily="18" charset="0"/>
              </a:rPr>
              <a:t>để</a:t>
            </a:r>
            <a:r>
              <a:rPr lang="en-US" sz="3000" b="1" dirty="0">
                <a:ln/>
                <a:solidFill>
                  <a:srgbClr val="002060"/>
                </a:solidFill>
                <a:latin typeface="UTM Avo" panose="02040603050506020204" pitchFamily="18" charset="0"/>
                <a:ea typeface="宋体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n/>
                <a:solidFill>
                  <a:srgbClr val="002060"/>
                </a:solidFill>
                <a:latin typeface="UTM Avo" panose="02040603050506020204" pitchFamily="18" charset="0"/>
                <a:ea typeface="宋体"/>
                <a:cs typeface="Times New Roman" panose="02020603050405020304" pitchFamily="18" charset="0"/>
              </a:rPr>
              <a:t>có</a:t>
            </a:r>
            <a:r>
              <a:rPr lang="en-US" sz="3000" b="1" dirty="0">
                <a:ln/>
                <a:solidFill>
                  <a:srgbClr val="002060"/>
                </a:solidFill>
                <a:latin typeface="UTM Avo" panose="02040603050506020204" pitchFamily="18" charset="0"/>
                <a:ea typeface="宋体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n/>
                <a:solidFill>
                  <a:srgbClr val="002060"/>
                </a:solidFill>
                <a:latin typeface="UTM Avo" panose="02040603050506020204" pitchFamily="18" charset="0"/>
                <a:ea typeface="宋体"/>
                <a:cs typeface="Times New Roman" panose="02020603050405020304" pitchFamily="18" charset="0"/>
              </a:rPr>
              <a:t>mỗi</a:t>
            </a:r>
            <a:r>
              <a:rPr lang="en-US" sz="3000" b="1" dirty="0">
                <a:ln/>
                <a:solidFill>
                  <a:srgbClr val="002060"/>
                </a:solidFill>
                <a:latin typeface="UTM Avo" panose="02040603050506020204" pitchFamily="18" charset="0"/>
                <a:ea typeface="宋体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n/>
                <a:solidFill>
                  <a:srgbClr val="002060"/>
                </a:solidFill>
                <a:latin typeface="UTM Avo" panose="02040603050506020204" pitchFamily="18" charset="0"/>
                <a:ea typeface="宋体"/>
                <a:cs typeface="Times New Roman" panose="02020603050405020304" pitchFamily="18" charset="0"/>
              </a:rPr>
              <a:t>hình</a:t>
            </a:r>
            <a:r>
              <a:rPr lang="en-US" sz="3000" b="1" dirty="0">
                <a:ln/>
                <a:solidFill>
                  <a:srgbClr val="002060"/>
                </a:solidFill>
                <a:latin typeface="UTM Avo" panose="02040603050506020204" pitchFamily="18" charset="0"/>
                <a:ea typeface="宋体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n/>
                <a:solidFill>
                  <a:srgbClr val="002060"/>
                </a:solidFill>
                <a:latin typeface="UTM Avo" panose="02040603050506020204" pitchFamily="18" charset="0"/>
                <a:ea typeface="宋体"/>
                <a:cs typeface="Times New Roman" panose="02020603050405020304" pitchFamily="18" charset="0"/>
              </a:rPr>
              <a:t>sau</a:t>
            </a:r>
            <a:r>
              <a:rPr lang="en-US" sz="3000" b="1" dirty="0">
                <a:ln/>
                <a:solidFill>
                  <a:srgbClr val="002060"/>
                </a:solidFill>
                <a:latin typeface="UTM Avo" panose="02040603050506020204" pitchFamily="18" charset="0"/>
                <a:ea typeface="宋体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3" name="Right Triangle 2">
            <a:extLst>
              <a:ext uri="{FF2B5EF4-FFF2-40B4-BE49-F238E27FC236}">
                <a16:creationId xmlns:a16="http://schemas.microsoft.com/office/drawing/2014/main" xmlns="" id="{E744B4EC-9BEF-DE62-446D-6B1D767677E2}"/>
              </a:ext>
            </a:extLst>
          </p:cNvPr>
          <p:cNvSpPr/>
          <p:nvPr/>
        </p:nvSpPr>
        <p:spPr>
          <a:xfrm>
            <a:off x="650403" y="5029420"/>
            <a:ext cx="1057029" cy="1240118"/>
          </a:xfrm>
          <a:prstGeom prst="rtTriangl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ight Triangle 4">
            <a:extLst>
              <a:ext uri="{FF2B5EF4-FFF2-40B4-BE49-F238E27FC236}">
                <a16:creationId xmlns:a16="http://schemas.microsoft.com/office/drawing/2014/main" xmlns="" id="{1666E6DC-E8E3-C940-1EC8-894A2FAAA603}"/>
              </a:ext>
            </a:extLst>
          </p:cNvPr>
          <p:cNvSpPr/>
          <p:nvPr/>
        </p:nvSpPr>
        <p:spPr>
          <a:xfrm rot="10800000">
            <a:off x="680143" y="5026955"/>
            <a:ext cx="1027289" cy="1264355"/>
          </a:xfrm>
          <a:prstGeom prst="rtTriangl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ight Triangle 6">
            <a:extLst>
              <a:ext uri="{FF2B5EF4-FFF2-40B4-BE49-F238E27FC236}">
                <a16:creationId xmlns:a16="http://schemas.microsoft.com/office/drawing/2014/main" xmlns="" id="{1DA57276-0272-AE79-B3E9-833E2148CE8C}"/>
              </a:ext>
            </a:extLst>
          </p:cNvPr>
          <p:cNvSpPr/>
          <p:nvPr/>
        </p:nvSpPr>
        <p:spPr>
          <a:xfrm>
            <a:off x="1692562" y="5016069"/>
            <a:ext cx="1027289" cy="1264355"/>
          </a:xfrm>
          <a:prstGeom prst="rtTriangl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ight Triangle 7">
            <a:extLst>
              <a:ext uri="{FF2B5EF4-FFF2-40B4-BE49-F238E27FC236}">
                <a16:creationId xmlns:a16="http://schemas.microsoft.com/office/drawing/2014/main" xmlns="" id="{262A0132-BEF8-7D9C-1E51-92BA27A33DAF}"/>
              </a:ext>
            </a:extLst>
          </p:cNvPr>
          <p:cNvSpPr/>
          <p:nvPr/>
        </p:nvSpPr>
        <p:spPr>
          <a:xfrm rot="10800000">
            <a:off x="1722301" y="5026955"/>
            <a:ext cx="1027289" cy="1264355"/>
          </a:xfrm>
          <a:prstGeom prst="rtTriangl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ight Triangle 8">
            <a:extLst>
              <a:ext uri="{FF2B5EF4-FFF2-40B4-BE49-F238E27FC236}">
                <a16:creationId xmlns:a16="http://schemas.microsoft.com/office/drawing/2014/main" xmlns="" id="{BE2D11B7-73E9-21ED-3809-BB9291F261F7}"/>
              </a:ext>
            </a:extLst>
          </p:cNvPr>
          <p:cNvSpPr/>
          <p:nvPr/>
        </p:nvSpPr>
        <p:spPr>
          <a:xfrm>
            <a:off x="5588961" y="4983653"/>
            <a:ext cx="1286032" cy="1296771"/>
          </a:xfrm>
          <a:prstGeom prst="rtTriangl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ight Triangle 9">
            <a:extLst>
              <a:ext uri="{FF2B5EF4-FFF2-40B4-BE49-F238E27FC236}">
                <a16:creationId xmlns:a16="http://schemas.microsoft.com/office/drawing/2014/main" xmlns="" id="{8C7F66F8-C07D-1EF5-BAE6-EE3345554DCE}"/>
              </a:ext>
            </a:extLst>
          </p:cNvPr>
          <p:cNvSpPr/>
          <p:nvPr/>
        </p:nvSpPr>
        <p:spPr>
          <a:xfrm rot="16200000">
            <a:off x="3239637" y="4983656"/>
            <a:ext cx="1296769" cy="1296771"/>
          </a:xfrm>
          <a:prstGeom prst="rtTriangl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ight Triangle 10">
            <a:extLst>
              <a:ext uri="{FF2B5EF4-FFF2-40B4-BE49-F238E27FC236}">
                <a16:creationId xmlns:a16="http://schemas.microsoft.com/office/drawing/2014/main" xmlns="" id="{3CD0437A-C8A0-FE00-A6FD-CE379EE4B6E6}"/>
              </a:ext>
            </a:extLst>
          </p:cNvPr>
          <p:cNvSpPr/>
          <p:nvPr/>
        </p:nvSpPr>
        <p:spPr>
          <a:xfrm>
            <a:off x="4536235" y="4983655"/>
            <a:ext cx="1042159" cy="1296771"/>
          </a:xfrm>
          <a:prstGeom prst="rtTriangl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ight Triangle 11">
            <a:extLst>
              <a:ext uri="{FF2B5EF4-FFF2-40B4-BE49-F238E27FC236}">
                <a16:creationId xmlns:a16="http://schemas.microsoft.com/office/drawing/2014/main" xmlns="" id="{91FCEE71-1735-10B8-BEDD-D19FECBC50A4}"/>
              </a:ext>
            </a:extLst>
          </p:cNvPr>
          <p:cNvSpPr/>
          <p:nvPr/>
        </p:nvSpPr>
        <p:spPr>
          <a:xfrm rot="10800000">
            <a:off x="4541605" y="4983654"/>
            <a:ext cx="1042159" cy="1296771"/>
          </a:xfrm>
          <a:prstGeom prst="rtTriangl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ight Triangle 12">
            <a:extLst>
              <a:ext uri="{FF2B5EF4-FFF2-40B4-BE49-F238E27FC236}">
                <a16:creationId xmlns:a16="http://schemas.microsoft.com/office/drawing/2014/main" xmlns="" id="{8D2E5146-2CE7-7209-DECB-524B005446A2}"/>
              </a:ext>
            </a:extLst>
          </p:cNvPr>
          <p:cNvSpPr/>
          <p:nvPr/>
        </p:nvSpPr>
        <p:spPr>
          <a:xfrm rot="2283110">
            <a:off x="7181461" y="4941243"/>
            <a:ext cx="1042159" cy="1296771"/>
          </a:xfrm>
          <a:prstGeom prst="rtTriangl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ight Triangle 13">
            <a:extLst>
              <a:ext uri="{FF2B5EF4-FFF2-40B4-BE49-F238E27FC236}">
                <a16:creationId xmlns:a16="http://schemas.microsoft.com/office/drawing/2014/main" xmlns="" id="{F88CB856-6B98-1610-C96F-0763534C962D}"/>
              </a:ext>
            </a:extLst>
          </p:cNvPr>
          <p:cNvSpPr/>
          <p:nvPr/>
        </p:nvSpPr>
        <p:spPr>
          <a:xfrm rot="10800000">
            <a:off x="7702539" y="4988834"/>
            <a:ext cx="1042159" cy="1323694"/>
          </a:xfrm>
          <a:prstGeom prst="rtTriangl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ight Triangle 14">
            <a:extLst>
              <a:ext uri="{FF2B5EF4-FFF2-40B4-BE49-F238E27FC236}">
                <a16:creationId xmlns:a16="http://schemas.microsoft.com/office/drawing/2014/main" xmlns="" id="{E77D0FF2-8CF9-CC92-1C95-B4BD8599BFFA}"/>
              </a:ext>
            </a:extLst>
          </p:cNvPr>
          <p:cNvSpPr/>
          <p:nvPr/>
        </p:nvSpPr>
        <p:spPr>
          <a:xfrm>
            <a:off x="7702540" y="4964960"/>
            <a:ext cx="1042159" cy="1296771"/>
          </a:xfrm>
          <a:prstGeom prst="rtTriangl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ight Triangle 15">
            <a:extLst>
              <a:ext uri="{FF2B5EF4-FFF2-40B4-BE49-F238E27FC236}">
                <a16:creationId xmlns:a16="http://schemas.microsoft.com/office/drawing/2014/main" xmlns="" id="{5D455D14-D320-6981-575F-2C3653D26A81}"/>
              </a:ext>
            </a:extLst>
          </p:cNvPr>
          <p:cNvSpPr/>
          <p:nvPr/>
        </p:nvSpPr>
        <p:spPr>
          <a:xfrm rot="13918357">
            <a:off x="8121916" y="5068033"/>
            <a:ext cx="1259087" cy="967507"/>
          </a:xfrm>
          <a:prstGeom prst="rtTriangl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ight Triangle 16">
            <a:extLst>
              <a:ext uri="{FF2B5EF4-FFF2-40B4-BE49-F238E27FC236}">
                <a16:creationId xmlns:a16="http://schemas.microsoft.com/office/drawing/2014/main" xmlns="" id="{4B22A260-D0D1-D77A-51DA-9AEFA00D4B59}"/>
              </a:ext>
            </a:extLst>
          </p:cNvPr>
          <p:cNvSpPr/>
          <p:nvPr/>
        </p:nvSpPr>
        <p:spPr>
          <a:xfrm>
            <a:off x="10029851" y="5404367"/>
            <a:ext cx="1042159" cy="1296771"/>
          </a:xfrm>
          <a:prstGeom prst="rtTriangl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ight Triangle 17">
            <a:extLst>
              <a:ext uri="{FF2B5EF4-FFF2-40B4-BE49-F238E27FC236}">
                <a16:creationId xmlns:a16="http://schemas.microsoft.com/office/drawing/2014/main" xmlns="" id="{07061793-90FF-511F-A14D-6EA4B2836912}"/>
              </a:ext>
            </a:extLst>
          </p:cNvPr>
          <p:cNvSpPr/>
          <p:nvPr/>
        </p:nvSpPr>
        <p:spPr>
          <a:xfrm rot="10800000">
            <a:off x="10029850" y="5404367"/>
            <a:ext cx="1042159" cy="1296771"/>
          </a:xfrm>
          <a:prstGeom prst="rtTriangl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ight Triangle 18">
            <a:extLst>
              <a:ext uri="{FF2B5EF4-FFF2-40B4-BE49-F238E27FC236}">
                <a16:creationId xmlns:a16="http://schemas.microsoft.com/office/drawing/2014/main" xmlns="" id="{B1FC5FAF-6DAD-F094-E638-8C81B3EF335D}"/>
              </a:ext>
            </a:extLst>
          </p:cNvPr>
          <p:cNvSpPr/>
          <p:nvPr/>
        </p:nvSpPr>
        <p:spPr>
          <a:xfrm>
            <a:off x="10029849" y="4117254"/>
            <a:ext cx="1042159" cy="1296771"/>
          </a:xfrm>
          <a:prstGeom prst="rtTriangl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ight Triangle 23">
            <a:extLst>
              <a:ext uri="{FF2B5EF4-FFF2-40B4-BE49-F238E27FC236}">
                <a16:creationId xmlns:a16="http://schemas.microsoft.com/office/drawing/2014/main" xmlns="" id="{AD1993EA-D2FF-A069-27C4-4B1F0353C4C4}"/>
              </a:ext>
            </a:extLst>
          </p:cNvPr>
          <p:cNvSpPr/>
          <p:nvPr/>
        </p:nvSpPr>
        <p:spPr>
          <a:xfrm>
            <a:off x="11072008" y="5412241"/>
            <a:ext cx="1042159" cy="1296771"/>
          </a:xfrm>
          <a:prstGeom prst="rtTriangl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67184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6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1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1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6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1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1" grpId="0" animBg="1"/>
      <p:bldP spid="22" grpId="0" animBg="1"/>
      <p:bldP spid="23" grpId="0" animBg="1"/>
      <p:bldP spid="2" grpId="0" build="allAtOnce"/>
      <p:bldP spid="3" grpId="0" animBg="1"/>
      <p:bldP spid="5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AB1F7C93-6294-EA89-01ED-E8752520625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C95FFA3C-0AB2-F97A-91F0-C5B42DF79B10}"/>
              </a:ext>
            </a:extLst>
          </p:cNvPr>
          <p:cNvSpPr/>
          <p:nvPr/>
        </p:nvSpPr>
        <p:spPr>
          <a:xfrm>
            <a:off x="435428" y="224615"/>
            <a:ext cx="11678739" cy="6408769"/>
          </a:xfrm>
          <a:prstGeom prst="rect">
            <a:avLst/>
          </a:prstGeom>
          <a:solidFill>
            <a:schemeClr val="bg1">
              <a:alpha val="84000"/>
            </a:schemeClr>
          </a:solidFill>
          <a:ln w="28575">
            <a:solidFill>
              <a:schemeClr val="accent6">
                <a:lumMod val="50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C8FF782D-A87B-B354-AAA2-00E78DAF735D}"/>
              </a:ext>
            </a:extLst>
          </p:cNvPr>
          <p:cNvSpPr txBox="1"/>
          <p:nvPr/>
        </p:nvSpPr>
        <p:spPr>
          <a:xfrm>
            <a:off x="935354" y="302964"/>
            <a:ext cx="10678885" cy="113877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914316" fontAlgn="base">
              <a:spcBef>
                <a:spcPct val="0"/>
              </a:spcBef>
              <a:spcAft>
                <a:spcPct val="0"/>
              </a:spcAft>
              <a:defRPr/>
            </a:pPr>
            <a:r>
              <a:rPr kumimoji="0" lang="en-US" sz="3400" b="1" i="0" u="none" strike="noStrike" kern="1200" cap="none" spc="0" normalizeH="0" baseline="0" noProof="0" dirty="0" err="1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uLnTx/>
                <a:uFillTx/>
                <a:latin typeface="UTM Avo" panose="02040603050506020204" pitchFamily="18" charset="0"/>
                <a:ea typeface="微软雅黑"/>
                <a:cs typeface="Times New Roman" panose="02020603050405020304" pitchFamily="18" charset="0"/>
              </a:rPr>
              <a:t>Bài</a:t>
            </a:r>
            <a:r>
              <a:rPr kumimoji="0" lang="en-US" sz="3400" b="1" i="0" u="none" strike="noStrike" kern="1200" cap="none" spc="0" normalizeH="0" baseline="0" noProof="0" dirty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uLnTx/>
                <a:uFillTx/>
                <a:latin typeface="UTM Avo" panose="02040603050506020204" pitchFamily="18" charset="0"/>
                <a:ea typeface="微软雅黑"/>
                <a:cs typeface="Times New Roman" panose="02020603050405020304" pitchFamily="18" charset="0"/>
              </a:rPr>
              <a:t> </a:t>
            </a:r>
            <a:r>
              <a:rPr kumimoji="0" lang="vi-VN" sz="3400" b="1" i="0" u="none" strike="noStrike" kern="1200" cap="none" spc="0" normalizeH="0" baseline="0" noProof="0" dirty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uLnTx/>
                <a:uFillTx/>
                <a:latin typeface="UTM Avo" panose="02040603050506020204" pitchFamily="18" charset="0"/>
                <a:ea typeface="微软雅黑"/>
                <a:cs typeface="Times New Roman" panose="02020603050405020304" pitchFamily="18" charset="0"/>
              </a:rPr>
              <a:t>2</a:t>
            </a:r>
            <a:r>
              <a:rPr kumimoji="0" lang="en-US" sz="3400" b="1" i="0" u="none" strike="noStrike" kern="1200" cap="none" spc="0" normalizeH="0" baseline="0" noProof="0" dirty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uLnTx/>
                <a:uFillTx/>
                <a:latin typeface="UTM Avo" panose="02040603050506020204" pitchFamily="18" charset="0"/>
                <a:ea typeface="微软雅黑"/>
                <a:cs typeface="Times New Roman" panose="02020603050405020304" pitchFamily="18" charset="0"/>
              </a:rPr>
              <a:t>:</a:t>
            </a:r>
            <a:r>
              <a:rPr kumimoji="0" lang="vi-VN" sz="3400" b="1" i="0" u="none" strike="noStrike" kern="1200" cap="none" spc="0" normalizeH="0" noProof="0" dirty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uLnTx/>
                <a:uFillTx/>
                <a:latin typeface="UTM Avo" panose="02040603050506020204" pitchFamily="18" charset="0"/>
                <a:ea typeface="微软雅黑"/>
                <a:cs typeface="Times New Roman" panose="02020603050405020304" pitchFamily="18" charset="0"/>
              </a:rPr>
              <a:t> </a:t>
            </a:r>
            <a:r>
              <a:rPr lang="en-US" sz="3400" b="1" dirty="0" err="1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  <a:ea typeface="微软雅黑"/>
                <a:cs typeface="Times New Roman" panose="02020603050405020304" pitchFamily="18" charset="0"/>
              </a:rPr>
              <a:t>Tìm</a:t>
            </a:r>
            <a:r>
              <a:rPr lang="en-US" sz="3400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  <a:ea typeface="微软雅黑"/>
                <a:cs typeface="Times New Roman" panose="02020603050405020304" pitchFamily="18" charset="0"/>
              </a:rPr>
              <a:t> </a:t>
            </a:r>
            <a:r>
              <a:rPr lang="en-US" sz="3400" b="1" dirty="0" err="1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  <a:ea typeface="微软雅黑"/>
                <a:cs typeface="Times New Roman" panose="02020603050405020304" pitchFamily="18" charset="0"/>
              </a:rPr>
              <a:t>hai</a:t>
            </a:r>
            <a:r>
              <a:rPr lang="en-US" sz="3400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  <a:ea typeface="微软雅黑"/>
                <a:cs typeface="Times New Roman" panose="02020603050405020304" pitchFamily="18" charset="0"/>
              </a:rPr>
              <a:t> </a:t>
            </a:r>
            <a:r>
              <a:rPr lang="en-US" sz="3400" b="1" dirty="0" err="1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  <a:ea typeface="微软雅黑"/>
                <a:cs typeface="Times New Roman" panose="02020603050405020304" pitchFamily="18" charset="0"/>
              </a:rPr>
              <a:t>miếng</a:t>
            </a:r>
            <a:r>
              <a:rPr lang="en-US" sz="3400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  <a:ea typeface="微软雅黑"/>
                <a:cs typeface="Times New Roman" panose="02020603050405020304" pitchFamily="18" charset="0"/>
              </a:rPr>
              <a:t> </a:t>
            </a:r>
            <a:r>
              <a:rPr lang="en-US" sz="3400" b="1" dirty="0" err="1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  <a:ea typeface="微软雅黑"/>
                <a:cs typeface="Times New Roman" panose="02020603050405020304" pitchFamily="18" charset="0"/>
              </a:rPr>
              <a:t>bìa</a:t>
            </a:r>
            <a:r>
              <a:rPr lang="en-US" sz="3400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  <a:ea typeface="微软雅黑"/>
                <a:cs typeface="Times New Roman" panose="02020603050405020304" pitchFamily="18" charset="0"/>
              </a:rPr>
              <a:t> </a:t>
            </a:r>
            <a:r>
              <a:rPr lang="en-US" sz="3400" b="1" dirty="0" err="1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  <a:ea typeface="微软雅黑"/>
                <a:cs typeface="Times New Roman" panose="02020603050405020304" pitchFamily="18" charset="0"/>
              </a:rPr>
              <a:t>để</a:t>
            </a:r>
            <a:r>
              <a:rPr lang="en-US" sz="3400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  <a:ea typeface="微软雅黑"/>
                <a:cs typeface="Times New Roman" panose="02020603050405020304" pitchFamily="18" charset="0"/>
              </a:rPr>
              <a:t> </a:t>
            </a:r>
            <a:r>
              <a:rPr lang="vi-VN" sz="3400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  <a:ea typeface="微软雅黑"/>
                <a:cs typeface="Times New Roman" panose="02020603050405020304" pitchFamily="18" charset="0"/>
              </a:rPr>
              <a:t>gh</a:t>
            </a:r>
            <a:r>
              <a:rPr lang="en-US" sz="3400" b="1" dirty="0" err="1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  <a:ea typeface="微软雅黑"/>
                <a:cs typeface="Times New Roman" panose="02020603050405020304" pitchFamily="18" charset="0"/>
              </a:rPr>
              <a:t>ép</a:t>
            </a:r>
            <a:r>
              <a:rPr lang="en-US" sz="3400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  <a:ea typeface="微软雅黑"/>
                <a:cs typeface="Times New Roman" panose="02020603050405020304" pitchFamily="18" charset="0"/>
              </a:rPr>
              <a:t> </a:t>
            </a:r>
            <a:r>
              <a:rPr lang="en-US" sz="3400" b="1" dirty="0" err="1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  <a:ea typeface="微软雅黑"/>
                <a:cs typeface="Times New Roman" panose="02020603050405020304" pitchFamily="18" charset="0"/>
              </a:rPr>
              <a:t>được</a:t>
            </a:r>
            <a:r>
              <a:rPr lang="en-US" sz="3400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  <a:ea typeface="微软雅黑"/>
                <a:cs typeface="Times New Roman" panose="02020603050405020304" pitchFamily="18" charset="0"/>
              </a:rPr>
              <a:t> </a:t>
            </a:r>
            <a:r>
              <a:rPr lang="en-US" sz="3400" b="1" dirty="0" err="1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  <a:ea typeface="微软雅黑"/>
                <a:cs typeface="Times New Roman" panose="02020603050405020304" pitchFamily="18" charset="0"/>
              </a:rPr>
              <a:t>hình</a:t>
            </a:r>
            <a:r>
              <a:rPr lang="en-US" sz="3400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  <a:ea typeface="微软雅黑"/>
                <a:cs typeface="Times New Roman" panose="02020603050405020304" pitchFamily="18" charset="0"/>
              </a:rPr>
              <a:t> </a:t>
            </a:r>
            <a:r>
              <a:rPr lang="en-US" sz="3400" b="1" dirty="0" err="1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  <a:ea typeface="微软雅黑"/>
                <a:cs typeface="Times New Roman" panose="02020603050405020304" pitchFamily="18" charset="0"/>
              </a:rPr>
              <a:t>tròn</a:t>
            </a:r>
            <a:r>
              <a:rPr lang="en-US" sz="3400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  <a:ea typeface="微软雅黑"/>
                <a:cs typeface="Times New Roman" panose="02020603050405020304" pitchFamily="18" charset="0"/>
              </a:rPr>
              <a:t>, </a:t>
            </a:r>
            <a:r>
              <a:rPr lang="en-US" sz="3400" b="1" dirty="0" err="1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  <a:ea typeface="微软雅黑"/>
                <a:cs typeface="Times New Roman" panose="02020603050405020304" pitchFamily="18" charset="0"/>
              </a:rPr>
              <a:t>hình</a:t>
            </a:r>
            <a:r>
              <a:rPr lang="en-US" sz="3400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  <a:ea typeface="微软雅黑"/>
                <a:cs typeface="Times New Roman" panose="02020603050405020304" pitchFamily="18" charset="0"/>
              </a:rPr>
              <a:t> </a:t>
            </a:r>
            <a:r>
              <a:rPr lang="en-US" sz="3400" b="1" dirty="0" err="1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  <a:ea typeface="微软雅黑"/>
                <a:cs typeface="Times New Roman" panose="02020603050405020304" pitchFamily="18" charset="0"/>
              </a:rPr>
              <a:t>vuông</a:t>
            </a:r>
            <a:r>
              <a:rPr lang="en-US" sz="3400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  <a:ea typeface="微软雅黑"/>
                <a:cs typeface="Times New Roman" panose="02020603050405020304" pitchFamily="18" charset="0"/>
              </a:rPr>
              <a:t>, </a:t>
            </a:r>
            <a:r>
              <a:rPr lang="en-US" sz="3400" b="1" dirty="0" err="1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  <a:ea typeface="微软雅黑"/>
                <a:cs typeface="Times New Roman" panose="02020603050405020304" pitchFamily="18" charset="0"/>
              </a:rPr>
              <a:t>hình</a:t>
            </a:r>
            <a:r>
              <a:rPr lang="en-US" sz="3400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  <a:ea typeface="微软雅黑"/>
                <a:cs typeface="Times New Roman" panose="02020603050405020304" pitchFamily="18" charset="0"/>
              </a:rPr>
              <a:t> tam </a:t>
            </a:r>
            <a:r>
              <a:rPr lang="en-US" sz="3400" b="1" dirty="0" err="1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  <a:ea typeface="微软雅黑"/>
                <a:cs typeface="Times New Roman" panose="02020603050405020304" pitchFamily="18" charset="0"/>
              </a:rPr>
              <a:t>giác</a:t>
            </a:r>
            <a:r>
              <a:rPr lang="en-US" sz="3400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  <a:ea typeface="微软雅黑"/>
                <a:cs typeface="Times New Roman" panose="02020603050405020304" pitchFamily="18" charset="0"/>
              </a:rPr>
              <a:t>:</a:t>
            </a:r>
          </a:p>
        </p:txBody>
      </p:sp>
      <p:pic>
        <p:nvPicPr>
          <p:cNvPr id="26" name="Picture 25" descr="A black background with a black square&#10;&#10;AI-generated content may be incorrect.">
            <a:extLst>
              <a:ext uri="{FF2B5EF4-FFF2-40B4-BE49-F238E27FC236}">
                <a16:creationId xmlns:a16="http://schemas.microsoft.com/office/drawing/2014/main" xmlns="" id="{2B9172AC-BAD2-4E6B-FF4A-0934E402D8B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16827" y="1531767"/>
            <a:ext cx="4779166" cy="1670529"/>
          </a:xfrm>
          <a:prstGeom prst="rect">
            <a:avLst/>
          </a:prstGeom>
        </p:spPr>
      </p:pic>
      <p:pic>
        <p:nvPicPr>
          <p:cNvPr id="32" name="Picture 31" descr="A black and white background with blue and white text&#10;&#10;AI-generated content may be incorrect.">
            <a:extLst>
              <a:ext uri="{FF2B5EF4-FFF2-40B4-BE49-F238E27FC236}">
                <a16:creationId xmlns:a16="http://schemas.microsoft.com/office/drawing/2014/main" xmlns="" id="{87061A01-5172-98B2-EAC4-119FECFE554C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610" y="3428999"/>
            <a:ext cx="4453075" cy="2945942"/>
          </a:xfrm>
          <a:prstGeom prst="rect">
            <a:avLst/>
          </a:prstGeom>
        </p:spPr>
      </p:pic>
      <p:pic>
        <p:nvPicPr>
          <p:cNvPr id="34" name="Picture 33" descr="A blue and black logo&#10;&#10;AI-generated content may be incorrect.">
            <a:extLst>
              <a:ext uri="{FF2B5EF4-FFF2-40B4-BE49-F238E27FC236}">
                <a16:creationId xmlns:a16="http://schemas.microsoft.com/office/drawing/2014/main" xmlns="" id="{EF38589D-91AA-1D6F-464D-A561BA075C0C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5157" y="1441737"/>
            <a:ext cx="3993425" cy="1905219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9AC57F50-8D03-1A35-8B53-C008D34ED2CF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6916" b="25749"/>
          <a:stretch>
            <a:fillRect/>
          </a:stretch>
        </p:blipFill>
        <p:spPr>
          <a:xfrm>
            <a:off x="6096000" y="4242379"/>
            <a:ext cx="4389321" cy="2517241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6D043EAD-1AE5-4D21-651B-0EE3F7657E68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985179" y="2920539"/>
            <a:ext cx="2806153" cy="1470332"/>
          </a:xfrm>
          <a:prstGeom prst="rect">
            <a:avLst/>
          </a:prstGeom>
        </p:spPr>
      </p:pic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xmlns="" id="{C6DA47EC-8691-0CE9-1229-4280126CB50A}"/>
              </a:ext>
            </a:extLst>
          </p:cNvPr>
          <p:cNvCxnSpPr/>
          <p:nvPr/>
        </p:nvCxnSpPr>
        <p:spPr>
          <a:xfrm>
            <a:off x="2438400" y="2764971"/>
            <a:ext cx="1937657" cy="312420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5" name="TING SOUND EFFECT">
            <a:hlinkClick r:id="" action="ppaction://media"/>
            <a:extLst>
              <a:ext uri="{FF2B5EF4-FFF2-40B4-BE49-F238E27FC236}">
                <a16:creationId xmlns:a16="http://schemas.microsoft.com/office/drawing/2014/main" xmlns="" id="{535C232A-8C13-5E83-E546-422D3802B8C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12701065" y="1238537"/>
            <a:ext cx="406400" cy="406400"/>
          </a:xfrm>
          <a:prstGeom prst="rect">
            <a:avLst/>
          </a:prstGeom>
        </p:spPr>
      </p:pic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xmlns="" id="{B1019393-9AF9-A6EE-B844-2F47C48BC140}"/>
              </a:ext>
            </a:extLst>
          </p:cNvPr>
          <p:cNvCxnSpPr>
            <a:cxnSpLocks/>
          </p:cNvCxnSpPr>
          <p:nvPr/>
        </p:nvCxnSpPr>
        <p:spPr>
          <a:xfrm flipV="1">
            <a:off x="2073318" y="2580510"/>
            <a:ext cx="2122634" cy="1358389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xmlns="" id="{329F6F30-1B1B-213A-05BB-1A2F7C03BCC9}"/>
              </a:ext>
            </a:extLst>
          </p:cNvPr>
          <p:cNvCxnSpPr>
            <a:cxnSpLocks/>
          </p:cNvCxnSpPr>
          <p:nvPr/>
        </p:nvCxnSpPr>
        <p:spPr>
          <a:xfrm>
            <a:off x="6618515" y="2367031"/>
            <a:ext cx="288000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3" name="TING SOUND EFFECT">
            <a:hlinkClick r:id="" action="ppaction://media"/>
            <a:extLst>
              <a:ext uri="{FF2B5EF4-FFF2-40B4-BE49-F238E27FC236}">
                <a16:creationId xmlns:a16="http://schemas.microsoft.com/office/drawing/2014/main" xmlns="" id="{A1C6BFE2-41AE-4C06-AB6B-E054B5C77C53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12829212" y="1793709"/>
            <a:ext cx="406400" cy="406400"/>
          </a:xfrm>
          <a:prstGeom prst="rect">
            <a:avLst/>
          </a:prstGeom>
        </p:spPr>
      </p:pic>
      <p:pic>
        <p:nvPicPr>
          <p:cNvPr id="24" name="TING SOUND EFFECT">
            <a:hlinkClick r:id="" action="ppaction://media"/>
            <a:extLst>
              <a:ext uri="{FF2B5EF4-FFF2-40B4-BE49-F238E27FC236}">
                <a16:creationId xmlns:a16="http://schemas.microsoft.com/office/drawing/2014/main" xmlns="" id="{35EE1907-AA53-81FA-BEC4-EB9ACBE1D2C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12823020" y="2394346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723957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7" dur="2089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4" dur="2089" fill="hold"/>
                                        <p:tgtEl>
                                          <p:spTgt spid="2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1" dur="2089" fill="hold"/>
                                        <p:tgtEl>
                                          <p:spTgt spid="2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3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audio>
            <p:audio>
              <p:cMediaNode vol="80000">
                <p:cTn id="3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3"/>
                </p:tgtEl>
              </p:cMediaNode>
            </p:audio>
            <p:audio>
              <p:cMediaNode vol="80000">
                <p:cTn id="3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4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1A2E6D61-536A-33B2-7B5D-0810383776FC}"/>
              </a:ext>
            </a:extLst>
          </p:cNvPr>
          <p:cNvSpPr/>
          <p:nvPr/>
        </p:nvSpPr>
        <p:spPr>
          <a:xfrm>
            <a:off x="3690255" y="881742"/>
            <a:ext cx="8501743" cy="4688283"/>
          </a:xfrm>
          <a:prstGeom prst="rect">
            <a:avLst/>
          </a:prstGeom>
          <a:solidFill>
            <a:schemeClr val="bg1">
              <a:alpha val="84000"/>
            </a:schemeClr>
          </a:solidFill>
          <a:ln w="28575">
            <a:solidFill>
              <a:schemeClr val="accent6">
                <a:lumMod val="50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pic>
        <p:nvPicPr>
          <p:cNvPr id="2" name="Picture 1" descr="A cartoon of a couple of kids playing with colorful blocks&#10;&#10;AI-generated content may be incorrect.">
            <a:extLst>
              <a:ext uri="{FF2B5EF4-FFF2-40B4-BE49-F238E27FC236}">
                <a16:creationId xmlns:a16="http://schemas.microsoft.com/office/drawing/2014/main" xmlns="" id="{C40BBE4B-4D9C-C83D-9F63-B86FC6497BB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8645" y="4319115"/>
            <a:ext cx="4327656" cy="2446066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191E1B3D-947C-F9C9-58C4-9F5D4AC2FAFB}"/>
              </a:ext>
            </a:extLst>
          </p:cNvPr>
          <p:cNvSpPr txBox="1"/>
          <p:nvPr/>
        </p:nvSpPr>
        <p:spPr>
          <a:xfrm>
            <a:off x="3690257" y="992387"/>
            <a:ext cx="8501743" cy="113877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914316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vi-VN" sz="3400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  <a:ea typeface="微软雅黑"/>
                <a:cs typeface="Times New Roman" panose="02020603050405020304" pitchFamily="18" charset="0"/>
              </a:rPr>
              <a:t>Từ 2 hình tam giác sau, em hãy ghép để được các hình khác.</a:t>
            </a:r>
            <a:endParaRPr lang="en-US" sz="3400" b="1" dirty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UTM Avo" panose="02040603050506020204" pitchFamily="18" charset="0"/>
              <a:ea typeface="微软雅黑"/>
              <a:cs typeface="Times New Roman" panose="02020603050405020304" pitchFamily="18" charset="0"/>
            </a:endParaRPr>
          </a:p>
        </p:txBody>
      </p:sp>
      <p:sp>
        <p:nvSpPr>
          <p:cNvPr id="6" name="Right Triangle 5">
            <a:extLst>
              <a:ext uri="{FF2B5EF4-FFF2-40B4-BE49-F238E27FC236}">
                <a16:creationId xmlns:a16="http://schemas.microsoft.com/office/drawing/2014/main" xmlns="" id="{4C80A5D1-92DD-C813-401F-567A5013F6FE}"/>
              </a:ext>
            </a:extLst>
          </p:cNvPr>
          <p:cNvSpPr/>
          <p:nvPr/>
        </p:nvSpPr>
        <p:spPr>
          <a:xfrm>
            <a:off x="5637772" y="2260001"/>
            <a:ext cx="1569156" cy="1426651"/>
          </a:xfrm>
          <a:prstGeom prst="rtTriangle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7" name="Right Triangle 6">
            <a:extLst>
              <a:ext uri="{FF2B5EF4-FFF2-40B4-BE49-F238E27FC236}">
                <a16:creationId xmlns:a16="http://schemas.microsoft.com/office/drawing/2014/main" xmlns="" id="{1F1EC237-4F22-5BD2-8AB1-8FB643D894A4}"/>
              </a:ext>
            </a:extLst>
          </p:cNvPr>
          <p:cNvSpPr/>
          <p:nvPr/>
        </p:nvSpPr>
        <p:spPr>
          <a:xfrm>
            <a:off x="7793513" y="2241805"/>
            <a:ext cx="1569156" cy="1426651"/>
          </a:xfrm>
          <a:prstGeom prst="rtTriangle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4C66998E-5EF5-FAD6-FA38-FE18DB8FA60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670113" y="752901"/>
            <a:ext cx="6948659" cy="3566213"/>
          </a:xfrm>
          <a:prstGeom prst="rect">
            <a:avLst/>
          </a:prstGeom>
        </p:spPr>
      </p:pic>
      <p:sp>
        <p:nvSpPr>
          <p:cNvPr id="12" name="Right Triangle 11">
            <a:extLst>
              <a:ext uri="{FF2B5EF4-FFF2-40B4-BE49-F238E27FC236}">
                <a16:creationId xmlns:a16="http://schemas.microsoft.com/office/drawing/2014/main" xmlns="" id="{8A8DE727-EF25-BE00-73CE-C6B313ED10F6}"/>
              </a:ext>
            </a:extLst>
          </p:cNvPr>
          <p:cNvSpPr/>
          <p:nvPr/>
        </p:nvSpPr>
        <p:spPr>
          <a:xfrm>
            <a:off x="4199245" y="3977341"/>
            <a:ext cx="1569156" cy="1426651"/>
          </a:xfrm>
          <a:prstGeom prst="rtTriangle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13" name="Right Triangle 12">
            <a:extLst>
              <a:ext uri="{FF2B5EF4-FFF2-40B4-BE49-F238E27FC236}">
                <a16:creationId xmlns:a16="http://schemas.microsoft.com/office/drawing/2014/main" xmlns="" id="{9EFB0576-F39C-0A40-5B6D-C7503E3FD364}"/>
              </a:ext>
            </a:extLst>
          </p:cNvPr>
          <p:cNvSpPr/>
          <p:nvPr/>
        </p:nvSpPr>
        <p:spPr>
          <a:xfrm rot="10800000">
            <a:off x="4218380" y="3977340"/>
            <a:ext cx="1569156" cy="1426651"/>
          </a:xfrm>
          <a:prstGeom prst="rtTriangle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14" name="Right Triangle 13">
            <a:extLst>
              <a:ext uri="{FF2B5EF4-FFF2-40B4-BE49-F238E27FC236}">
                <a16:creationId xmlns:a16="http://schemas.microsoft.com/office/drawing/2014/main" xmlns="" id="{620F5B25-D4F9-CF9D-7F70-0AF2DE81F198}"/>
              </a:ext>
            </a:extLst>
          </p:cNvPr>
          <p:cNvSpPr/>
          <p:nvPr/>
        </p:nvSpPr>
        <p:spPr>
          <a:xfrm>
            <a:off x="9362406" y="3977340"/>
            <a:ext cx="1569156" cy="1426651"/>
          </a:xfrm>
          <a:prstGeom prst="rtTriangle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15" name="Right Triangle 14">
            <a:extLst>
              <a:ext uri="{FF2B5EF4-FFF2-40B4-BE49-F238E27FC236}">
                <a16:creationId xmlns:a16="http://schemas.microsoft.com/office/drawing/2014/main" xmlns="" id="{4610D828-5B43-E4B7-631F-36DB505AD2E9}"/>
              </a:ext>
            </a:extLst>
          </p:cNvPr>
          <p:cNvSpPr/>
          <p:nvPr/>
        </p:nvSpPr>
        <p:spPr>
          <a:xfrm flipH="1">
            <a:off x="8017933" y="3977339"/>
            <a:ext cx="1325338" cy="1426651"/>
          </a:xfrm>
          <a:prstGeom prst="rtTriangle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327857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 animBg="1"/>
      <p:bldP spid="7" grpId="0" animBg="1"/>
      <p:bldP spid="12" grpId="0" animBg="1"/>
      <p:bldP spid="13" grpId="0" animBg="1"/>
      <p:bldP spid="14" grpId="0" animBg="1"/>
      <p:bldP spid="15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199</TotalTime>
  <Words>69</Words>
  <Application>Microsoft Office PowerPoint</Application>
  <PresentationFormat>Widescreen</PresentationFormat>
  <Paragraphs>4</Paragraphs>
  <Slides>4</Slides>
  <Notes>0</Notes>
  <HiddenSlides>0</HiddenSlides>
  <MMClips>3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13" baseType="lpstr">
      <vt:lpstr>微软雅黑</vt:lpstr>
      <vt:lpstr>宋体</vt:lpstr>
      <vt:lpstr>Aptos</vt:lpstr>
      <vt:lpstr>Aptos Display</vt:lpstr>
      <vt:lpstr>Arial</vt:lpstr>
      <vt:lpstr>SVN-Newton</vt:lpstr>
      <vt:lpstr>Times New Roman</vt:lpstr>
      <vt:lpstr>UTM Avo</vt:lpstr>
      <vt:lpstr>Office Theme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MNT</dc:title>
  <dc:creator>Tư Bùi</dc:creator>
  <cp:keywords>MNT</cp:keywords>
  <cp:lastModifiedBy>admin</cp:lastModifiedBy>
  <cp:revision>8</cp:revision>
  <dcterms:created xsi:type="dcterms:W3CDTF">2025-07-07T08:06:44Z</dcterms:created>
  <dcterms:modified xsi:type="dcterms:W3CDTF">2025-10-30T05:33:27Z</dcterms:modified>
</cp:coreProperties>
</file>