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5" r:id="rId2"/>
    <p:sldMasterId id="2147483753" r:id="rId3"/>
    <p:sldMasterId id="2147483767" r:id="rId4"/>
  </p:sldMasterIdLst>
  <p:notesMasterIdLst>
    <p:notesMasterId r:id="rId13"/>
  </p:notesMasterIdLst>
  <p:sldIdLst>
    <p:sldId id="257" r:id="rId5"/>
    <p:sldId id="309" r:id="rId6"/>
    <p:sldId id="310" r:id="rId7"/>
    <p:sldId id="2007577118" r:id="rId8"/>
    <p:sldId id="256" r:id="rId9"/>
    <p:sldId id="259" r:id="rId10"/>
    <p:sldId id="261" r:id="rId11"/>
    <p:sldId id="3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EBB57-7B87-49E4-B2EA-D1CE0C492A4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60DB0-7588-4240-8FEB-B05D137B6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6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493663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9729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8639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7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7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6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0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3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3934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6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8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5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7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31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3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98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014891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2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5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37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92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3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458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19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5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56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0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544817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79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14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0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26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49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14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829834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58035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37729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347496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207692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50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90033-B98B-4845-9D42-788CDFDF4AB5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88891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6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1.emf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1.emf"/><Relationship Id="rId10" Type="http://schemas.openxmlformats.org/officeDocument/2006/relationships/image" Target="../media/image25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1352" y="1865459"/>
            <a:ext cx="9850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Từ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chỉ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sự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vật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,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đặc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điểm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.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Câu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nêu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đặc</a:t>
            </a:r>
            <a:r>
              <a:rPr lang="en-US" altLang="zh-CN" sz="66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</a:t>
            </a:r>
            <a:r>
              <a:rPr lang="en-US" altLang="zh-CN" sz="66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điểm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216C37-A995-4C65-9BBA-5E6D9ED1D32E}"/>
              </a:ext>
            </a:extLst>
          </p:cNvPr>
          <p:cNvSpPr/>
          <p:nvPr/>
        </p:nvSpPr>
        <p:spPr>
          <a:xfrm>
            <a:off x="417348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76F2-AF00-466C-AA44-97FF9EEB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F7693-4B63-44F5-B9E4-E789BF03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154851" y="36163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956667"/>
            <a:ext cx="10515600" cy="45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đi ngủ, nhắc em học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585" y="625269"/>
            <a:ext cx="2145536" cy="176698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6693" y="3519350"/>
            <a:ext cx="10515600" cy="45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Mũi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370298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532243"/>
            <a:ext cx="10515600" cy="4684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493" y="5187858"/>
            <a:ext cx="1550151" cy="989106"/>
          </a:xfrm>
          <a:prstGeom prst="rect">
            <a:avLst/>
          </a:prstGeom>
        </p:spPr>
      </p:pic>
      <p:pic>
        <p:nvPicPr>
          <p:cNvPr id="11" name="Content Placeholder 2" descr="logo">
            <a:extLst>
              <a:ext uri="{FF2B5EF4-FFF2-40B4-BE49-F238E27FC236}">
                <a16:creationId xmlns:a16="http://schemas.microsoft.com/office/drawing/2014/main" id="{A4DF7C3C-8DA7-449B-9F1D-9F1101EF0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F91C-A930-4770-BAF5-E28EDFEA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0AF35-7946-426A-BBB1-7AD91133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54850" y="361632"/>
            <a:ext cx="8070967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tích tắc 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326" y="681038"/>
            <a:ext cx="2043113" cy="178094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326" y="3051037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>
            <a:off x="2158409" y="2615609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4960807" y="3148961"/>
            <a:ext cx="6911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654368" y="4176870"/>
            <a:ext cx="648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EE72F7-7F45-440B-B914-89518C83C5D6}"/>
              </a:ext>
            </a:extLst>
          </p:cNvPr>
          <p:cNvCxnSpPr/>
          <p:nvPr/>
        </p:nvCxnSpPr>
        <p:spPr>
          <a:xfrm>
            <a:off x="1201479" y="4699590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642BD-F817-4DA8-8600-B96E36EC981D}"/>
              </a:ext>
            </a:extLst>
          </p:cNvPr>
          <p:cNvCxnSpPr/>
          <p:nvPr/>
        </p:nvCxnSpPr>
        <p:spPr>
          <a:xfrm>
            <a:off x="1063255" y="533754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B07B1-7BED-4D75-BC27-8C7BB65A14EC}"/>
              </a:ext>
            </a:extLst>
          </p:cNvPr>
          <p:cNvCxnSpPr/>
          <p:nvPr/>
        </p:nvCxnSpPr>
        <p:spPr>
          <a:xfrm>
            <a:off x="838200" y="5813542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Content Placeholder 2" descr="logo">
            <a:extLst>
              <a:ext uri="{FF2B5EF4-FFF2-40B4-BE49-F238E27FC236}">
                <a16:creationId xmlns:a16="http://schemas.microsoft.com/office/drawing/2014/main" id="{2F6EEDE9-FC34-425F-B23E-1BCF24096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BD4822-239D-4909-A1CD-187F2DA07C6D}"/>
              </a:ext>
            </a:extLst>
          </p:cNvPr>
          <p:cNvSpPr txBox="1"/>
          <p:nvPr/>
        </p:nvSpPr>
        <p:spPr>
          <a:xfrm>
            <a:off x="1233996" y="391460"/>
            <a:ext cx="987196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0B4DD-5ABC-40B6-BE30-97348A451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14" y="3095614"/>
            <a:ext cx="3144777" cy="22597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B56678-F3D6-4F10-B3B6-34E1CB5C034F}"/>
              </a:ext>
            </a:extLst>
          </p:cNvPr>
          <p:cNvGrpSpPr/>
          <p:nvPr/>
        </p:nvGrpSpPr>
        <p:grpSpPr>
          <a:xfrm>
            <a:off x="5749206" y="1216242"/>
            <a:ext cx="4353582" cy="2376757"/>
            <a:chOff x="3687790" y="1160720"/>
            <a:chExt cx="2868724" cy="2048733"/>
          </a:xfrm>
        </p:grpSpPr>
        <p:pic>
          <p:nvPicPr>
            <p:cNvPr id="10" name="Picture 4" descr="Speech bubble / speech balloon or chat bubble line art icon for apps and  websites Stock Vector | Adobe Stock">
              <a:extLst>
                <a:ext uri="{FF2B5EF4-FFF2-40B4-BE49-F238E27FC236}">
                  <a16:creationId xmlns:a16="http://schemas.microsoft.com/office/drawing/2014/main" id="{9CAC17BC-1953-4880-95C0-675767E1F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545" y1="44167" x2="78409" y2="40556"/>
                          <a14:foregroundMark x1="43864" y1="21944" x2="60000" y2="66944"/>
                          <a14:foregroundMark x1="44545" y1="16389" x2="19318" y2="34722"/>
                          <a14:foregroundMark x1="17273" y1="40000" x2="19091" y2="55556"/>
                          <a14:foregroundMark x1="17500" y1="54167" x2="35682" y2="70833"/>
                          <a14:foregroundMark x1="28409" y1="83889" x2="46591" y2="69167"/>
                          <a14:foregroundMark x1="46591" y1="72500" x2="70000" y2="65556"/>
                          <a14:foregroundMark x1="69318" y1="67222" x2="80455" y2="40833"/>
                          <a14:foregroundMark x1="82727" y1="43056" x2="63182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90" y="1160720"/>
              <a:ext cx="2868724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F33497-39FB-4F59-9B60-D9C33DFC8FEB}"/>
                </a:ext>
              </a:extLst>
            </p:cNvPr>
            <p:cNvSpPr txBox="1"/>
            <p:nvPr/>
          </p:nvSpPr>
          <p:spPr>
            <a:xfrm>
              <a:off x="4261685" y="1534474"/>
              <a:ext cx="1816183" cy="167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BA575C-E22D-4C1E-9BF7-12FD96CA992A}"/>
              </a:ext>
            </a:extLst>
          </p:cNvPr>
          <p:cNvGrpSpPr/>
          <p:nvPr/>
        </p:nvGrpSpPr>
        <p:grpSpPr>
          <a:xfrm>
            <a:off x="1394582" y="1393794"/>
            <a:ext cx="3245428" cy="2108132"/>
            <a:chOff x="299357" y="1530404"/>
            <a:chExt cx="2061943" cy="1710427"/>
          </a:xfrm>
        </p:grpSpPr>
        <p:pic>
          <p:nvPicPr>
            <p:cNvPr id="13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11566F28-DD5E-44AB-BC4C-D4CDC9540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195C30-7306-4300-970C-880B54398697}"/>
                </a:ext>
              </a:extLst>
            </p:cNvPr>
            <p:cNvSpPr txBox="1"/>
            <p:nvPr/>
          </p:nvSpPr>
          <p:spPr>
            <a:xfrm>
              <a:off x="545117" y="1664253"/>
              <a:ext cx="1816183" cy="157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 bàn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 chổi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 tủ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10C83B-4C21-4A59-932C-FB233FFF90DA}"/>
              </a:ext>
            </a:extLst>
          </p:cNvPr>
          <p:cNvSpPr txBox="1"/>
          <p:nvPr/>
        </p:nvSpPr>
        <p:spPr>
          <a:xfrm>
            <a:off x="2424909" y="570165"/>
            <a:ext cx="74386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Dài dài một bức tường đen,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 Thầy cô bè bạn đều quen mặt rồi - Là gì?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Ặp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Quyển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vở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A7EBD4-D977-4BA2-A7AD-158727FEB392}"/>
              </a:ext>
            </a:extLst>
          </p:cNvPr>
          <p:cNvSpPr txBox="1"/>
          <p:nvPr/>
        </p:nvSpPr>
        <p:spPr>
          <a:xfrm>
            <a:off x="2753700" y="542664"/>
            <a:ext cx="700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Túi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nhỏ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rùi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túi</a:t>
            </a:r>
            <a:r>
              <a:rPr lang="en-US" sz="3200" dirty="0">
                <a:solidFill>
                  <a:schemeClr val="bg1"/>
                </a:solidFill>
              </a:rPr>
              <a:t> to,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bút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sách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đầy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 -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gì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479</Words>
  <Application>Microsoft Office PowerPoint</Application>
  <PresentationFormat>Widescreen</PresentationFormat>
  <Paragraphs>70</Paragraphs>
  <Slides>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等线</vt:lpstr>
      <vt:lpstr>等线 Light</vt:lpstr>
      <vt:lpstr>Microsoft YaHei</vt:lpstr>
      <vt:lpstr>Microsoft YaHei</vt:lpstr>
      <vt:lpstr>Arial</vt:lpstr>
      <vt:lpstr>Arial-Rounded</vt:lpstr>
      <vt:lpstr>Calibri</vt:lpstr>
      <vt:lpstr>Calibri Light</vt:lpstr>
      <vt:lpstr>iCiel Cadena</vt:lpstr>
      <vt:lpstr>Montserrat Alternates Black</vt:lpstr>
      <vt:lpstr>Tahoma</vt:lpstr>
      <vt:lpstr>Times New Roman</vt:lpstr>
      <vt:lpstr>Office 主题​​</vt:lpstr>
      <vt:lpstr>1_Office 主题​​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14</cp:revision>
  <dcterms:created xsi:type="dcterms:W3CDTF">2021-07-28T12:42:21Z</dcterms:created>
  <dcterms:modified xsi:type="dcterms:W3CDTF">2025-10-07T14:48:24Z</dcterms:modified>
</cp:coreProperties>
</file>