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8" r:id="rId3"/>
    <p:sldId id="264" r:id="rId4"/>
    <p:sldId id="283" r:id="rId5"/>
    <p:sldId id="284" r:id="rId6"/>
    <p:sldId id="285" r:id="rId7"/>
    <p:sldId id="286" r:id="rId8"/>
    <p:sldId id="287" r:id="rId9"/>
    <p:sldId id="279" r:id="rId10"/>
    <p:sldId id="29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73" d="100"/>
          <a:sy n="73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FC9A4C-98BB-49CB-A003-91DAA63E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755" y="1668735"/>
            <a:ext cx="9144000" cy="165576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Lập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5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5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4470"/>
              </p:ext>
            </p:extLst>
          </p:nvPr>
        </p:nvGraphicFramePr>
        <p:xfrm>
          <a:off x="1666817" y="1593917"/>
          <a:ext cx="8178832" cy="4084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1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4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4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lạc</a:t>
                      </a:r>
                      <a:r>
                        <a:rPr lang="en-US" sz="24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bộ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Đạt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Bóng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đá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263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宋体</vt:lpstr>
      <vt:lpstr>Arial</vt:lpstr>
      <vt:lpstr>Arial-Rounded</vt:lpstr>
      <vt:lpstr>Calibri</vt:lpstr>
      <vt:lpstr>Calibri Light</vt:lpstr>
      <vt:lpstr>iCiel Cadena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188</cp:revision>
  <dcterms:created xsi:type="dcterms:W3CDTF">2021-05-29T04:05:18Z</dcterms:created>
  <dcterms:modified xsi:type="dcterms:W3CDTF">2025-10-05T16:35:51Z</dcterms:modified>
</cp:coreProperties>
</file>