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2"/>
  </p:notesMasterIdLst>
  <p:sldIdLst>
    <p:sldId id="258" r:id="rId2"/>
    <p:sldId id="516" r:id="rId3"/>
    <p:sldId id="304" r:id="rId4"/>
    <p:sldId id="2007577096" r:id="rId5"/>
    <p:sldId id="290" r:id="rId6"/>
    <p:sldId id="2007577097" r:id="rId7"/>
    <p:sldId id="305" r:id="rId8"/>
    <p:sldId id="517" r:id="rId9"/>
    <p:sldId id="518" r:id="rId10"/>
    <p:sldId id="270" r:id="rId11"/>
    <p:sldId id="260" r:id="rId12"/>
    <p:sldId id="261" r:id="rId13"/>
    <p:sldId id="268" r:id="rId14"/>
    <p:sldId id="262" r:id="rId15"/>
    <p:sldId id="263" r:id="rId16"/>
    <p:sldId id="264" r:id="rId17"/>
    <p:sldId id="265" r:id="rId18"/>
    <p:sldId id="266" r:id="rId19"/>
    <p:sldId id="269" r:id="rId20"/>
    <p:sldId id="2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050"/>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4" autoAdjust="0"/>
    <p:restoredTop sz="94660"/>
  </p:normalViewPr>
  <p:slideViewPr>
    <p:cSldViewPr snapToGrid="0">
      <p:cViewPr varScale="1">
        <p:scale>
          <a:sx n="75" d="100"/>
          <a:sy n="75" d="100"/>
        </p:scale>
        <p:origin x="60"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50293-48E9-4051-BF2A-E7DEC4023AD7}" type="datetimeFigureOut">
              <a:rPr lang="en-US" smtClean="0"/>
              <a:t>12/28/2025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4935309-BD99-41A5-82AA-7F7703C2B1B0}" type="slidenum">
              <a:rPr lang="en-US" smtClean="0"/>
              <a:t>‹#›</a:t>
            </a:fld>
            <a:endParaRPr lang="en-US"/>
          </a:p>
        </p:txBody>
      </p:sp>
    </p:spTree>
    <p:extLst>
      <p:ext uri="{BB962C8B-B14F-4D97-AF65-F5344CB8AC3E}">
        <p14:creationId xmlns:p14="http://schemas.microsoft.com/office/powerpoint/2010/main" val="1116892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0043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3AC6D98-046A-405E-9FCB-494EC8D89F4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282763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56B7D7-24F9-4490-B2DA-DD66701C2C2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275652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sym typeface="+mn-ea"/>
              </a:rPr>
              <a:t>Bài</a:t>
            </a:r>
            <a:r>
              <a:rPr lang="en-US" dirty="0">
                <a:sym typeface="+mn-ea"/>
              </a:rPr>
              <a:t> </a:t>
            </a:r>
            <a:r>
              <a:rPr lang="en-US" dirty="0" err="1">
                <a:sym typeface="+mn-ea"/>
              </a:rPr>
              <a:t>giảng</a:t>
            </a:r>
            <a:r>
              <a:rPr lang="en-US" dirty="0">
                <a:sym typeface="+mn-ea"/>
              </a:rPr>
              <a:t> </a:t>
            </a:r>
            <a:r>
              <a:rPr lang="en-US" dirty="0" err="1">
                <a:sym typeface="+mn-ea"/>
              </a:rPr>
              <a:t>thiết</a:t>
            </a:r>
            <a:r>
              <a:rPr lang="en-US" dirty="0">
                <a:sym typeface="+mn-ea"/>
              </a:rPr>
              <a:t> </a:t>
            </a:r>
            <a:r>
              <a:rPr lang="en-US" dirty="0" err="1">
                <a:sym typeface="+mn-ea"/>
              </a:rPr>
              <a:t>kế</a:t>
            </a:r>
            <a:r>
              <a:rPr lang="en-US" dirty="0">
                <a:sym typeface="+mn-ea"/>
              </a:rPr>
              <a:t> </a:t>
            </a:r>
            <a:r>
              <a:rPr lang="en-US" dirty="0" err="1">
                <a:sym typeface="+mn-ea"/>
              </a:rPr>
              <a:t>bởi</a:t>
            </a:r>
            <a:r>
              <a:rPr lang="en-US" dirty="0">
                <a:sym typeface="+mn-ea"/>
              </a:rPr>
              <a:t>: </a:t>
            </a:r>
            <a:r>
              <a:rPr lang="en-US" dirty="0" err="1">
                <a:sym typeface="+mn-ea"/>
              </a:rPr>
              <a:t>Hương</a:t>
            </a:r>
            <a:r>
              <a:rPr lang="en-US" dirty="0">
                <a:sym typeface="+mn-ea"/>
              </a:rPr>
              <a:t> </a:t>
            </a:r>
            <a:r>
              <a:rPr lang="en-US" dirty="0" err="1">
                <a:sym typeface="+mn-ea"/>
              </a:rPr>
              <a:t>Thảo</a:t>
            </a:r>
            <a:r>
              <a:rPr lang="en-US" dirty="0">
                <a:sym typeface="+mn-ea"/>
              </a:rPr>
              <a:t> - tranthao121006@gmail.com</a:t>
            </a:r>
            <a:endParaRPr 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97F697-5284-4A62-9B07-370CE14EBE5B}"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0726442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Picture with Caption">
    <p:bg>
      <p:bgPr>
        <a:solidFill>
          <a:schemeClr val="bg1"/>
        </a:solidFill>
        <a:effectLst/>
      </p:bgPr>
    </p:bg>
    <p:spTree>
      <p:nvGrpSpPr>
        <p:cNvPr id="1" name=""/>
        <p:cNvGrpSpPr/>
        <p:nvPr/>
      </p:nvGrpSpPr>
      <p:grpSpPr>
        <a:xfrm>
          <a:off x="0" y="0"/>
          <a:ext cx="0" cy="0"/>
          <a:chOff x="0" y="0"/>
          <a:chExt cx="0" cy="0"/>
        </a:xfrm>
      </p:grpSpPr>
      <p:pic>
        <p:nvPicPr>
          <p:cNvPr id="8" name="图片 4">
            <a:extLst>
              <a:ext uri="{FF2B5EF4-FFF2-40B4-BE49-F238E27FC236}">
                <a16:creationId xmlns:a16="http://schemas.microsoft.com/office/drawing/2014/main" id="{06641879-0A61-4DE0-96FB-E16ED04EE3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6200000">
            <a:off x="2921077" y="-2315702"/>
            <a:ext cx="6349846" cy="11655706"/>
          </a:xfrm>
          <a:prstGeom prst="rect">
            <a:avLst/>
          </a:prstGeom>
        </p:spPr>
      </p:pic>
      <p:pic>
        <p:nvPicPr>
          <p:cNvPr id="9" name="图片 8">
            <a:extLst>
              <a:ext uri="{FF2B5EF4-FFF2-40B4-BE49-F238E27FC236}">
                <a16:creationId xmlns:a16="http://schemas.microsoft.com/office/drawing/2014/main" id="{37404B6D-4094-42EA-B728-B90A2DF483A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6515" b="75097"/>
          <a:stretch/>
        </p:blipFill>
        <p:spPr>
          <a:xfrm rot="17520652">
            <a:off x="-1241912" y="-526164"/>
            <a:ext cx="3020116" cy="3146513"/>
          </a:xfrm>
          <a:prstGeom prst="rect">
            <a:avLst/>
          </a:prstGeom>
        </p:spPr>
      </p:pic>
    </p:spTree>
    <p:extLst>
      <p:ext uri="{BB962C8B-B14F-4D97-AF65-F5344CB8AC3E}">
        <p14:creationId xmlns:p14="http://schemas.microsoft.com/office/powerpoint/2010/main" val="14650476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Custom Layout">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36E15F07-3376-4EB4-851C-C01CF14852C9}"/>
              </a:ext>
            </a:extLst>
          </p:cNvPr>
          <p:cNvSpPr>
            <a:spLocks noGrp="1"/>
          </p:cNvSpPr>
          <p:nvPr>
            <p:ph type="dt" sz="half" idx="10"/>
          </p:nvPr>
        </p:nvSpPr>
        <p:spPr/>
        <p:txBody>
          <a:bodyPr/>
          <a:lstStyle/>
          <a:p>
            <a:fld id="{11EBD0CC-E3E2-4331-AA06-EBB8ADD6037D}" type="datetimeFigureOut">
              <a:rPr lang="en-US" smtClean="0"/>
              <a:t>12/28/2025</a:t>
            </a:fld>
            <a:endParaRPr lang="en-US"/>
          </a:p>
        </p:txBody>
      </p:sp>
      <p:sp>
        <p:nvSpPr>
          <p:cNvPr id="5" name="Slide Number Placeholder 4">
            <a:extLst>
              <a:ext uri="{FF2B5EF4-FFF2-40B4-BE49-F238E27FC236}">
                <a16:creationId xmlns:a16="http://schemas.microsoft.com/office/drawing/2014/main" id="{37B2C266-EC5F-43A6-86D4-1CC2C7AD615D}"/>
              </a:ext>
            </a:extLst>
          </p:cNvPr>
          <p:cNvSpPr>
            <a:spLocks noGrp="1"/>
          </p:cNvSpPr>
          <p:nvPr>
            <p:ph type="sldNum" sz="quarter" idx="12"/>
          </p:nvPr>
        </p:nvSpPr>
        <p:spPr/>
        <p:txBody>
          <a:bodyPr/>
          <a:lstStyle/>
          <a:p>
            <a:fld id="{37634F2D-4F96-4A1A-A648-518B1AFE058E}" type="slidenum">
              <a:rPr lang="en-US" smtClean="0"/>
              <a:t>‹#›</a:t>
            </a:fld>
            <a:endParaRPr lang="en-US"/>
          </a:p>
        </p:txBody>
      </p:sp>
      <p:pic>
        <p:nvPicPr>
          <p:cNvPr id="6" name="图片 9">
            <a:extLst>
              <a:ext uri="{FF2B5EF4-FFF2-40B4-BE49-F238E27FC236}">
                <a16:creationId xmlns:a16="http://schemas.microsoft.com/office/drawing/2014/main" id="{4B1DF6FC-7E16-4635-8A35-944AD89C60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l="11908" t="16713" b="14111"/>
          <a:stretch>
            <a:fillRect/>
          </a:stretch>
        </p:blipFill>
        <p:spPr>
          <a:xfrm>
            <a:off x="2456500" y="508763"/>
            <a:ext cx="7558181" cy="5808575"/>
          </a:xfrm>
          <a:prstGeom prst="rect">
            <a:avLst/>
          </a:prstGeom>
          <a:noFill/>
          <a:ln w="9525">
            <a:noFill/>
          </a:ln>
        </p:spPr>
      </p:pic>
      <p:pic>
        <p:nvPicPr>
          <p:cNvPr id="7" name="图片 12">
            <a:extLst>
              <a:ext uri="{FF2B5EF4-FFF2-40B4-BE49-F238E27FC236}">
                <a16:creationId xmlns:a16="http://schemas.microsoft.com/office/drawing/2014/main" id="{97358077-9EE7-44A7-97C6-315D9C46C89B}"/>
              </a:ext>
            </a:extLst>
          </p:cNvPr>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a:fillRect/>
          </a:stretch>
        </p:blipFill>
        <p:spPr>
          <a:xfrm>
            <a:off x="3487479" y="1331058"/>
            <a:ext cx="5507665" cy="1549970"/>
          </a:xfrm>
          <a:prstGeom prst="rect">
            <a:avLst/>
          </a:prstGeom>
        </p:spPr>
      </p:pic>
      <p:pic>
        <p:nvPicPr>
          <p:cNvPr id="8" name="图片 1">
            <a:extLst>
              <a:ext uri="{FF2B5EF4-FFF2-40B4-BE49-F238E27FC236}">
                <a16:creationId xmlns:a16="http://schemas.microsoft.com/office/drawing/2014/main" id="{9646E44B-3867-4CC2-B640-09E839EA1031}"/>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l="4193" t="2191" r="2694" b="6031"/>
          <a:stretch>
            <a:fillRect/>
          </a:stretch>
        </p:blipFill>
        <p:spPr>
          <a:xfrm>
            <a:off x="112395" y="3453134"/>
            <a:ext cx="3482340" cy="3165475"/>
          </a:xfrm>
          <a:prstGeom prst="rect">
            <a:avLst/>
          </a:prstGeom>
        </p:spPr>
      </p:pic>
      <p:pic>
        <p:nvPicPr>
          <p:cNvPr id="9" name="图片 20">
            <a:extLst>
              <a:ext uri="{FF2B5EF4-FFF2-40B4-BE49-F238E27FC236}">
                <a16:creationId xmlns:a16="http://schemas.microsoft.com/office/drawing/2014/main" id="{A048540C-02AE-45F9-A868-5AF452F0EFD2}"/>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826137" y="142240"/>
            <a:ext cx="1630363" cy="1485900"/>
          </a:xfrm>
          <a:prstGeom prst="rect">
            <a:avLst/>
          </a:prstGeom>
          <a:noFill/>
          <a:ln w="9525">
            <a:noFill/>
          </a:ln>
        </p:spPr>
      </p:pic>
      <p:pic>
        <p:nvPicPr>
          <p:cNvPr id="10" name="图片 9" descr="7025f93bab81e29a45dfc8ebfbf481b9">
            <a:extLst>
              <a:ext uri="{FF2B5EF4-FFF2-40B4-BE49-F238E27FC236}">
                <a16:creationId xmlns:a16="http://schemas.microsoft.com/office/drawing/2014/main" id="{890BE992-9077-47BD-BA72-99B4456EAB4A}"/>
              </a:ext>
            </a:extLst>
          </p:cNvPr>
          <p:cNvPicPr>
            <a:picLocks noChangeAspect="1"/>
          </p:cNvPicPr>
          <p:nvPr userDrawn="1"/>
        </p:nvPicPr>
        <p:blipFill>
          <a:blip r:embed="rId6"/>
          <a:stretch>
            <a:fillRect/>
          </a:stretch>
        </p:blipFill>
        <p:spPr>
          <a:xfrm>
            <a:off x="7913372" y="955675"/>
            <a:ext cx="4785995" cy="6764020"/>
          </a:xfrm>
          <a:prstGeom prst="rect">
            <a:avLst/>
          </a:prstGeom>
        </p:spPr>
      </p:pic>
      <p:sp>
        <p:nvSpPr>
          <p:cNvPr id="11" name="矩形 8">
            <a:extLst>
              <a:ext uri="{FF2B5EF4-FFF2-40B4-BE49-F238E27FC236}">
                <a16:creationId xmlns:a16="http://schemas.microsoft.com/office/drawing/2014/main" id="{93040D19-7743-43B1-A900-286D474B37E7}"/>
              </a:ext>
            </a:extLst>
          </p:cNvPr>
          <p:cNvSpPr/>
          <p:nvPr userDrawn="1"/>
        </p:nvSpPr>
        <p:spPr>
          <a:xfrm>
            <a:off x="106327" y="95693"/>
            <a:ext cx="11972260" cy="6634716"/>
          </a:xfrm>
          <a:prstGeom prst="rect">
            <a:avLst/>
          </a:prstGeom>
          <a:noFill/>
          <a:ln w="28575">
            <a:solidFill>
              <a:srgbClr val="DC5D3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Arial"/>
              <a:cs typeface="+mn-ea"/>
              <a:sym typeface="+mn-lt"/>
            </a:endParaRPr>
          </a:p>
        </p:txBody>
      </p:sp>
    </p:spTree>
    <p:extLst>
      <p:ext uri="{BB962C8B-B14F-4D97-AF65-F5344CB8AC3E}">
        <p14:creationId xmlns:p14="http://schemas.microsoft.com/office/powerpoint/2010/main" val="18368013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par>
                          <p:cTn id="11" fill="hold">
                            <p:stCondLst>
                              <p:cond delay="500"/>
                            </p:stCondLst>
                            <p:childTnLst>
                              <p:par>
                                <p:cTn id="12" presetID="55" presetClass="entr" presetSubtype="0" fill="hold" nodeType="after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strVal val="#ppt_w*0.70"/>
                                          </p:val>
                                        </p:tav>
                                        <p:tav tm="100000">
                                          <p:val>
                                            <p:strVal val="#ppt_w"/>
                                          </p:val>
                                        </p:tav>
                                      </p:tavLst>
                                    </p:anim>
                                    <p:anim calcmode="lin" valueType="num">
                                      <p:cBhvr>
                                        <p:cTn id="15" dur="1000" fill="hold"/>
                                        <p:tgtEl>
                                          <p:spTgt spid="7"/>
                                        </p:tgtEl>
                                        <p:attrNameLst>
                                          <p:attrName>ppt_h</p:attrName>
                                        </p:attrNameLst>
                                      </p:cBhvr>
                                      <p:tavLst>
                                        <p:tav tm="0">
                                          <p:val>
                                            <p:strVal val="#ppt_h"/>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Two Content">
    <p:bg>
      <p:bgPr>
        <a:solidFill>
          <a:srgbClr val="E6CDFF"/>
        </a:solidFill>
        <a:effectLst/>
      </p:bgPr>
    </p:bg>
    <p:spTree>
      <p:nvGrpSpPr>
        <p:cNvPr id="1" name=""/>
        <p:cNvGrpSpPr/>
        <p:nvPr/>
      </p:nvGrpSpPr>
      <p:grpSpPr>
        <a:xfrm>
          <a:off x="0" y="0"/>
          <a:ext cx="0" cy="0"/>
          <a:chOff x="0" y="0"/>
          <a:chExt cx="0" cy="0"/>
        </a:xfrm>
      </p:grpSpPr>
      <p:sp>
        <p:nvSpPr>
          <p:cNvPr id="13" name="Freeform 17">
            <a:extLst>
              <a:ext uri="{FF2B5EF4-FFF2-40B4-BE49-F238E27FC236}">
                <a16:creationId xmlns:a16="http://schemas.microsoft.com/office/drawing/2014/main" id="{9F4ACC47-C9C6-4F81-BB25-DACCF7DD0A1C}"/>
              </a:ext>
            </a:extLst>
          </p:cNvPr>
          <p:cNvSpPr/>
          <p:nvPr userDrawn="1"/>
        </p:nvSpPr>
        <p:spPr>
          <a:xfrm>
            <a:off x="280793" y="1122217"/>
            <a:ext cx="11691467" cy="5523131"/>
          </a:xfrm>
          <a:prstGeom prst="rect">
            <a:avLst/>
          </a:prstGeom>
          <a:solidFill>
            <a:srgbClr val="FFFFFF"/>
          </a:solidFill>
          <a:ln w="25400" cap="flat" cmpd="sng" algn="ctr">
            <a:solidFill>
              <a:srgbClr val="A889CC"/>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nvGrpSpPr>
          <p:cNvPr id="14" name="Group 13">
            <a:extLst>
              <a:ext uri="{FF2B5EF4-FFF2-40B4-BE49-F238E27FC236}">
                <a16:creationId xmlns:a16="http://schemas.microsoft.com/office/drawing/2014/main" id="{373B789B-7F2E-4429-A489-1553207A25DE}"/>
              </a:ext>
            </a:extLst>
          </p:cNvPr>
          <p:cNvGrpSpPr/>
          <p:nvPr userDrawn="1"/>
        </p:nvGrpSpPr>
        <p:grpSpPr>
          <a:xfrm>
            <a:off x="377049" y="255821"/>
            <a:ext cx="2630602" cy="2047390"/>
            <a:chOff x="237072" y="234585"/>
            <a:chExt cx="1448294" cy="1448294"/>
          </a:xfrm>
        </p:grpSpPr>
        <p:sp>
          <p:nvSpPr>
            <p:cNvPr id="15" name="Oval 14">
              <a:extLst>
                <a:ext uri="{FF2B5EF4-FFF2-40B4-BE49-F238E27FC236}">
                  <a16:creationId xmlns:a16="http://schemas.microsoft.com/office/drawing/2014/main" id="{E4EE6655-F091-4A19-B7C1-4C7F8015D865}"/>
                </a:ext>
              </a:extLst>
            </p:cNvPr>
            <p:cNvSpPr/>
            <p:nvPr/>
          </p:nvSpPr>
          <p:spPr>
            <a:xfrm>
              <a:off x="237072" y="234585"/>
              <a:ext cx="1448294" cy="1448294"/>
            </a:xfrm>
            <a:prstGeom prst="ellipse">
              <a:avLst/>
            </a:prstGeom>
            <a:solidFill>
              <a:srgbClr val="A889CC">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6" name="Oval 15">
              <a:extLst>
                <a:ext uri="{FF2B5EF4-FFF2-40B4-BE49-F238E27FC236}">
                  <a16:creationId xmlns:a16="http://schemas.microsoft.com/office/drawing/2014/main" id="{181BBDEA-EA5F-44EB-9888-7D77B1301735}"/>
                </a:ext>
              </a:extLst>
            </p:cNvPr>
            <p:cNvSpPr/>
            <p:nvPr/>
          </p:nvSpPr>
          <p:spPr>
            <a:xfrm>
              <a:off x="283311" y="280824"/>
              <a:ext cx="1355815" cy="1355815"/>
            </a:xfrm>
            <a:prstGeom prst="ellipse">
              <a:avLst/>
            </a:prstGeom>
            <a:solidFill>
              <a:srgbClr val="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sp>
          <p:nvSpPr>
            <p:cNvPr id="17" name="Oval 16">
              <a:extLst>
                <a:ext uri="{FF2B5EF4-FFF2-40B4-BE49-F238E27FC236}">
                  <a16:creationId xmlns:a16="http://schemas.microsoft.com/office/drawing/2014/main" id="{7E7A3F90-C945-4A54-87CF-B865A1B2E4B3}"/>
                </a:ext>
              </a:extLst>
            </p:cNvPr>
            <p:cNvSpPr/>
            <p:nvPr/>
          </p:nvSpPr>
          <p:spPr>
            <a:xfrm>
              <a:off x="254348" y="252246"/>
              <a:ext cx="1419087" cy="1419087"/>
            </a:xfrm>
            <a:prstGeom prst="ellipse">
              <a:avLst/>
            </a:prstGeom>
            <a:noFill/>
            <a:ln w="9525" cap="flat" cmpd="sng" algn="ctr">
              <a:solidFill>
                <a:srgbClr val="BAE5E4">
                  <a:lumMod val="25000"/>
                </a:srgbClr>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BAE5E4"/>
                </a:solidFill>
                <a:effectLst/>
                <a:uLnTx/>
                <a:uFillTx/>
                <a:latin typeface="Arial-Rounded"/>
                <a:ea typeface="Arial-Rounded"/>
                <a:cs typeface="+mn-cs"/>
                <a:sym typeface="Arial"/>
              </a:endParaRPr>
            </a:p>
          </p:txBody>
        </p:sp>
      </p:grpSp>
    </p:spTree>
    <p:extLst>
      <p:ext uri="{BB962C8B-B14F-4D97-AF65-F5344CB8AC3E}">
        <p14:creationId xmlns:p14="http://schemas.microsoft.com/office/powerpoint/2010/main" val="38772697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12/28/2025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12/28/2025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 id="2147483665" r:id="rId17"/>
    <p:sldLayoutId id="2147483666" r:id="rId18"/>
    <p:sldLayoutId id="2147483667" r:id="rId19"/>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2.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image" Target="../media/image10.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9.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notesSlide" Target="../notesSlides/notesSlide2.xml"/><Relationship Id="rId5" Type="http://schemas.openxmlformats.org/officeDocument/2006/relationships/tags" Target="../tags/tag5.xml"/><Relationship Id="rId10" Type="http://schemas.openxmlformats.org/officeDocument/2006/relationships/slideLayout" Target="../slideLayouts/slideLayout1.xml"/><Relationship Id="rId4" Type="http://schemas.openxmlformats.org/officeDocument/2006/relationships/tags" Target="../tags/tag4.xml"/><Relationship Id="rId9" Type="http://schemas.openxmlformats.org/officeDocument/2006/relationships/tags" Target="../tags/tag9.xm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337457"/>
            <a:ext cx="3058886" cy="125185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Times New Roman" panose="02020603050405020304" pitchFamily="18" charset="0"/>
                <a:cs typeface="Times New Roman" panose="02020603050405020304" pitchFamily="18" charset="0"/>
              </a:rPr>
              <a:t>BÀI 29</a:t>
            </a:r>
          </a:p>
        </p:txBody>
      </p:sp>
      <p:sp>
        <p:nvSpPr>
          <p:cNvPr id="5" name="Title 4"/>
          <p:cNvSpPr>
            <a:spLocks noGrp="1"/>
          </p:cNvSpPr>
          <p:nvPr>
            <p:ph type="title"/>
          </p:nvPr>
        </p:nvSpPr>
        <p:spPr>
          <a:xfrm>
            <a:off x="2400301" y="1299198"/>
            <a:ext cx="9349241" cy="2939142"/>
          </a:xfrm>
        </p:spPr>
        <p:txBody>
          <a:bodyPr>
            <a:prstTxWarp prst="textInflateTop">
              <a:avLst/>
            </a:prstTxWarp>
          </a:bodyPr>
          <a:lstStyle/>
          <a:p>
            <a:pPr algn="ctr"/>
            <a:r>
              <a:rPr lang="en-US"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CÁNH CỬA NHỚ BÀ</a:t>
            </a:r>
          </a:p>
        </p:txBody>
      </p:sp>
      <p:sp>
        <p:nvSpPr>
          <p:cNvPr id="6" name="Rectangle 5"/>
          <p:cNvSpPr/>
          <p:nvPr/>
        </p:nvSpPr>
        <p:spPr>
          <a:xfrm>
            <a:off x="642256" y="3458367"/>
            <a:ext cx="1992086" cy="1015663"/>
          </a:xfrm>
          <a:prstGeom prst="rect">
            <a:avLst/>
          </a:prstGeom>
        </p:spPr>
        <p:txBody>
          <a:bodyPr wrap="square">
            <a:spAutoFit/>
          </a:bodyPr>
          <a:lstStyle/>
          <a:p>
            <a:r>
              <a:rPr lang="en-US" sz="6000" dirty="0" err="1">
                <a:solidFill>
                  <a:schemeClr val="accent2">
                    <a:lumMod val="75000"/>
                  </a:schemeClr>
                </a:solidFill>
                <a:latin typeface="Times New Roman" panose="02020603050405020304" pitchFamily="18" charset="0"/>
                <a:cs typeface="Times New Roman" panose="02020603050405020304" pitchFamily="18" charset="0"/>
              </a:rPr>
              <a:t>Đọc</a:t>
            </a:r>
            <a:r>
              <a:rPr lang="en-US" sz="6000" dirty="0">
                <a:solidFill>
                  <a:schemeClr val="accent2">
                    <a:lumMod val="75000"/>
                  </a:schemeClr>
                </a:solidFill>
                <a:latin typeface="Times New Roman" panose="02020603050405020304" pitchFamily="18" charset="0"/>
                <a:cs typeface="Times New Roman" panose="02020603050405020304" pitchFamily="18" charset="0"/>
              </a:rPr>
              <a:t>:</a:t>
            </a:r>
          </a:p>
        </p:txBody>
      </p:sp>
      <p:sp>
        <p:nvSpPr>
          <p:cNvPr id="7" name="Rectangle 6"/>
          <p:cNvSpPr/>
          <p:nvPr/>
        </p:nvSpPr>
        <p:spPr>
          <a:xfrm>
            <a:off x="5256057" y="4474030"/>
            <a:ext cx="2485168" cy="1015663"/>
          </a:xfrm>
          <a:prstGeom prst="rect">
            <a:avLst/>
          </a:prstGeom>
        </p:spPr>
        <p:txBody>
          <a:bodyPr wrap="none">
            <a:spAutoFit/>
          </a:bodyPr>
          <a:lstStyle/>
          <a:p>
            <a:r>
              <a:rPr lang="en-US" sz="6000" dirty="0">
                <a:solidFill>
                  <a:schemeClr val="accent2">
                    <a:lumMod val="75000"/>
                  </a:schemeClr>
                </a:solidFill>
                <a:latin typeface="Times New Roman" panose="02020603050405020304" pitchFamily="18" charset="0"/>
                <a:cs typeface="Times New Roman" panose="02020603050405020304" pitchFamily="18" charset="0"/>
              </a:rPr>
              <a:t>(</a:t>
            </a:r>
            <a:r>
              <a:rPr lang="en-US" sz="6000" dirty="0" err="1">
                <a:solidFill>
                  <a:schemeClr val="accent2">
                    <a:lumMod val="75000"/>
                  </a:schemeClr>
                </a:solidFill>
                <a:latin typeface="Times New Roman" panose="02020603050405020304" pitchFamily="18" charset="0"/>
                <a:cs typeface="Times New Roman" panose="02020603050405020304" pitchFamily="18" charset="0"/>
              </a:rPr>
              <a:t>Tiết</a:t>
            </a:r>
            <a:r>
              <a:rPr lang="en-US" sz="6000" dirty="0">
                <a:solidFill>
                  <a:schemeClr val="accent2">
                    <a:lumMod val="75000"/>
                  </a:schemeClr>
                </a:solidFill>
                <a:latin typeface="Times New Roman" panose="02020603050405020304" pitchFamily="18" charset="0"/>
                <a:cs typeface="Times New Roman" panose="02020603050405020304" pitchFamily="18" charset="0"/>
              </a:rPr>
              <a:t> 2)</a:t>
            </a:r>
          </a:p>
        </p:txBody>
      </p:sp>
    </p:spTree>
    <p:extLst>
      <p:ext uri="{BB962C8B-B14F-4D97-AF65-F5344CB8AC3E}">
        <p14:creationId xmlns:p14="http://schemas.microsoft.com/office/powerpoint/2010/main" val="1798161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4421" y="624110"/>
            <a:ext cx="10287935" cy="1280890"/>
          </a:xfrm>
        </p:spPr>
        <p:txBody>
          <a:bodyPr>
            <a:normAutofit fontScale="90000"/>
          </a:bodyPr>
          <a:lstStyle/>
          <a:p>
            <a:r>
              <a:rPr lang="en-US" b="1">
                <a:solidFill>
                  <a:srgbClr val="002060"/>
                </a:solidFill>
              </a:rPr>
              <a:t>Câu 3:</a:t>
            </a:r>
            <a:r>
              <a:rPr lang="en-US"/>
              <a:t> </a:t>
            </a:r>
            <a:r>
              <a:rPr lang="en-US" b="1">
                <a:solidFill>
                  <a:schemeClr val="tx1"/>
                </a:solidFill>
              </a:rPr>
              <a:t>S</a:t>
            </a:r>
            <a:r>
              <a:rPr lang="en-US" sz="4000" b="1">
                <a:solidFill>
                  <a:schemeClr val="tx1"/>
                </a:solidFill>
              </a:rPr>
              <a:t>ắ</a:t>
            </a:r>
            <a:r>
              <a:rPr lang="en-US" b="1">
                <a:solidFill>
                  <a:schemeClr val="tx1"/>
                </a:solidFill>
              </a:rPr>
              <a:t>p x</a:t>
            </a:r>
            <a:r>
              <a:rPr lang="en-US" sz="4000" b="1">
                <a:solidFill>
                  <a:schemeClr val="tx1"/>
                </a:solidFill>
              </a:rPr>
              <a:t>ế</a:t>
            </a:r>
            <a:r>
              <a:rPr lang="en-US" b="1">
                <a:solidFill>
                  <a:schemeClr val="tx1"/>
                </a:solidFill>
              </a:rPr>
              <a:t>p các b</a:t>
            </a:r>
            <a:r>
              <a:rPr lang="en-US" sz="4000" b="1">
                <a:solidFill>
                  <a:schemeClr val="tx1"/>
                </a:solidFill>
              </a:rPr>
              <a:t>ứ</a:t>
            </a:r>
            <a:r>
              <a:rPr lang="en-US" b="1">
                <a:solidFill>
                  <a:schemeClr val="tx1"/>
                </a:solidFill>
              </a:rPr>
              <a:t>c tranh sau theo th</a:t>
            </a:r>
            <a:r>
              <a:rPr lang="en-US" sz="4000" b="1">
                <a:solidFill>
                  <a:schemeClr val="tx1"/>
                </a:solidFill>
              </a:rPr>
              <a:t>ứ</a:t>
            </a:r>
            <a:r>
              <a:rPr lang="en-US" b="1">
                <a:solidFill>
                  <a:schemeClr val="tx1"/>
                </a:solidFill>
              </a:rPr>
              <a:t> t</a:t>
            </a:r>
            <a:r>
              <a:rPr lang="en-US" sz="4000" b="1">
                <a:solidFill>
                  <a:schemeClr val="tx1"/>
                </a:solidFill>
              </a:rPr>
              <a:t>ự</a:t>
            </a:r>
            <a:r>
              <a:rPr lang="en-US" b="1">
                <a:solidFill>
                  <a:schemeClr val="tx1"/>
                </a:solidFill>
              </a:rPr>
              <a:t> c</a:t>
            </a:r>
            <a:r>
              <a:rPr lang="en-US" sz="4000" b="1">
                <a:solidFill>
                  <a:schemeClr val="tx1"/>
                </a:solidFill>
              </a:rPr>
              <a:t>ủ</a:t>
            </a:r>
            <a:r>
              <a:rPr lang="en-US" b="1">
                <a:solidFill>
                  <a:schemeClr val="tx1"/>
                </a:solidFill>
              </a:rPr>
              <a:t>a 3 kh</a:t>
            </a:r>
            <a:r>
              <a:rPr lang="en-US" sz="4000" b="1">
                <a:solidFill>
                  <a:schemeClr val="tx1"/>
                </a:solidFill>
              </a:rPr>
              <a:t>ổ</a:t>
            </a:r>
            <a:r>
              <a:rPr lang="en-US" b="1">
                <a:solidFill>
                  <a:schemeClr val="tx1"/>
                </a:solidFill>
              </a:rPr>
              <a:t> th</a:t>
            </a:r>
            <a:r>
              <a:rPr lang="en-US" sz="4000" b="1">
                <a:solidFill>
                  <a:schemeClr val="tx1"/>
                </a:solidFill>
              </a:rPr>
              <a:t>ơ</a:t>
            </a:r>
            <a:r>
              <a:rPr lang="en-US" sz="4400" b="1">
                <a:solidFill>
                  <a:schemeClr val="tx1"/>
                </a:solidFill>
              </a:rPr>
              <a:t> </a:t>
            </a:r>
            <a:r>
              <a:rPr lang="en-US" b="1">
                <a:solidFill>
                  <a:schemeClr val="tx1"/>
                </a:solidFill>
              </a:rPr>
              <a:t>trong bài.</a:t>
            </a:r>
          </a:p>
        </p:txBody>
      </p:sp>
    </p:spTree>
    <p:extLst>
      <p:ext uri="{BB962C8B-B14F-4D97-AF65-F5344CB8AC3E}">
        <p14:creationId xmlns:p14="http://schemas.microsoft.com/office/powerpoint/2010/main" val="2025608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410" y="613224"/>
            <a:ext cx="12026589" cy="660404"/>
          </a:xfrm>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3</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028" y="1360185"/>
            <a:ext cx="11379200" cy="5497815"/>
          </a:xfrm>
          <a:prstGeom prst="rect">
            <a:avLst/>
          </a:prstGeom>
        </p:spPr>
      </p:pic>
    </p:spTree>
    <p:extLst>
      <p:ext uri="{BB962C8B-B14F-4D97-AF65-F5344CB8AC3E}">
        <p14:creationId xmlns:p14="http://schemas.microsoft.com/office/powerpoint/2010/main" val="2347703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6760" y="609519"/>
            <a:ext cx="1565418" cy="660404"/>
          </a:xfrm>
        </p:spPr>
        <p:txBody>
          <a:bodyPr/>
          <a:lstStyle/>
          <a:p>
            <a:r>
              <a:rPr lang="en-US" dirty="0" err="1">
                <a:latin typeface="Times New Roman" panose="02020603050405020304" pitchFamily="18" charset="0"/>
                <a:cs typeface="Times New Roman" panose="02020603050405020304" pitchFamily="18" charset="0"/>
              </a:rPr>
              <a:t>Câu</a:t>
            </a:r>
            <a:r>
              <a:rPr lang="en-US" dirty="0">
                <a:latin typeface="Times New Roman" panose="02020603050405020304" pitchFamily="18" charset="0"/>
                <a:cs typeface="Times New Roman" panose="02020603050405020304" pitchFamily="18" charset="0"/>
              </a:rPr>
              <a:t> 3</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3291" y="1329763"/>
            <a:ext cx="3856909" cy="5528237"/>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60826" y="1329763"/>
            <a:ext cx="3897086" cy="552823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0200" y="1269923"/>
            <a:ext cx="3630626" cy="5588077"/>
          </a:xfrm>
          <a:prstGeom prst="rect">
            <a:avLst/>
          </a:prstGeom>
        </p:spPr>
      </p:pic>
    </p:spTree>
    <p:extLst>
      <p:ext uri="{BB962C8B-B14F-4D97-AF65-F5344CB8AC3E}">
        <p14:creationId xmlns:p14="http://schemas.microsoft.com/office/powerpoint/2010/main" val="41871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heel(1)">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2070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0" y="0"/>
            <a:ext cx="1600200" cy="1600200"/>
          </a:xfrm>
          <a:prstGeom prst="rect">
            <a:avLst/>
          </a:prstGeom>
        </p:spPr>
      </p:pic>
      <p:sp>
        <p:nvSpPr>
          <p:cNvPr id="7" name="Rectangle 6"/>
          <p:cNvSpPr/>
          <p:nvPr/>
        </p:nvSpPr>
        <p:spPr>
          <a:xfrm>
            <a:off x="1714815" y="953869"/>
            <a:ext cx="10139314" cy="707886"/>
          </a:xfrm>
          <a:prstGeom prst="rect">
            <a:avLst/>
          </a:prstGeom>
        </p:spPr>
        <p:txBody>
          <a:bodyPr wrap="none">
            <a:spAutoFit/>
          </a:bodyPr>
          <a:lstStyle/>
          <a:p>
            <a:pPr algn="ct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dưới</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đây</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8" name="Cloud 7"/>
          <p:cNvSpPr/>
          <p:nvPr/>
        </p:nvSpPr>
        <p:spPr>
          <a:xfrm>
            <a:off x="2090057" y="2554069"/>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endParaRPr lang="en-US" sz="3200" dirty="0">
              <a:latin typeface="Times New Roman" panose="02020603050405020304" pitchFamily="18" charset="0"/>
              <a:cs typeface="Times New Roman" panose="02020603050405020304" pitchFamily="18" charset="0"/>
            </a:endParaRPr>
          </a:p>
        </p:txBody>
      </p:sp>
      <p:sp>
        <p:nvSpPr>
          <p:cNvPr id="10" name="Cloud 9"/>
          <p:cNvSpPr/>
          <p:nvPr/>
        </p:nvSpPr>
        <p:spPr>
          <a:xfrm>
            <a:off x="5453743" y="2554069"/>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cài</a:t>
            </a:r>
            <a:endParaRPr lang="en-US" sz="3200" dirty="0">
              <a:latin typeface="Times New Roman" panose="02020603050405020304" pitchFamily="18" charset="0"/>
              <a:cs typeface="Times New Roman" panose="02020603050405020304" pitchFamily="18" charset="0"/>
            </a:endParaRPr>
          </a:p>
        </p:txBody>
      </p:sp>
      <p:sp>
        <p:nvSpPr>
          <p:cNvPr id="11" name="Cloud 10"/>
          <p:cNvSpPr/>
          <p:nvPr/>
        </p:nvSpPr>
        <p:spPr>
          <a:xfrm>
            <a:off x="8817429" y="2554069"/>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then</a:t>
            </a:r>
          </a:p>
        </p:txBody>
      </p:sp>
      <p:sp>
        <p:nvSpPr>
          <p:cNvPr id="12" name="Cloud 11"/>
          <p:cNvSpPr/>
          <p:nvPr/>
        </p:nvSpPr>
        <p:spPr>
          <a:xfrm>
            <a:off x="620486" y="4451475"/>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đẩy</a:t>
            </a:r>
            <a:endParaRPr lang="en-US" sz="3200" dirty="0">
              <a:latin typeface="Times New Roman" panose="02020603050405020304" pitchFamily="18" charset="0"/>
              <a:cs typeface="Times New Roman" panose="02020603050405020304" pitchFamily="18" charset="0"/>
            </a:endParaRPr>
          </a:p>
        </p:txBody>
      </p:sp>
      <p:sp>
        <p:nvSpPr>
          <p:cNvPr id="13" name="Cloud 12"/>
          <p:cNvSpPr/>
          <p:nvPr/>
        </p:nvSpPr>
        <p:spPr>
          <a:xfrm>
            <a:off x="3522184" y="4439808"/>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lưng</a:t>
            </a:r>
            <a:endParaRPr lang="en-US" sz="3200" dirty="0">
              <a:latin typeface="Times New Roman" panose="02020603050405020304" pitchFamily="18" charset="0"/>
              <a:cs typeface="Times New Roman" panose="02020603050405020304" pitchFamily="18" charset="0"/>
            </a:endParaRPr>
          </a:p>
        </p:txBody>
      </p:sp>
      <p:sp>
        <p:nvSpPr>
          <p:cNvPr id="14" name="Cloud 13"/>
          <p:cNvSpPr/>
          <p:nvPr/>
        </p:nvSpPr>
        <p:spPr>
          <a:xfrm>
            <a:off x="6423882" y="4439808"/>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về</a:t>
            </a:r>
            <a:endParaRPr lang="en-US" sz="3200" dirty="0">
              <a:latin typeface="Times New Roman" panose="02020603050405020304" pitchFamily="18" charset="0"/>
              <a:cs typeface="Times New Roman" panose="02020603050405020304" pitchFamily="18" charset="0"/>
            </a:endParaRPr>
          </a:p>
        </p:txBody>
      </p:sp>
      <p:sp>
        <p:nvSpPr>
          <p:cNvPr id="15" name="Cloud 14"/>
          <p:cNvSpPr/>
          <p:nvPr/>
        </p:nvSpPr>
        <p:spPr>
          <a:xfrm>
            <a:off x="9274529" y="4451475"/>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nhà</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67402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0" y="0"/>
            <a:ext cx="1600200" cy="1600200"/>
          </a:xfrm>
          <a:prstGeom prst="rect">
            <a:avLst/>
          </a:prstGeom>
        </p:spPr>
      </p:pic>
      <p:sp>
        <p:nvSpPr>
          <p:cNvPr id="7" name="Rectangle 6"/>
          <p:cNvSpPr/>
          <p:nvPr/>
        </p:nvSpPr>
        <p:spPr>
          <a:xfrm>
            <a:off x="1714815" y="953869"/>
            <a:ext cx="10139314" cy="707886"/>
          </a:xfrm>
          <a:prstGeom prst="rect">
            <a:avLst/>
          </a:prstGeom>
        </p:spPr>
        <p:txBody>
          <a:bodyPr wrap="none">
            <a:spAutoFit/>
          </a:bodyPr>
          <a:lstStyle/>
          <a:p>
            <a:pPr algn="ct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dưới</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đây</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8" name="Cloud 7"/>
          <p:cNvSpPr/>
          <p:nvPr/>
        </p:nvSpPr>
        <p:spPr>
          <a:xfrm>
            <a:off x="2090057" y="2554069"/>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endParaRPr lang="en-US" sz="3200" dirty="0">
              <a:latin typeface="Times New Roman" panose="02020603050405020304" pitchFamily="18" charset="0"/>
              <a:cs typeface="Times New Roman" panose="02020603050405020304" pitchFamily="18" charset="0"/>
            </a:endParaRPr>
          </a:p>
        </p:txBody>
      </p:sp>
      <p:sp>
        <p:nvSpPr>
          <p:cNvPr id="10" name="Cloud 9"/>
          <p:cNvSpPr/>
          <p:nvPr/>
        </p:nvSpPr>
        <p:spPr>
          <a:xfrm>
            <a:off x="5453743" y="2554069"/>
            <a:ext cx="2688772" cy="1164772"/>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cài</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Cloud 10"/>
          <p:cNvSpPr/>
          <p:nvPr/>
        </p:nvSpPr>
        <p:spPr>
          <a:xfrm>
            <a:off x="8817429" y="2554069"/>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then</a:t>
            </a:r>
          </a:p>
        </p:txBody>
      </p:sp>
      <p:sp>
        <p:nvSpPr>
          <p:cNvPr id="12" name="Cloud 11"/>
          <p:cNvSpPr/>
          <p:nvPr/>
        </p:nvSpPr>
        <p:spPr>
          <a:xfrm>
            <a:off x="722588" y="4439808"/>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Times New Roman" panose="02020603050405020304" pitchFamily="18" charset="0"/>
                <a:cs typeface="Times New Roman" panose="02020603050405020304" pitchFamily="18" charset="0"/>
              </a:rPr>
              <a:t>đẩy</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3" name="Cloud 12"/>
          <p:cNvSpPr/>
          <p:nvPr/>
        </p:nvSpPr>
        <p:spPr>
          <a:xfrm>
            <a:off x="3573235" y="4439808"/>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lưng</a:t>
            </a:r>
            <a:endParaRPr lang="en-US" sz="3200" dirty="0">
              <a:latin typeface="Times New Roman" panose="02020603050405020304" pitchFamily="18" charset="0"/>
              <a:cs typeface="Times New Roman" panose="02020603050405020304" pitchFamily="18" charset="0"/>
            </a:endParaRPr>
          </a:p>
        </p:txBody>
      </p:sp>
      <p:sp>
        <p:nvSpPr>
          <p:cNvPr id="14" name="Cloud 13"/>
          <p:cNvSpPr/>
          <p:nvPr/>
        </p:nvSpPr>
        <p:spPr>
          <a:xfrm>
            <a:off x="6423882" y="4439808"/>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bg1"/>
                </a:solidFill>
                <a:latin typeface="Times New Roman" panose="02020603050405020304" pitchFamily="18" charset="0"/>
                <a:cs typeface="Times New Roman" panose="02020603050405020304" pitchFamily="18" charset="0"/>
              </a:rPr>
              <a:t>về</a:t>
            </a:r>
            <a:endParaRPr lang="en-US" sz="3200" dirty="0">
              <a:solidFill>
                <a:schemeClr val="bg1"/>
              </a:solidFill>
              <a:latin typeface="Times New Roman" panose="02020603050405020304" pitchFamily="18" charset="0"/>
              <a:cs typeface="Times New Roman" panose="02020603050405020304" pitchFamily="18" charset="0"/>
            </a:endParaRPr>
          </a:p>
        </p:txBody>
      </p:sp>
      <p:sp>
        <p:nvSpPr>
          <p:cNvPr id="15" name="Cloud 14"/>
          <p:cNvSpPr/>
          <p:nvPr/>
        </p:nvSpPr>
        <p:spPr>
          <a:xfrm>
            <a:off x="9274529" y="4439808"/>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nhà</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521934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0" y="0"/>
            <a:ext cx="1600200" cy="1600200"/>
          </a:xfrm>
          <a:prstGeom prst="rect">
            <a:avLst/>
          </a:prstGeom>
        </p:spPr>
      </p:pic>
      <p:sp>
        <p:nvSpPr>
          <p:cNvPr id="7" name="Rectangle 6"/>
          <p:cNvSpPr/>
          <p:nvPr/>
        </p:nvSpPr>
        <p:spPr>
          <a:xfrm>
            <a:off x="1714815" y="953869"/>
            <a:ext cx="10139314" cy="707886"/>
          </a:xfrm>
          <a:prstGeom prst="rect">
            <a:avLst/>
          </a:prstGeom>
        </p:spPr>
        <p:txBody>
          <a:bodyPr wrap="none">
            <a:spAutoFit/>
          </a:bodyPr>
          <a:lstStyle/>
          <a:p>
            <a:pPr algn="ct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ngữ</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nào</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dưới</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đây</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8" name="Cloud 7"/>
          <p:cNvSpPr/>
          <p:nvPr/>
        </p:nvSpPr>
        <p:spPr>
          <a:xfrm>
            <a:off x="2090057" y="2554069"/>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endParaRPr lang="en-US" sz="3200" dirty="0">
              <a:latin typeface="Times New Roman" panose="02020603050405020304" pitchFamily="18" charset="0"/>
              <a:cs typeface="Times New Roman" panose="02020603050405020304" pitchFamily="18" charset="0"/>
            </a:endParaRPr>
          </a:p>
        </p:txBody>
      </p:sp>
      <p:sp>
        <p:nvSpPr>
          <p:cNvPr id="11" name="Cloud 10"/>
          <p:cNvSpPr/>
          <p:nvPr/>
        </p:nvSpPr>
        <p:spPr>
          <a:xfrm>
            <a:off x="8817429" y="2554069"/>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then</a:t>
            </a:r>
          </a:p>
        </p:txBody>
      </p:sp>
      <p:sp>
        <p:nvSpPr>
          <p:cNvPr id="13" name="Cloud 12"/>
          <p:cNvSpPr/>
          <p:nvPr/>
        </p:nvSpPr>
        <p:spPr>
          <a:xfrm>
            <a:off x="3573235" y="4439808"/>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lưng</a:t>
            </a:r>
            <a:endParaRPr lang="en-US" sz="3200" dirty="0">
              <a:latin typeface="Times New Roman" panose="02020603050405020304" pitchFamily="18" charset="0"/>
              <a:cs typeface="Times New Roman" panose="02020603050405020304" pitchFamily="18" charset="0"/>
            </a:endParaRPr>
          </a:p>
        </p:txBody>
      </p:sp>
      <p:sp>
        <p:nvSpPr>
          <p:cNvPr id="14" name="Cloud 13"/>
          <p:cNvSpPr/>
          <p:nvPr/>
        </p:nvSpPr>
        <p:spPr>
          <a:xfrm>
            <a:off x="6423882" y="4439808"/>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về</a:t>
            </a:r>
            <a:endParaRPr lang="en-US" sz="3200" dirty="0">
              <a:latin typeface="Times New Roman" panose="02020603050405020304" pitchFamily="18" charset="0"/>
              <a:cs typeface="Times New Roman" panose="02020603050405020304" pitchFamily="18" charset="0"/>
            </a:endParaRPr>
          </a:p>
        </p:txBody>
      </p:sp>
      <p:sp>
        <p:nvSpPr>
          <p:cNvPr id="15" name="Cloud 14"/>
          <p:cNvSpPr/>
          <p:nvPr/>
        </p:nvSpPr>
        <p:spPr>
          <a:xfrm>
            <a:off x="9274529" y="4451475"/>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nhà</a:t>
            </a:r>
            <a:endParaRPr lang="en-US" sz="3200" dirty="0">
              <a:latin typeface="Times New Roman" panose="02020603050405020304" pitchFamily="18" charset="0"/>
              <a:cs typeface="Times New Roman" panose="02020603050405020304" pitchFamily="18" charset="0"/>
            </a:endParaRPr>
          </a:p>
        </p:txBody>
      </p:sp>
      <p:sp>
        <p:nvSpPr>
          <p:cNvPr id="16" name="Cloud 15"/>
          <p:cNvSpPr/>
          <p:nvPr/>
        </p:nvSpPr>
        <p:spPr>
          <a:xfrm>
            <a:off x="722588" y="4450693"/>
            <a:ext cx="2688772" cy="1164772"/>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đẩy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7" name="Cloud 16"/>
          <p:cNvSpPr/>
          <p:nvPr/>
        </p:nvSpPr>
        <p:spPr>
          <a:xfrm>
            <a:off x="5453743" y="2554069"/>
            <a:ext cx="2688772" cy="1164772"/>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cài</a:t>
            </a:r>
            <a:endParaRPr lang="en-US" sz="32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32042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0" y="0"/>
            <a:ext cx="1600200" cy="1600200"/>
          </a:xfrm>
          <a:prstGeom prst="rect">
            <a:avLst/>
          </a:prstGeom>
        </p:spPr>
      </p:pic>
      <p:sp>
        <p:nvSpPr>
          <p:cNvPr id="7" name="Rectangle 6"/>
          <p:cNvSpPr/>
          <p:nvPr/>
        </p:nvSpPr>
        <p:spPr>
          <a:xfrm>
            <a:off x="1605009" y="953869"/>
            <a:ext cx="10358926" cy="707886"/>
          </a:xfrm>
          <a:prstGeom prst="rect">
            <a:avLst/>
          </a:prstGeom>
        </p:spPr>
        <p:txBody>
          <a:bodyPr wrap="none">
            <a:spAutoFit/>
          </a:bodyPr>
          <a:lstStyle/>
          <a:p>
            <a:pPr algn="ctr"/>
            <a:r>
              <a:rPr lang="en-US" sz="3600" b="1" dirty="0">
                <a:solidFill>
                  <a:schemeClr val="accent2">
                    <a:lumMod val="75000"/>
                  </a:schemeClr>
                </a:solidFill>
                <a:effectLst>
                  <a:outerShdw blurRad="38100" dist="38100" dir="2700000" algn="tl">
                    <a:srgbClr val="000000">
                      <a:alpha val="43137"/>
                    </a:srgbClr>
                  </a:outerShdw>
                </a:effectLst>
              </a:rPr>
              <a:t>1.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3600" b="1" dirty="0">
                <a:solidFill>
                  <a:schemeClr val="accent2">
                    <a:lumMod val="75000"/>
                  </a:schemeClr>
                </a:solidFill>
                <a:effectLst>
                  <a:outerShdw blurRad="38100" dist="38100" dir="2700000" algn="tl">
                    <a:srgbClr val="000000">
                      <a:alpha val="43137"/>
                    </a:srgbClr>
                  </a:outerShdw>
                </a:effectLst>
              </a:rPr>
              <a:t> </a:t>
            </a:r>
            <a:r>
              <a:rPr lang="en-US" sz="3600" b="1" dirty="0" err="1">
                <a:solidFill>
                  <a:schemeClr val="accent2">
                    <a:lumMod val="75000"/>
                  </a:schemeClr>
                </a:solidFill>
                <a:effectLst>
                  <a:outerShdw blurRad="38100" dist="38100" dir="2700000" algn="tl">
                    <a:srgbClr val="000000">
                      <a:alpha val="43137"/>
                    </a:srgbClr>
                  </a:outerShdw>
                </a:effectLst>
              </a:rPr>
              <a:t>từ</a:t>
            </a:r>
            <a:r>
              <a:rPr lang="en-US" sz="3600" b="1" dirty="0">
                <a:solidFill>
                  <a:schemeClr val="accent2">
                    <a:lumMod val="75000"/>
                  </a:schemeClr>
                </a:solidFill>
                <a:effectLst>
                  <a:outerShdw blurRad="38100" dist="38100" dir="2700000" algn="tl">
                    <a:srgbClr val="000000">
                      <a:alpha val="43137"/>
                    </a:srgbClr>
                  </a:outerShdw>
                </a:effectLst>
              </a:rPr>
              <a:t> </a:t>
            </a:r>
            <a:r>
              <a:rPr lang="en-US" sz="3600" b="1" dirty="0" err="1">
                <a:solidFill>
                  <a:schemeClr val="accent2">
                    <a:lumMod val="75000"/>
                  </a:schemeClr>
                </a:solidFill>
                <a:effectLst>
                  <a:outerShdw blurRad="38100" dist="38100" dir="2700000" algn="tl">
                    <a:srgbClr val="000000">
                      <a:alpha val="43137"/>
                    </a:srgbClr>
                  </a:outerShdw>
                </a:effectLst>
              </a:rPr>
              <a:t>ngữ</a:t>
            </a:r>
            <a:r>
              <a:rPr lang="en-US" sz="3600" b="1" dirty="0">
                <a:solidFill>
                  <a:schemeClr val="accent2">
                    <a:lumMod val="75000"/>
                  </a:schemeClr>
                </a:solidFill>
                <a:effectLst>
                  <a:outerShdw blurRad="38100" dist="38100" dir="2700000" algn="tl">
                    <a:srgbClr val="000000">
                      <a:alpha val="43137"/>
                    </a:srgbClr>
                  </a:outerShdw>
                </a:effectLst>
              </a:rPr>
              <a:t> </a:t>
            </a:r>
            <a:r>
              <a:rPr lang="en-US" sz="3600" b="1" dirty="0" err="1">
                <a:solidFill>
                  <a:schemeClr val="accent2">
                    <a:lumMod val="75000"/>
                  </a:schemeClr>
                </a:solidFill>
                <a:effectLst>
                  <a:outerShdw blurRad="38100" dist="38100" dir="2700000" algn="tl">
                    <a:srgbClr val="000000">
                      <a:alpha val="43137"/>
                    </a:srgbClr>
                  </a:outerShdw>
                </a:effectLst>
              </a:rPr>
              <a:t>nào</a:t>
            </a:r>
            <a:r>
              <a:rPr lang="en-US" sz="3600" b="1" dirty="0">
                <a:solidFill>
                  <a:schemeClr val="accent2">
                    <a:lumMod val="75000"/>
                  </a:schemeClr>
                </a:solidFill>
                <a:effectLst>
                  <a:outerShdw blurRad="38100" dist="38100" dir="2700000" algn="tl">
                    <a:srgbClr val="000000">
                      <a:alpha val="43137"/>
                    </a:srgbClr>
                  </a:outerShdw>
                </a:effectLst>
              </a:rPr>
              <a:t> </a:t>
            </a:r>
            <a:r>
              <a:rPr lang="en-US" sz="3600" b="1" dirty="0" err="1">
                <a:solidFill>
                  <a:schemeClr val="accent2">
                    <a:lumMod val="75000"/>
                  </a:schemeClr>
                </a:solidFill>
                <a:effectLst>
                  <a:outerShdw blurRad="38100" dist="38100" dir="2700000" algn="tl">
                    <a:srgbClr val="000000">
                      <a:alpha val="43137"/>
                    </a:srgbClr>
                  </a:outerShdw>
                </a:effectLst>
              </a:rPr>
              <a:t>dưới</a:t>
            </a:r>
            <a:r>
              <a:rPr lang="en-US" sz="3600" b="1" dirty="0">
                <a:solidFill>
                  <a:schemeClr val="accent2">
                    <a:lumMod val="75000"/>
                  </a:schemeClr>
                </a:solidFill>
                <a:effectLst>
                  <a:outerShdw blurRad="38100" dist="38100" dir="2700000" algn="tl">
                    <a:srgbClr val="000000">
                      <a:alpha val="43137"/>
                    </a:srgbClr>
                  </a:outerShdw>
                </a:effectLst>
              </a:rPr>
              <a:t> </a:t>
            </a:r>
            <a:r>
              <a:rPr lang="en-US" sz="3600" b="1" dirty="0" err="1">
                <a:solidFill>
                  <a:schemeClr val="accent2">
                    <a:lumMod val="75000"/>
                  </a:schemeClr>
                </a:solidFill>
                <a:effectLst>
                  <a:outerShdw blurRad="38100" dist="38100" dir="2700000" algn="tl">
                    <a:srgbClr val="000000">
                      <a:alpha val="43137"/>
                    </a:srgbClr>
                  </a:outerShdw>
                </a:effectLst>
              </a:rPr>
              <a:t>đây</a:t>
            </a:r>
            <a:r>
              <a:rPr lang="en-US" sz="3600" b="1" dirty="0">
                <a:solidFill>
                  <a:schemeClr val="accent2">
                    <a:lumMod val="75000"/>
                  </a:schemeClr>
                </a:solidFill>
                <a:effectLst>
                  <a:outerShdw blurRad="38100" dist="38100" dir="2700000" algn="tl">
                    <a:srgbClr val="000000">
                      <a:alpha val="43137"/>
                    </a:srgbClr>
                  </a:outerShdw>
                </a:effectLst>
              </a:rPr>
              <a:t> </a:t>
            </a:r>
            <a:r>
              <a:rPr lang="en-US" sz="3600" b="1" dirty="0" err="1">
                <a:solidFill>
                  <a:schemeClr val="accent2">
                    <a:lumMod val="75000"/>
                  </a:schemeClr>
                </a:solidFill>
                <a:effectLst>
                  <a:outerShdw blurRad="38100" dist="38100" dir="2700000" algn="tl">
                    <a:srgbClr val="000000">
                      <a:alpha val="43137"/>
                    </a:srgbClr>
                  </a:outerShdw>
                </a:effectLst>
              </a:rPr>
              <a:t>chỉ</a:t>
            </a:r>
            <a:r>
              <a:rPr lang="en-US" sz="3600" b="1" dirty="0">
                <a:solidFill>
                  <a:schemeClr val="accent2">
                    <a:lumMod val="75000"/>
                  </a:schemeClr>
                </a:solidFill>
                <a:effectLst>
                  <a:outerShdw blurRad="38100" dist="38100" dir="2700000" algn="tl">
                    <a:srgbClr val="000000">
                      <a:alpha val="43137"/>
                    </a:srgbClr>
                  </a:outerShdw>
                </a:effectLst>
              </a:rPr>
              <a:t> </a:t>
            </a:r>
            <a:r>
              <a:rPr lang="en-US" sz="3600" b="1" dirty="0" err="1">
                <a:solidFill>
                  <a:schemeClr val="accent2">
                    <a:lumMod val="75000"/>
                  </a:schemeClr>
                </a:solidFill>
                <a:effectLst>
                  <a:outerShdw blurRad="38100" dist="38100" dir="2700000" algn="tl">
                    <a:srgbClr val="000000">
                      <a:alpha val="43137"/>
                    </a:srgbClr>
                  </a:outerShdw>
                </a:effectLst>
              </a:rPr>
              <a:t>hoạt</a:t>
            </a:r>
            <a:r>
              <a:rPr lang="en-US" sz="3600" b="1" dirty="0">
                <a:solidFill>
                  <a:schemeClr val="accent2">
                    <a:lumMod val="75000"/>
                  </a:schemeClr>
                </a:solidFill>
                <a:effectLst>
                  <a:outerShdw blurRad="38100" dist="38100" dir="2700000" algn="tl">
                    <a:srgbClr val="000000">
                      <a:alpha val="43137"/>
                    </a:srgbClr>
                  </a:outerShdw>
                </a:effectLst>
              </a:rPr>
              <a:t> </a:t>
            </a:r>
            <a:r>
              <a:rPr lang="en-US" sz="3600" b="1" dirty="0" err="1">
                <a:solidFill>
                  <a:schemeClr val="accent2">
                    <a:lumMod val="75000"/>
                  </a:schemeClr>
                </a:solidFill>
                <a:effectLst>
                  <a:outerShdw blurRad="38100" dist="38100" dir="2700000" algn="tl">
                    <a:srgbClr val="000000">
                      <a:alpha val="43137"/>
                    </a:srgbClr>
                  </a:outerShdw>
                </a:effectLst>
              </a:rPr>
              <a:t>động</a:t>
            </a:r>
            <a:r>
              <a:rPr lang="en-US" sz="3600" b="1" dirty="0">
                <a:solidFill>
                  <a:schemeClr val="accent2">
                    <a:lumMod val="75000"/>
                  </a:schemeClr>
                </a:solidFill>
                <a:effectLst>
                  <a:outerShdw blurRad="38100" dist="38100" dir="2700000" algn="tl">
                    <a:srgbClr val="000000">
                      <a:alpha val="43137"/>
                    </a:srgbClr>
                  </a:outerShdw>
                </a:effectLst>
              </a:rPr>
              <a:t>?</a:t>
            </a:r>
          </a:p>
        </p:txBody>
      </p:sp>
      <p:sp>
        <p:nvSpPr>
          <p:cNvPr id="8" name="Cloud 7"/>
          <p:cNvSpPr/>
          <p:nvPr/>
        </p:nvSpPr>
        <p:spPr>
          <a:xfrm>
            <a:off x="2090057" y="2554069"/>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cánh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cửa</a:t>
            </a:r>
            <a:endParaRPr lang="en-US" sz="3200" dirty="0">
              <a:latin typeface="Times New Roman" panose="02020603050405020304" pitchFamily="18" charset="0"/>
              <a:cs typeface="Times New Roman" panose="02020603050405020304" pitchFamily="18" charset="0"/>
            </a:endParaRPr>
          </a:p>
        </p:txBody>
      </p:sp>
      <p:sp>
        <p:nvSpPr>
          <p:cNvPr id="10" name="Cloud 9"/>
          <p:cNvSpPr/>
          <p:nvPr/>
        </p:nvSpPr>
        <p:spPr>
          <a:xfrm>
            <a:off x="5453743" y="2554069"/>
            <a:ext cx="2688772" cy="1164772"/>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cài</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1" name="Cloud 10"/>
          <p:cNvSpPr/>
          <p:nvPr/>
        </p:nvSpPr>
        <p:spPr>
          <a:xfrm>
            <a:off x="8817429" y="2554069"/>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Times New Roman" panose="02020603050405020304" pitchFamily="18" charset="0"/>
                <a:cs typeface="Times New Roman" panose="02020603050405020304" pitchFamily="18" charset="0"/>
              </a:rPr>
              <a:t>then</a:t>
            </a:r>
          </a:p>
        </p:txBody>
      </p:sp>
      <p:sp>
        <p:nvSpPr>
          <p:cNvPr id="12" name="Cloud 11"/>
          <p:cNvSpPr/>
          <p:nvPr/>
        </p:nvSpPr>
        <p:spPr>
          <a:xfrm>
            <a:off x="722588" y="4451475"/>
            <a:ext cx="2688772" cy="1164772"/>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đẩy</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3" name="Cloud 12"/>
          <p:cNvSpPr/>
          <p:nvPr/>
        </p:nvSpPr>
        <p:spPr>
          <a:xfrm>
            <a:off x="3573235" y="4439808"/>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lưng</a:t>
            </a:r>
            <a:endParaRPr lang="en-US" sz="3200" dirty="0">
              <a:latin typeface="Times New Roman" panose="02020603050405020304" pitchFamily="18" charset="0"/>
              <a:cs typeface="Times New Roman" panose="02020603050405020304" pitchFamily="18" charset="0"/>
            </a:endParaRPr>
          </a:p>
        </p:txBody>
      </p:sp>
      <p:sp>
        <p:nvSpPr>
          <p:cNvPr id="14" name="Cloud 13"/>
          <p:cNvSpPr/>
          <p:nvPr/>
        </p:nvSpPr>
        <p:spPr>
          <a:xfrm>
            <a:off x="6423882" y="4439808"/>
            <a:ext cx="2688772" cy="1164772"/>
          </a:xfrm>
          <a:prstGeom prst="cloud">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về</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5" name="Cloud 14"/>
          <p:cNvSpPr/>
          <p:nvPr/>
        </p:nvSpPr>
        <p:spPr>
          <a:xfrm>
            <a:off x="9274529" y="4451475"/>
            <a:ext cx="2688772" cy="1164772"/>
          </a:xfrm>
          <a:prstGeom prst="cloud">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err="1">
                <a:latin typeface="Times New Roman" panose="02020603050405020304" pitchFamily="18" charset="0"/>
                <a:cs typeface="Times New Roman" panose="02020603050405020304" pitchFamily="18" charset="0"/>
              </a:rPr>
              <a:t>nhà</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76251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401429" y="589232"/>
            <a:ext cx="11790571" cy="1323439"/>
          </a:xfrm>
          <a:prstGeom prst="rect">
            <a:avLst/>
          </a:prstGeom>
        </p:spPr>
        <p:txBody>
          <a:bodyPr wrap="square">
            <a:spAutoFit/>
          </a:bodyPr>
          <a:lstStyle/>
          <a:p>
            <a:pPr algn="ct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Tìm</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những</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chỉ</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hoạt</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động</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ct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có</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kết</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hợp</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với</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từ</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cửa</a:t>
            </a:r>
            <a:r>
              <a:rPr lang="en-US" sz="4000" b="1" dirty="0">
                <a:solidFill>
                  <a:schemeClr val="accent2">
                    <a:lumMod val="7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p:txBody>
      </p:sp>
      <p:sp>
        <p:nvSpPr>
          <p:cNvPr id="2" name="Rectangle 1"/>
          <p:cNvSpPr/>
          <p:nvPr/>
        </p:nvSpPr>
        <p:spPr>
          <a:xfrm>
            <a:off x="2939142" y="2242849"/>
            <a:ext cx="6803572" cy="707886"/>
          </a:xfrm>
          <a:prstGeom prst="rect">
            <a:avLst/>
          </a:prstGeom>
        </p:spPr>
        <p:txBody>
          <a:bodyPr wrap="square">
            <a:spAutoFit/>
          </a:bodyPr>
          <a:lstStyle/>
          <a:p>
            <a:r>
              <a:rPr lang="en-US" sz="4000" b="1" dirty="0">
                <a:solidFill>
                  <a:srgbClr val="C00000"/>
                </a:solidFill>
                <a:latin typeface="Times New Roman" panose="02020603050405020304" pitchFamily="18" charset="0"/>
                <a:cs typeface="Times New Roman" panose="02020603050405020304" pitchFamily="18" charset="0"/>
              </a:rPr>
              <a:t>M:</a:t>
            </a:r>
            <a:r>
              <a:rPr lang="en-US" sz="4000" dirty="0">
                <a:solidFill>
                  <a:srgbClr val="C00000"/>
                </a:solidFill>
                <a:latin typeface="Times New Roman" panose="02020603050405020304" pitchFamily="18" charset="0"/>
                <a:cs typeface="Times New Roman" panose="02020603050405020304" pitchFamily="18" charset="0"/>
              </a:rPr>
              <a:t> </a:t>
            </a:r>
            <a:r>
              <a:rPr lang="en-US" sz="4000" b="1" dirty="0" err="1">
                <a:solidFill>
                  <a:schemeClr val="accent2">
                    <a:lumMod val="75000"/>
                  </a:schemeClr>
                </a:solidFill>
                <a:latin typeface="Times New Roman" panose="02020603050405020304" pitchFamily="18" charset="0"/>
                <a:cs typeface="Times New Roman" panose="02020603050405020304" pitchFamily="18" charset="0"/>
              </a:rPr>
              <a:t>đẩy</a:t>
            </a:r>
            <a:r>
              <a:rPr lang="en-US" sz="4000" dirty="0">
                <a:solidFill>
                  <a:schemeClr val="accent2">
                    <a:lumMod val="75000"/>
                  </a:schemeClr>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cửa</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449911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46909" y="1021279"/>
            <a:ext cx="11032177" cy="5438898"/>
          </a:xfrm>
        </p:spPr>
        <p:txBody>
          <a:bodyPr>
            <a:normAutofit fontScale="62500" lnSpcReduction="20000"/>
          </a:bodyPr>
          <a:lstStyle/>
          <a:p>
            <a:r>
              <a:rPr lang="en-US" sz="4100" b="1">
                <a:solidFill>
                  <a:srgbClr val="FF0000"/>
                </a:solidFill>
              </a:rPr>
              <a:t>   </a:t>
            </a:r>
            <a:r>
              <a:rPr lang="en-US" sz="7700" b="1">
                <a:solidFill>
                  <a:srgbClr val="92D050"/>
                </a:solidFill>
                <a:latin typeface="+mj-lt"/>
              </a:rPr>
              <a:t>Trò ch</a:t>
            </a:r>
            <a:r>
              <a:rPr lang="en-US" sz="8600" b="1">
                <a:solidFill>
                  <a:srgbClr val="92D050"/>
                </a:solidFill>
                <a:latin typeface="+mj-lt"/>
              </a:rPr>
              <a:t>ơ</a:t>
            </a:r>
            <a:r>
              <a:rPr lang="en-US" sz="7700" b="1">
                <a:solidFill>
                  <a:srgbClr val="92D050"/>
                </a:solidFill>
                <a:latin typeface="+mj-lt"/>
              </a:rPr>
              <a:t>i </a:t>
            </a:r>
            <a:r>
              <a:rPr lang="vi-VN" sz="7700" b="1">
                <a:solidFill>
                  <a:srgbClr val="92D050"/>
                </a:solidFill>
                <a:latin typeface="+mj-lt"/>
              </a:rPr>
              <a:t>: </a:t>
            </a:r>
            <a:r>
              <a:rPr lang="vi-VN" sz="7700" b="1">
                <a:solidFill>
                  <a:srgbClr val="FF0000"/>
                </a:solidFill>
                <a:latin typeface="+mj-lt"/>
              </a:rPr>
              <a:t>“ </a:t>
            </a:r>
            <a:r>
              <a:rPr lang="en-US" sz="7700" b="1">
                <a:solidFill>
                  <a:srgbClr val="FF0000"/>
                </a:solidFill>
                <a:latin typeface="+mj-lt"/>
              </a:rPr>
              <a:t>AI NHANH, AI ĐÚNG </a:t>
            </a:r>
            <a:r>
              <a:rPr lang="vi-VN" sz="7700" b="1">
                <a:solidFill>
                  <a:srgbClr val="FF0000"/>
                </a:solidFill>
                <a:latin typeface="+mj-lt"/>
              </a:rPr>
              <a:t>”</a:t>
            </a:r>
            <a:endParaRPr lang="en-US" sz="7700" b="1">
              <a:solidFill>
                <a:srgbClr val="FF0000"/>
              </a:solidFill>
              <a:latin typeface="+mj-lt"/>
            </a:endParaRPr>
          </a:p>
          <a:p>
            <a:r>
              <a:rPr lang="en-US" sz="4100" b="1">
                <a:solidFill>
                  <a:srgbClr val="FF0000"/>
                </a:solidFill>
                <a:latin typeface="+mj-lt"/>
              </a:rPr>
              <a:t>   </a:t>
            </a:r>
            <a:r>
              <a:rPr lang="en-US" sz="4100" b="1">
                <a:solidFill>
                  <a:srgbClr val="C00000"/>
                </a:solidFill>
                <a:latin typeface="+mj-lt"/>
              </a:rPr>
              <a:t>Cách chơi:</a:t>
            </a:r>
            <a:r>
              <a:rPr lang="en-US" sz="4100" b="1">
                <a:solidFill>
                  <a:srgbClr val="FF0000"/>
                </a:solidFill>
                <a:latin typeface="+mj-lt"/>
              </a:rPr>
              <a:t> </a:t>
            </a:r>
            <a:r>
              <a:rPr lang="en-US" sz="4100" b="1">
                <a:solidFill>
                  <a:srgbClr val="002060"/>
                </a:solidFill>
                <a:latin typeface="+mj-lt"/>
              </a:rPr>
              <a:t>Chia lớp làm 2 đội, khi nghe h</a:t>
            </a:r>
            <a:r>
              <a:rPr lang="en-US" sz="4600" b="1">
                <a:solidFill>
                  <a:srgbClr val="002060"/>
                </a:solidFill>
                <a:latin typeface="+mj-lt"/>
              </a:rPr>
              <a:t>iệu</a:t>
            </a:r>
            <a:r>
              <a:rPr lang="en-US" sz="4100" b="1">
                <a:solidFill>
                  <a:srgbClr val="002060"/>
                </a:solidFill>
                <a:latin typeface="+mj-lt"/>
              </a:rPr>
              <a:t> l</a:t>
            </a:r>
            <a:r>
              <a:rPr lang="en-US" sz="4600" b="1">
                <a:solidFill>
                  <a:srgbClr val="002060"/>
                </a:solidFill>
                <a:latin typeface="+mj-lt"/>
              </a:rPr>
              <a:t>ệ</a:t>
            </a:r>
            <a:r>
              <a:rPr lang="en-US" sz="4100" b="1">
                <a:solidFill>
                  <a:srgbClr val="002060"/>
                </a:solidFill>
                <a:latin typeface="+mj-lt"/>
              </a:rPr>
              <a:t>nh “B</a:t>
            </a:r>
            <a:r>
              <a:rPr lang="en-US" sz="4600" b="1">
                <a:solidFill>
                  <a:srgbClr val="002060"/>
                </a:solidFill>
                <a:latin typeface="+mj-lt"/>
              </a:rPr>
              <a:t>ắt</a:t>
            </a:r>
            <a:r>
              <a:rPr lang="en-US" sz="4100" b="1">
                <a:solidFill>
                  <a:srgbClr val="002060"/>
                </a:solidFill>
                <a:latin typeface="+mj-lt"/>
              </a:rPr>
              <a:t> đ</a:t>
            </a:r>
            <a:r>
              <a:rPr lang="en-US" sz="4600" b="1">
                <a:solidFill>
                  <a:srgbClr val="002060"/>
                </a:solidFill>
                <a:latin typeface="+mj-lt"/>
              </a:rPr>
              <a:t>ầ</a:t>
            </a:r>
            <a:r>
              <a:rPr lang="en-US" sz="4100" b="1">
                <a:solidFill>
                  <a:srgbClr val="002060"/>
                </a:solidFill>
                <a:latin typeface="+mj-lt"/>
              </a:rPr>
              <a:t>u” l</a:t>
            </a:r>
            <a:r>
              <a:rPr lang="en-US" sz="4600" b="1">
                <a:solidFill>
                  <a:srgbClr val="002060"/>
                </a:solidFill>
                <a:latin typeface="+mj-lt"/>
              </a:rPr>
              <a:t>ầ</a:t>
            </a:r>
            <a:r>
              <a:rPr lang="en-US" sz="4100" b="1">
                <a:solidFill>
                  <a:srgbClr val="002060"/>
                </a:solidFill>
                <a:latin typeface="+mj-lt"/>
              </a:rPr>
              <a:t>n l</a:t>
            </a:r>
            <a:r>
              <a:rPr lang="en-US" sz="4600" b="1">
                <a:solidFill>
                  <a:srgbClr val="002060"/>
                </a:solidFill>
                <a:latin typeface="+mj-lt"/>
              </a:rPr>
              <a:t>ượ</a:t>
            </a:r>
            <a:r>
              <a:rPr lang="en-US" sz="4100" b="1">
                <a:solidFill>
                  <a:srgbClr val="002060"/>
                </a:solidFill>
                <a:latin typeface="+mj-lt"/>
              </a:rPr>
              <a:t>t từng đội cử người lên phần bảng của </a:t>
            </a:r>
            <a:r>
              <a:rPr lang="vi-VN" sz="3600" b="1">
                <a:solidFill>
                  <a:srgbClr val="002060"/>
                </a:solidFill>
                <a:latin typeface="+mj-lt"/>
              </a:rPr>
              <a:t>đội mình</a:t>
            </a:r>
            <a:r>
              <a:rPr lang="en-US" sz="3600" b="1">
                <a:solidFill>
                  <a:srgbClr val="002060"/>
                </a:solidFill>
                <a:latin typeface="+mj-lt"/>
              </a:rPr>
              <a:t> </a:t>
            </a:r>
            <a:r>
              <a:rPr lang="en-US" sz="4100" b="1">
                <a:solidFill>
                  <a:srgbClr val="002060"/>
                </a:solidFill>
                <a:latin typeface="+mj-lt"/>
              </a:rPr>
              <a:t>và ng</a:t>
            </a:r>
            <a:r>
              <a:rPr lang="en-US" sz="4600" b="1">
                <a:solidFill>
                  <a:srgbClr val="002060"/>
                </a:solidFill>
                <a:latin typeface="+mj-lt"/>
              </a:rPr>
              <a:t>ườ</a:t>
            </a:r>
            <a:r>
              <a:rPr lang="en-US" sz="4100" b="1">
                <a:solidFill>
                  <a:srgbClr val="002060"/>
                </a:solidFill>
                <a:latin typeface="+mj-lt"/>
              </a:rPr>
              <a:t>i ch</a:t>
            </a:r>
            <a:r>
              <a:rPr lang="en-US" sz="4600" b="1">
                <a:solidFill>
                  <a:srgbClr val="002060"/>
                </a:solidFill>
                <a:latin typeface="+mj-lt"/>
              </a:rPr>
              <a:t>ơ</a:t>
            </a:r>
            <a:r>
              <a:rPr lang="en-US" sz="4100" b="1">
                <a:solidFill>
                  <a:srgbClr val="002060"/>
                </a:solidFill>
                <a:latin typeface="+mj-lt"/>
              </a:rPr>
              <a:t>i có nhiệm v</a:t>
            </a:r>
            <a:r>
              <a:rPr lang="en-US" sz="4600" b="1">
                <a:solidFill>
                  <a:srgbClr val="002060"/>
                </a:solidFill>
                <a:latin typeface="+mj-lt"/>
              </a:rPr>
              <a:t>ụ</a:t>
            </a:r>
            <a:r>
              <a:rPr lang="en-US" sz="4100" b="1">
                <a:solidFill>
                  <a:srgbClr val="002060"/>
                </a:solidFill>
                <a:latin typeface="+mj-lt"/>
              </a:rPr>
              <a:t> ghi nhanh những từ ng</a:t>
            </a:r>
            <a:r>
              <a:rPr lang="en-US" sz="4600" b="1">
                <a:solidFill>
                  <a:srgbClr val="002060"/>
                </a:solidFill>
                <a:latin typeface="+mj-lt"/>
              </a:rPr>
              <a:t>ữ</a:t>
            </a:r>
            <a:r>
              <a:rPr lang="en-US" sz="4100" b="1">
                <a:solidFill>
                  <a:srgbClr val="002060"/>
                </a:solidFill>
                <a:latin typeface="+mj-lt"/>
              </a:rPr>
              <a:t>  ghép với từ </a:t>
            </a:r>
            <a:r>
              <a:rPr lang="en-US" sz="4600" b="1">
                <a:solidFill>
                  <a:srgbClr val="FF0000"/>
                </a:solidFill>
                <a:latin typeface="+mj-lt"/>
              </a:rPr>
              <a:t>c</a:t>
            </a:r>
            <a:r>
              <a:rPr lang="en-US" sz="5100" b="1">
                <a:solidFill>
                  <a:srgbClr val="FF0000"/>
                </a:solidFill>
                <a:latin typeface="+mj-lt"/>
              </a:rPr>
              <a:t>ử</a:t>
            </a:r>
            <a:r>
              <a:rPr lang="en-US" sz="4600" b="1">
                <a:solidFill>
                  <a:srgbClr val="FF0000"/>
                </a:solidFill>
                <a:latin typeface="+mj-lt"/>
              </a:rPr>
              <a:t>a</a:t>
            </a:r>
            <a:r>
              <a:rPr lang="en-US" sz="4100" b="1">
                <a:solidFill>
                  <a:srgbClr val="002060"/>
                </a:solidFill>
                <a:latin typeface="+mj-lt"/>
              </a:rPr>
              <a:t> đ</a:t>
            </a:r>
            <a:r>
              <a:rPr lang="en-US" sz="4600" b="1">
                <a:solidFill>
                  <a:srgbClr val="002060"/>
                </a:solidFill>
                <a:latin typeface="+mj-lt"/>
              </a:rPr>
              <a:t>ể</a:t>
            </a:r>
            <a:r>
              <a:rPr lang="en-US" sz="4100" b="1">
                <a:solidFill>
                  <a:srgbClr val="002060"/>
                </a:solidFill>
                <a:latin typeface="+mj-lt"/>
              </a:rPr>
              <a:t> t</a:t>
            </a:r>
            <a:r>
              <a:rPr lang="en-US" sz="4600" b="1">
                <a:solidFill>
                  <a:srgbClr val="002060"/>
                </a:solidFill>
                <a:latin typeface="+mj-lt"/>
              </a:rPr>
              <a:t>ạo </a:t>
            </a:r>
            <a:r>
              <a:rPr lang="en-US" sz="4100" b="1">
                <a:solidFill>
                  <a:srgbClr val="002060"/>
                </a:solidFill>
                <a:latin typeface="+mj-lt"/>
              </a:rPr>
              <a:t>thành t</a:t>
            </a:r>
            <a:r>
              <a:rPr lang="en-US" sz="4600" b="1">
                <a:solidFill>
                  <a:srgbClr val="002060"/>
                </a:solidFill>
                <a:latin typeface="+mj-lt"/>
              </a:rPr>
              <a:t>ừ</a:t>
            </a:r>
            <a:r>
              <a:rPr lang="en-US" sz="4100" b="1">
                <a:solidFill>
                  <a:srgbClr val="002060"/>
                </a:solidFill>
                <a:latin typeface="+mj-lt"/>
              </a:rPr>
              <a:t> có nghĩa. Sau đó v</a:t>
            </a:r>
            <a:r>
              <a:rPr lang="en-US" sz="4600" b="1">
                <a:solidFill>
                  <a:srgbClr val="002060"/>
                </a:solidFill>
                <a:latin typeface="+mj-lt"/>
              </a:rPr>
              <a:t>ề</a:t>
            </a:r>
            <a:r>
              <a:rPr lang="en-US" sz="4100" b="1">
                <a:solidFill>
                  <a:srgbClr val="002060"/>
                </a:solidFill>
                <a:latin typeface="+mj-lt"/>
              </a:rPr>
              <a:t> vị trí của mình. Ng</a:t>
            </a:r>
            <a:r>
              <a:rPr lang="en-US" sz="4600" b="1">
                <a:solidFill>
                  <a:srgbClr val="002060"/>
                </a:solidFill>
                <a:latin typeface="+mj-lt"/>
              </a:rPr>
              <a:t>ười</a:t>
            </a:r>
            <a:r>
              <a:rPr lang="en-US" sz="4100" b="1">
                <a:solidFill>
                  <a:srgbClr val="002060"/>
                </a:solidFill>
                <a:latin typeface="+mj-lt"/>
              </a:rPr>
              <a:t> này ghi xong  thì lại đ</a:t>
            </a:r>
            <a:r>
              <a:rPr lang="en-US" sz="4600" b="1">
                <a:solidFill>
                  <a:srgbClr val="002060"/>
                </a:solidFill>
                <a:latin typeface="+mj-lt"/>
              </a:rPr>
              <a:t>ến</a:t>
            </a:r>
            <a:r>
              <a:rPr lang="en-US" sz="4100" b="1">
                <a:solidFill>
                  <a:srgbClr val="002060"/>
                </a:solidFill>
                <a:latin typeface="+mj-lt"/>
              </a:rPr>
              <a:t> l</a:t>
            </a:r>
            <a:r>
              <a:rPr lang="en-US" sz="5100" b="1">
                <a:solidFill>
                  <a:srgbClr val="002060"/>
                </a:solidFill>
                <a:latin typeface="+mj-lt"/>
              </a:rPr>
              <a:t>ượ</a:t>
            </a:r>
            <a:r>
              <a:rPr lang="en-US" sz="4100" b="1">
                <a:solidFill>
                  <a:srgbClr val="002060"/>
                </a:solidFill>
                <a:latin typeface="+mj-lt"/>
              </a:rPr>
              <a:t>t ng</a:t>
            </a:r>
            <a:r>
              <a:rPr lang="en-US" sz="4600" b="1">
                <a:solidFill>
                  <a:srgbClr val="002060"/>
                </a:solidFill>
                <a:latin typeface="+mj-lt"/>
              </a:rPr>
              <a:t>ười</a:t>
            </a:r>
            <a:r>
              <a:rPr lang="en-US" sz="4100" b="1">
                <a:solidFill>
                  <a:srgbClr val="002060"/>
                </a:solidFill>
                <a:latin typeface="+mj-lt"/>
              </a:rPr>
              <a:t> khác. Cứ như vậy cho đến hết 2 phút. Sau khi giáo viên hô hết giờ thì 2 đội cùng đếm số từ  của các đội và đánh giá. </a:t>
            </a:r>
            <a:endParaRPr lang="en-US" sz="4000" b="1">
              <a:solidFill>
                <a:srgbClr val="002060"/>
              </a:solidFill>
              <a:latin typeface="+mj-lt"/>
            </a:endParaRPr>
          </a:p>
          <a:p>
            <a:r>
              <a:rPr lang="en-US" sz="4100" b="1">
                <a:solidFill>
                  <a:srgbClr val="FF0000"/>
                </a:solidFill>
                <a:latin typeface="+mj-lt"/>
              </a:rPr>
              <a:t>   </a:t>
            </a:r>
            <a:r>
              <a:rPr lang="en-US" sz="4100" b="1">
                <a:solidFill>
                  <a:srgbClr val="C00000"/>
                </a:solidFill>
                <a:latin typeface="+mj-lt"/>
              </a:rPr>
              <a:t>Cách tính điểm:</a:t>
            </a:r>
            <a:r>
              <a:rPr lang="en-US" sz="4100" b="1">
                <a:solidFill>
                  <a:srgbClr val="FF0000"/>
                </a:solidFill>
                <a:latin typeface="+mj-lt"/>
              </a:rPr>
              <a:t> </a:t>
            </a:r>
            <a:r>
              <a:rPr lang="en-US" sz="4100" b="1">
                <a:solidFill>
                  <a:srgbClr val="002060"/>
                </a:solidFill>
                <a:latin typeface="+mj-lt"/>
              </a:rPr>
              <a:t>Mỗi t</a:t>
            </a:r>
            <a:r>
              <a:rPr lang="en-US" sz="4600" b="1">
                <a:solidFill>
                  <a:srgbClr val="002060"/>
                </a:solidFill>
                <a:latin typeface="+mj-lt"/>
              </a:rPr>
              <a:t>ừ</a:t>
            </a:r>
            <a:r>
              <a:rPr lang="en-US" sz="4100" b="1">
                <a:solidFill>
                  <a:srgbClr val="002060"/>
                </a:solidFill>
                <a:latin typeface="+mj-lt"/>
              </a:rPr>
              <a:t> đúng được 10 điểm. Tổng hợp số điểm của từng đội, đội nào nhiều điểm hơn là đội đó thắng cuộc. Nếu số điểm của hai đội bằng nhau thì đội nào nhanh h</a:t>
            </a:r>
            <a:r>
              <a:rPr lang="en-US" sz="4600" b="1">
                <a:solidFill>
                  <a:srgbClr val="002060"/>
                </a:solidFill>
                <a:latin typeface="+mj-lt"/>
              </a:rPr>
              <a:t>ơ</a:t>
            </a:r>
            <a:r>
              <a:rPr lang="en-US" sz="4100" b="1">
                <a:solidFill>
                  <a:srgbClr val="002060"/>
                </a:solidFill>
                <a:latin typeface="+mj-lt"/>
              </a:rPr>
              <a:t>n, đội đó sẽ chiến thắng.</a:t>
            </a:r>
            <a:endParaRPr lang="en-US" sz="3400" b="1">
              <a:solidFill>
                <a:srgbClr val="002060"/>
              </a:solidFill>
              <a:latin typeface="+mj-lt"/>
            </a:endParaRPr>
          </a:p>
          <a:p>
            <a:endParaRPr lang="en-US"/>
          </a:p>
        </p:txBody>
      </p:sp>
    </p:spTree>
    <p:extLst>
      <p:ext uri="{BB962C8B-B14F-4D97-AF65-F5344CB8AC3E}">
        <p14:creationId xmlns:p14="http://schemas.microsoft.com/office/powerpoint/2010/main" val="1151203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5E8F5D27-B80B-4936-9624-D39BD3AD8880}"/>
              </a:ext>
            </a:extLst>
          </p:cNvPr>
          <p:cNvSpPr txBox="1"/>
          <p:nvPr/>
        </p:nvSpPr>
        <p:spPr>
          <a:xfrm>
            <a:off x="4084955" y="340360"/>
            <a:ext cx="5514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chemeClr val="accent1"/>
                </a:solidFill>
                <a:effectLst/>
                <a:uLnTx/>
                <a:uFillTx/>
                <a:latin typeface="Arial-Rounded" panose="020B0500000000000000" charset="0"/>
                <a:ea typeface="+mn-ea"/>
                <a:cs typeface="Arial-Rounded" panose="020B0500000000000000" charset="0"/>
              </a:rPr>
              <a:t>Cánh</a:t>
            </a:r>
            <a:r>
              <a:rPr kumimoji="0" lang="en-US" sz="3600" b="1" i="0" u="none" strike="noStrike" kern="1200" cap="none" spc="0" normalizeH="0" baseline="0" noProof="0" dirty="0">
                <a:ln>
                  <a:noFill/>
                </a:ln>
                <a:solidFill>
                  <a:schemeClr val="accent1"/>
                </a:solidFill>
                <a:effectLst/>
                <a:uLnTx/>
                <a:uFillTx/>
                <a:latin typeface="Arial-Rounded" panose="020B0500000000000000" charset="0"/>
                <a:ea typeface="+mn-ea"/>
                <a:cs typeface="Arial-Rounded" panose="020B0500000000000000" charset="0"/>
              </a:rPr>
              <a:t> </a:t>
            </a:r>
            <a:r>
              <a:rPr kumimoji="0" lang="en-US" sz="3600" b="1" i="0" u="none" strike="noStrike" kern="1200" cap="none" spc="0" normalizeH="0" baseline="0" noProof="0" dirty="0" err="1">
                <a:ln>
                  <a:noFill/>
                </a:ln>
                <a:solidFill>
                  <a:schemeClr val="accent1"/>
                </a:solidFill>
                <a:effectLst/>
                <a:uLnTx/>
                <a:uFillTx/>
                <a:latin typeface="Arial-Rounded" panose="020B0500000000000000" charset="0"/>
                <a:ea typeface="+mn-ea"/>
                <a:cs typeface="Arial-Rounded" panose="020B0500000000000000" charset="0"/>
              </a:rPr>
              <a:t>cửa</a:t>
            </a:r>
            <a:r>
              <a:rPr kumimoji="0" lang="en-US" sz="3600" b="1" i="0" u="none" strike="noStrike" kern="1200" cap="none" spc="0" normalizeH="0" baseline="0" noProof="0" dirty="0">
                <a:ln>
                  <a:noFill/>
                </a:ln>
                <a:solidFill>
                  <a:schemeClr val="accent1"/>
                </a:solidFill>
                <a:effectLst/>
                <a:uLnTx/>
                <a:uFillTx/>
                <a:latin typeface="Arial-Rounded" panose="020B0500000000000000" charset="0"/>
                <a:ea typeface="+mn-ea"/>
                <a:cs typeface="Arial-Rounded" panose="020B0500000000000000" charset="0"/>
              </a:rPr>
              <a:t> </a:t>
            </a:r>
            <a:r>
              <a:rPr kumimoji="0" lang="en-US" sz="3600" b="1" i="0" u="none" strike="noStrike" kern="1200" cap="none" spc="0" normalizeH="0" baseline="0" noProof="0" dirty="0" err="1">
                <a:ln>
                  <a:noFill/>
                </a:ln>
                <a:solidFill>
                  <a:schemeClr val="accent1"/>
                </a:solidFill>
                <a:effectLst/>
                <a:uLnTx/>
                <a:uFillTx/>
                <a:latin typeface="Arial-Rounded" panose="020B0500000000000000" charset="0"/>
                <a:ea typeface="+mn-ea"/>
                <a:cs typeface="Arial-Rounded" panose="020B0500000000000000" charset="0"/>
              </a:rPr>
              <a:t>nhớ</a:t>
            </a:r>
            <a:r>
              <a:rPr kumimoji="0" lang="en-US" sz="3600" b="1" i="0" u="none" strike="noStrike" kern="1200" cap="none" spc="0" normalizeH="0" baseline="0" noProof="0" dirty="0">
                <a:ln>
                  <a:noFill/>
                </a:ln>
                <a:solidFill>
                  <a:schemeClr val="accent1"/>
                </a:solidFill>
                <a:effectLst/>
                <a:uLnTx/>
                <a:uFillTx/>
                <a:latin typeface="Arial-Rounded" panose="020B0500000000000000" charset="0"/>
                <a:ea typeface="+mn-ea"/>
                <a:cs typeface="Arial-Rounded" panose="020B0500000000000000" charset="0"/>
              </a:rPr>
              <a:t> </a:t>
            </a:r>
            <a:r>
              <a:rPr kumimoji="0" lang="en-US" sz="3600" b="1" i="0" u="none" strike="noStrike" kern="1200" cap="none" spc="0" normalizeH="0" baseline="0" noProof="0" dirty="0" err="1">
                <a:ln>
                  <a:noFill/>
                </a:ln>
                <a:solidFill>
                  <a:schemeClr val="accent1"/>
                </a:solidFill>
                <a:effectLst/>
                <a:uLnTx/>
                <a:uFillTx/>
                <a:latin typeface="Arial-Rounded" panose="020B0500000000000000" charset="0"/>
                <a:ea typeface="+mn-ea"/>
                <a:cs typeface="Arial-Rounded" panose="020B0500000000000000" charset="0"/>
              </a:rPr>
              <a:t>bà</a:t>
            </a:r>
            <a:endParaRPr kumimoji="0" lang="en-US" sz="3600" b="1" i="0" u="none" strike="noStrike" kern="1200" cap="none" spc="0" normalizeH="0" baseline="0" noProof="0" dirty="0">
              <a:ln>
                <a:noFill/>
              </a:ln>
              <a:solidFill>
                <a:schemeClr val="accent1"/>
              </a:solidFill>
              <a:effectLst/>
              <a:uLnTx/>
              <a:uFillTx/>
              <a:latin typeface="Arial-Rounded" panose="020B0500000000000000" charset="0"/>
              <a:ea typeface="+mn-ea"/>
              <a:cs typeface="Arial-Rounded" panose="020B0500000000000000" charset="0"/>
            </a:endParaRPr>
          </a:p>
        </p:txBody>
      </p:sp>
      <p:sp>
        <p:nvSpPr>
          <p:cNvPr id="3" name="Content Placeholder 1">
            <a:extLst>
              <a:ext uri="{FF2B5EF4-FFF2-40B4-BE49-F238E27FC236}">
                <a16:creationId xmlns:a16="http://schemas.microsoft.com/office/drawing/2014/main" id="{22F173E1-BABF-4430-BB4E-B024B366D182}"/>
              </a:ext>
            </a:extLst>
          </p:cNvPr>
          <p:cNvSpPr txBox="1">
            <a:spLocks/>
          </p:cNvSpPr>
          <p:nvPr/>
        </p:nvSpPr>
        <p:spPr>
          <a:xfrm>
            <a:off x="1577378" y="1253173"/>
            <a:ext cx="4785360" cy="4351655"/>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vi-VN" sz="12800" dirty="0">
                <a:latin typeface="Arial-Rounded" panose="020B0500000000000000" charset="0"/>
                <a:cs typeface="Arial-Rounded" panose="020B0500000000000000" charset="0"/>
              </a:rPr>
              <a:t>Ngày cháu còn thấp bé</a:t>
            </a:r>
          </a:p>
          <a:p>
            <a:pPr marL="0" indent="0">
              <a:buFont typeface="Arial" panose="020B0604020202020204" pitchFamily="34" charset="0"/>
              <a:buNone/>
            </a:pPr>
            <a:r>
              <a:rPr lang="vi-VN" sz="12800" dirty="0">
                <a:latin typeface="Arial-Rounded" panose="020B0500000000000000" charset="0"/>
                <a:cs typeface="Arial-Rounded" panose="020B0500000000000000" charset="0"/>
              </a:rPr>
              <a:t>Cánh cửa có hai then</a:t>
            </a:r>
          </a:p>
          <a:p>
            <a:pPr marL="0" indent="0">
              <a:buFont typeface="Arial" panose="020B0604020202020204" pitchFamily="34" charset="0"/>
              <a:buNone/>
            </a:pPr>
            <a:r>
              <a:rPr lang="vi-VN" sz="12800" dirty="0">
                <a:latin typeface="Arial-Rounded" panose="020B0500000000000000" charset="0"/>
                <a:cs typeface="Arial-Rounded" panose="020B0500000000000000" charset="0"/>
              </a:rPr>
              <a:t>Cháu chỉ cài then dưới</a:t>
            </a:r>
          </a:p>
          <a:p>
            <a:pPr marL="0" indent="0">
              <a:buFont typeface="Arial" panose="020B0604020202020204" pitchFamily="34" charset="0"/>
              <a:buNone/>
            </a:pPr>
            <a:r>
              <a:rPr lang="vi-VN" sz="12800" dirty="0">
                <a:latin typeface="Arial-Rounded" panose="020B0500000000000000" charset="0"/>
                <a:cs typeface="Arial-Rounded" panose="020B0500000000000000" charset="0"/>
              </a:rPr>
              <a:t>Nhờ bà cài then trên</a:t>
            </a:r>
          </a:p>
          <a:p>
            <a:pPr marL="0" indent="0">
              <a:buFont typeface="Arial" panose="020B0604020202020204" pitchFamily="34" charset="0"/>
              <a:buNone/>
            </a:pPr>
            <a:endParaRPr lang="vi-VN" sz="12800" dirty="0">
              <a:latin typeface="Arial-Rounded" panose="020B0500000000000000" charset="0"/>
              <a:cs typeface="Arial-Rounded" panose="020B0500000000000000" charset="0"/>
            </a:endParaRPr>
          </a:p>
          <a:p>
            <a:pPr marL="0" indent="0">
              <a:buFont typeface="Arial" panose="020B0604020202020204" pitchFamily="34" charset="0"/>
              <a:buNone/>
            </a:pPr>
            <a:r>
              <a:rPr lang="vi-VN" sz="12800" dirty="0">
                <a:latin typeface="Arial-Rounded" panose="020B0500000000000000" charset="0"/>
                <a:cs typeface="Arial-Rounded" panose="020B0500000000000000" charset="0"/>
              </a:rPr>
              <a:t>Mỗi năm cháu lớn lên</a:t>
            </a:r>
          </a:p>
          <a:p>
            <a:pPr marL="0" indent="0">
              <a:buFont typeface="Arial" panose="020B0604020202020204" pitchFamily="34" charset="0"/>
              <a:buNone/>
            </a:pPr>
            <a:r>
              <a:rPr lang="vi-VN" sz="12800" dirty="0">
                <a:latin typeface="Arial-Rounded" panose="020B0500000000000000" charset="0"/>
                <a:cs typeface="Arial-Rounded" panose="020B0500000000000000" charset="0"/>
              </a:rPr>
              <a:t>Bà lưng còng cắm cúi</a:t>
            </a:r>
          </a:p>
          <a:p>
            <a:pPr marL="0" indent="0">
              <a:buFont typeface="Arial" panose="020B0604020202020204" pitchFamily="34" charset="0"/>
              <a:buNone/>
            </a:pPr>
            <a:r>
              <a:rPr lang="vi-VN" sz="12800" dirty="0">
                <a:latin typeface="Arial-Rounded" panose="020B0500000000000000" charset="0"/>
                <a:cs typeface="Arial-Rounded" panose="020B0500000000000000" charset="0"/>
              </a:rPr>
              <a:t>Cháu cài được then trên</a:t>
            </a:r>
          </a:p>
          <a:p>
            <a:pPr marL="0" indent="0">
              <a:buFont typeface="Arial" panose="020B0604020202020204" pitchFamily="34" charset="0"/>
              <a:buNone/>
            </a:pPr>
            <a:r>
              <a:rPr lang="vi-VN" sz="12800" dirty="0">
                <a:latin typeface="Arial-Rounded" panose="020B0500000000000000" charset="0"/>
                <a:cs typeface="Arial-Rounded" panose="020B0500000000000000" charset="0"/>
              </a:rPr>
              <a:t>Bà chỉ cài then dưới</a:t>
            </a:r>
          </a:p>
          <a:p>
            <a:pPr marL="0" indent="0">
              <a:buFont typeface="Arial" panose="020B0604020202020204" pitchFamily="34" charset="0"/>
              <a:buNone/>
            </a:pPr>
            <a:endParaRPr lang="vi-VN" sz="12800" dirty="0">
              <a:latin typeface="Arial-Rounded" panose="020B0500000000000000" charset="0"/>
              <a:cs typeface="Arial-Rounded" panose="020B0500000000000000" charset="0"/>
            </a:endParaRPr>
          </a:p>
        </p:txBody>
      </p:sp>
      <p:sp>
        <p:nvSpPr>
          <p:cNvPr id="4" name="Content Placeholder 1">
            <a:extLst>
              <a:ext uri="{FF2B5EF4-FFF2-40B4-BE49-F238E27FC236}">
                <a16:creationId xmlns:a16="http://schemas.microsoft.com/office/drawing/2014/main" id="{8BAAB646-C6A6-453C-840C-4C48D1622AF7}"/>
              </a:ext>
            </a:extLst>
          </p:cNvPr>
          <p:cNvSpPr/>
          <p:nvPr/>
        </p:nvSpPr>
        <p:spPr>
          <a:xfrm>
            <a:off x="6677025" y="1077221"/>
            <a:ext cx="5514975"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buNone/>
            </a:pPr>
            <a:r>
              <a:rPr lang="en-US" sz="3200" dirty="0">
                <a:solidFill>
                  <a:prstClr val="black"/>
                </a:solidFill>
                <a:latin typeface="Arial-Rounded" panose="020B0500000000000000" charset="0"/>
                <a:cs typeface="Arial-Rounded" panose="020B0500000000000000" charset="0"/>
              </a:rPr>
              <a:t>Nay </a:t>
            </a:r>
            <a:r>
              <a:rPr lang="en-US" sz="3200" dirty="0" err="1">
                <a:solidFill>
                  <a:prstClr val="black"/>
                </a:solidFill>
                <a:latin typeface="Arial-Rounded" panose="020B0500000000000000" charset="0"/>
                <a:cs typeface="Arial-Rounded" panose="020B0500000000000000" charset="0"/>
              </a:rPr>
              <a:t>cháu</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về</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nhà</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mới</a:t>
            </a:r>
            <a:endParaRPr lang="en-US" sz="3200" dirty="0">
              <a:solidFill>
                <a:prstClr val="black"/>
              </a:solidFill>
              <a:latin typeface="Arial-Rounded" panose="020B0500000000000000" charset="0"/>
              <a:cs typeface="Arial-Rounded" panose="020B0500000000000000" charset="0"/>
            </a:endParaRPr>
          </a:p>
          <a:p>
            <a:pPr marL="0" lvl="0" indent="0">
              <a:buNone/>
            </a:pPr>
            <a:r>
              <a:rPr lang="en-US" sz="3200" dirty="0">
                <a:solidFill>
                  <a:prstClr val="black"/>
                </a:solidFill>
                <a:latin typeface="Arial-Rounded" panose="020B0500000000000000" charset="0"/>
                <a:cs typeface="Arial-Rounded" panose="020B0500000000000000" charset="0"/>
              </a:rPr>
              <a:t>Bao </a:t>
            </a:r>
            <a:r>
              <a:rPr lang="en-US" sz="3200" dirty="0" err="1">
                <a:solidFill>
                  <a:prstClr val="black"/>
                </a:solidFill>
                <a:latin typeface="Arial-Rounded" panose="020B0500000000000000" charset="0"/>
                <a:cs typeface="Arial-Rounded" panose="020B0500000000000000" charset="0"/>
              </a:rPr>
              <a:t>cánh</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cửa</a:t>
            </a:r>
            <a:r>
              <a:rPr lang="en-US" sz="3200" dirty="0">
                <a:solidFill>
                  <a:prstClr val="black"/>
                </a:solidFill>
                <a:latin typeface="Arial-Rounded" panose="020B0500000000000000" charset="0"/>
                <a:cs typeface="Arial-Rounded" panose="020B0500000000000000" charset="0"/>
              </a:rPr>
              <a:t> - ô </a:t>
            </a:r>
            <a:r>
              <a:rPr lang="en-US" sz="3200" dirty="0" err="1">
                <a:solidFill>
                  <a:prstClr val="black"/>
                </a:solidFill>
                <a:latin typeface="Arial-Rounded" panose="020B0500000000000000" charset="0"/>
                <a:cs typeface="Arial-Rounded" panose="020B0500000000000000" charset="0"/>
              </a:rPr>
              <a:t>trời</a:t>
            </a:r>
            <a:endParaRPr lang="en-US" sz="3200" dirty="0">
              <a:solidFill>
                <a:prstClr val="black"/>
              </a:solidFill>
              <a:latin typeface="Arial-Rounded" panose="020B0500000000000000" charset="0"/>
              <a:cs typeface="Arial-Rounded" panose="020B0500000000000000" charset="0"/>
            </a:endParaRPr>
          </a:p>
          <a:p>
            <a:pPr marL="0" lvl="0" indent="0">
              <a:buNone/>
            </a:pPr>
            <a:r>
              <a:rPr lang="en-US" sz="3200" dirty="0" err="1">
                <a:solidFill>
                  <a:prstClr val="black"/>
                </a:solidFill>
                <a:latin typeface="Arial-Rounded" panose="020B0500000000000000" charset="0"/>
                <a:cs typeface="Arial-Rounded" panose="020B0500000000000000" charset="0"/>
              </a:rPr>
              <a:t>Mỗi</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lần</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tay</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đẩy</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cửa</a:t>
            </a:r>
            <a:endParaRPr lang="en-US" sz="3200" dirty="0">
              <a:solidFill>
                <a:prstClr val="black"/>
              </a:solidFill>
              <a:latin typeface="Arial-Rounded" panose="020B0500000000000000" charset="0"/>
              <a:cs typeface="Arial-Rounded" panose="020B0500000000000000" charset="0"/>
            </a:endParaRPr>
          </a:p>
          <a:p>
            <a:pPr marL="0" lvl="0" indent="0">
              <a:buNone/>
            </a:pPr>
            <a:r>
              <a:rPr lang="en-US" sz="3200" dirty="0" err="1">
                <a:solidFill>
                  <a:prstClr val="black"/>
                </a:solidFill>
                <a:latin typeface="Arial-Rounded" panose="020B0500000000000000" charset="0"/>
                <a:cs typeface="Arial-Rounded" panose="020B0500000000000000" charset="0"/>
              </a:rPr>
              <a:t>Lại</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nhớ</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bà</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khôn</a:t>
            </a:r>
            <a:r>
              <a:rPr lang="en-US" sz="3200" dirty="0">
                <a:solidFill>
                  <a:prstClr val="black"/>
                </a:solidFill>
                <a:latin typeface="Arial-Rounded" panose="020B0500000000000000" charset="0"/>
                <a:cs typeface="Arial-Rounded" panose="020B0500000000000000" charset="0"/>
              </a:rPr>
              <a:t> </a:t>
            </a:r>
            <a:r>
              <a:rPr lang="en-US" sz="3200" dirty="0" err="1">
                <a:solidFill>
                  <a:prstClr val="black"/>
                </a:solidFill>
                <a:latin typeface="Arial-Rounded" panose="020B0500000000000000" charset="0"/>
                <a:cs typeface="Arial-Rounded" panose="020B0500000000000000" charset="0"/>
              </a:rPr>
              <a:t>nguôi</a:t>
            </a:r>
            <a:r>
              <a:rPr lang="en-US" sz="3200" dirty="0">
                <a:solidFill>
                  <a:prstClr val="black"/>
                </a:solidFill>
                <a:latin typeface="Arial-Rounded" panose="020B0500000000000000" charset="0"/>
                <a:cs typeface="Arial-Rounded" panose="020B0500000000000000" charset="0"/>
              </a:rPr>
              <a:t>!</a:t>
            </a:r>
          </a:p>
        </p:txBody>
      </p:sp>
      <p:sp>
        <p:nvSpPr>
          <p:cNvPr id="6" name="TextBox 19">
            <a:extLst>
              <a:ext uri="{FF2B5EF4-FFF2-40B4-BE49-F238E27FC236}">
                <a16:creationId xmlns:a16="http://schemas.microsoft.com/office/drawing/2014/main" id="{A2705437-3AFA-4F74-B2F5-BA28C482BF5E}"/>
              </a:ext>
            </a:extLst>
          </p:cNvPr>
          <p:cNvSpPr txBox="1"/>
          <p:nvPr/>
        </p:nvSpPr>
        <p:spPr>
          <a:xfrm>
            <a:off x="2155314" y="5505951"/>
            <a:ext cx="2909712" cy="908812"/>
          </a:xfrm>
          <a:prstGeom prst="roundRect">
            <a:avLst>
              <a:gd name="adj" fmla="val 50000"/>
            </a:avLst>
          </a:prstGeom>
          <a:solidFill>
            <a:srgbClr val="F15A88"/>
          </a:solidFill>
        </p:spPr>
        <p:txBody>
          <a:bodyPr wrap="square" lIns="91403" tIns="45702" rIns="91403" bIns="45702" rtlCol="0">
            <a:spAutoFit/>
          </a:bodyPr>
          <a:lstStyle/>
          <a:p>
            <a:pPr algn="ctr"/>
            <a:r>
              <a:rPr lang="en-US" sz="3600" dirty="0" err="1">
                <a:solidFill>
                  <a:schemeClr val="bg1"/>
                </a:solidFill>
                <a:latin typeface="Arial-Rounded" panose="020B0500000000000000" charset="0"/>
                <a:ea typeface="Arial-Rounded" panose="020B0500000000000000" charset="0"/>
                <a:cs typeface="Arial-Rounded" panose="020B0500000000000000" charset="0"/>
              </a:rPr>
              <a:t>Đọc</a:t>
            </a:r>
            <a:r>
              <a:rPr lang="en-US" sz="3600" dirty="0">
                <a:solidFill>
                  <a:schemeClr val="bg1"/>
                </a:solidFill>
                <a:latin typeface="Arial-Rounded" panose="020B0500000000000000" charset="0"/>
                <a:ea typeface="Arial-Rounded" panose="020B0500000000000000" charset="0"/>
                <a:cs typeface="Arial-Rounded" panose="020B0500000000000000" charset="0"/>
              </a:rPr>
              <a:t> </a:t>
            </a:r>
            <a:r>
              <a:rPr lang="en-US" sz="3600" dirty="0" err="1">
                <a:solidFill>
                  <a:schemeClr val="bg1"/>
                </a:solidFill>
                <a:latin typeface="Arial-Rounded" panose="020B0500000000000000" charset="0"/>
                <a:ea typeface="Arial-Rounded" panose="020B0500000000000000" charset="0"/>
                <a:cs typeface="Arial-Rounded" panose="020B0500000000000000" charset="0"/>
              </a:rPr>
              <a:t>mẫu</a:t>
            </a:r>
            <a:endParaRPr lang="en-US" sz="3600" dirty="0">
              <a:solidFill>
                <a:schemeClr val="bg1"/>
              </a:solidFill>
              <a:latin typeface="Arial-Rounded" panose="020B0500000000000000" charset="0"/>
              <a:ea typeface="Arial-Rounded" panose="020B0500000000000000" charset="0"/>
              <a:cs typeface="Arial-Rounded" panose="020B0500000000000000" charset="0"/>
            </a:endParaRPr>
          </a:p>
        </p:txBody>
      </p:sp>
    </p:spTree>
    <p:extLst>
      <p:ext uri="{BB962C8B-B14F-4D97-AF65-F5344CB8AC3E}">
        <p14:creationId xmlns:p14="http://schemas.microsoft.com/office/powerpoint/2010/main" val="17065837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checkerboard(across)">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checkerboard(across)">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checkerboard(across)">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checkerboard(across)">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checkerboard(across)">
                                      <p:cBhvr>
                                        <p:cTn id="47" dur="500"/>
                                        <p:tgtEl>
                                          <p:spTgt spid="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wipe(down)">
                                      <p:cBhvr>
                                        <p:cTn id="5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P spid="4" grpId="0"/>
      <p:bldP spid="4" grpId="1"/>
      <p:bldP spid="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err="1"/>
              <a:t>czc</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786" y="0"/>
            <a:ext cx="10961913" cy="6858000"/>
          </a:xfrm>
          <a:prstGeom prst="rect">
            <a:avLst/>
          </a:prstGeom>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900109"/>
          </a:xfrm>
          <a:prstGeom prst="rect">
            <a:avLst/>
          </a:prstGeom>
        </p:spPr>
      </p:pic>
      <p:sp>
        <p:nvSpPr>
          <p:cNvPr id="8" name="Rectangle 7"/>
          <p:cNvSpPr/>
          <p:nvPr/>
        </p:nvSpPr>
        <p:spPr>
          <a:xfrm>
            <a:off x="1804542" y="2340427"/>
            <a:ext cx="8822399" cy="1883228"/>
          </a:xfrm>
          <a:prstGeom prst="rect">
            <a:avLst/>
          </a:prstGeom>
        </p:spPr>
        <p:txBody>
          <a:bodyPr wrap="none">
            <a:prstTxWarp prst="textDoubleWave1">
              <a:avLst/>
            </a:prstTxWarp>
            <a:spAutoFit/>
          </a:bodyPr>
          <a:lstStyle/>
          <a:p>
            <a:r>
              <a:rPr lang="en-US" b="1" dirty="0" err="1">
                <a:solidFill>
                  <a:srgbClr val="FF0000"/>
                </a:solidFill>
                <a:latin typeface="Times New Roman" panose="02020603050405020304" pitchFamily="18" charset="0"/>
                <a:cs typeface="Times New Roman" panose="02020603050405020304" pitchFamily="18" charset="0"/>
              </a:rPr>
              <a:t>Cảm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ơn</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thầy</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cô</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giáo</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đã</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lắng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nghe</a:t>
            </a:r>
            <a:endParaRPr lang="en-US"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22695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084955" y="340360"/>
            <a:ext cx="5514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Cánh</a:t>
            </a:r>
            <a:r>
              <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rPr>
              <a:t> </a:t>
            </a: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cửa</a:t>
            </a:r>
            <a:r>
              <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rPr>
              <a:t> </a:t>
            </a: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nhớ</a:t>
            </a:r>
            <a:r>
              <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rPr>
              <a:t> </a:t>
            </a: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bà</a:t>
            </a:r>
            <a:endPar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endParaRPr>
          </a:p>
        </p:txBody>
      </p:sp>
      <p:sp>
        <p:nvSpPr>
          <p:cNvPr id="2" name="Content Placeholder 1"/>
          <p:cNvSpPr>
            <a:spLocks noGrp="1"/>
          </p:cNvSpPr>
          <p:nvPr>
            <p:ph sz="half" idx="1"/>
          </p:nvPr>
        </p:nvSpPr>
        <p:spPr>
          <a:xfrm>
            <a:off x="727075" y="1252855"/>
            <a:ext cx="4785360" cy="4351655"/>
          </a:xfrm>
        </p:spPr>
        <p:txBody>
          <a:bodyPr>
            <a:normAutofit fontScale="25000" lnSpcReduction="20000"/>
          </a:bodyPr>
          <a:lstStyle/>
          <a:p>
            <a:pPr marL="0" indent="0">
              <a:buNone/>
            </a:pPr>
            <a:r>
              <a:rPr lang="vi-VN" sz="12800" dirty="0">
                <a:latin typeface="Arial-Rounded" panose="020B0500000000000000" charset="0"/>
                <a:cs typeface="Arial-Rounded" panose="020B0500000000000000" charset="0"/>
              </a:rPr>
              <a:t>Ngày cháu còn thấp bé</a:t>
            </a:r>
          </a:p>
          <a:p>
            <a:pPr marL="0" indent="0">
              <a:buNone/>
            </a:pPr>
            <a:r>
              <a:rPr lang="vi-VN" sz="12800" dirty="0">
                <a:latin typeface="Arial-Rounded" panose="020B0500000000000000" charset="0"/>
                <a:cs typeface="Arial-Rounded" panose="020B0500000000000000" charset="0"/>
              </a:rPr>
              <a:t>Cánh cửa có hai then</a:t>
            </a:r>
          </a:p>
          <a:p>
            <a:pPr marL="0" indent="0">
              <a:buNone/>
            </a:pPr>
            <a:r>
              <a:rPr lang="vi-VN" sz="12800" dirty="0">
                <a:latin typeface="Arial-Rounded" panose="020B0500000000000000" charset="0"/>
                <a:cs typeface="Arial-Rounded" panose="020B0500000000000000" charset="0"/>
              </a:rPr>
              <a:t>Cháu chỉ cài then dưới</a:t>
            </a:r>
          </a:p>
          <a:p>
            <a:pPr marL="0" indent="0">
              <a:buNone/>
            </a:pPr>
            <a:r>
              <a:rPr lang="vi-VN" sz="12800" dirty="0">
                <a:latin typeface="Arial-Rounded" panose="020B0500000000000000" charset="0"/>
                <a:cs typeface="Arial-Rounded" panose="020B0500000000000000" charset="0"/>
              </a:rPr>
              <a:t>Nhờ bà cài then trên</a:t>
            </a:r>
          </a:p>
          <a:p>
            <a:pPr marL="0" indent="0">
              <a:buNone/>
            </a:pPr>
            <a:endParaRPr lang="vi-VN" sz="12800" dirty="0">
              <a:latin typeface="Arial-Rounded" panose="020B0500000000000000" charset="0"/>
              <a:cs typeface="Arial-Rounded" panose="020B0500000000000000" charset="0"/>
            </a:endParaRPr>
          </a:p>
          <a:p>
            <a:pPr marL="0" indent="0">
              <a:buNone/>
            </a:pPr>
            <a:r>
              <a:rPr lang="vi-VN" sz="12800" dirty="0">
                <a:latin typeface="Arial-Rounded" panose="020B0500000000000000" charset="0"/>
                <a:cs typeface="Arial-Rounded" panose="020B0500000000000000" charset="0"/>
              </a:rPr>
              <a:t>Mỗi năm cháu lớn lên</a:t>
            </a:r>
          </a:p>
          <a:p>
            <a:pPr marL="0" indent="0">
              <a:buNone/>
            </a:pPr>
            <a:r>
              <a:rPr lang="vi-VN" sz="12800" dirty="0">
                <a:latin typeface="Arial-Rounded" panose="020B0500000000000000" charset="0"/>
                <a:cs typeface="Arial-Rounded" panose="020B0500000000000000" charset="0"/>
              </a:rPr>
              <a:t>Bà lưng còng cắm cúi</a:t>
            </a:r>
          </a:p>
          <a:p>
            <a:pPr marL="0" indent="0">
              <a:buNone/>
            </a:pPr>
            <a:r>
              <a:rPr lang="vi-VN" sz="12800" dirty="0">
                <a:latin typeface="Arial-Rounded" panose="020B0500000000000000" charset="0"/>
                <a:cs typeface="Arial-Rounded" panose="020B0500000000000000" charset="0"/>
              </a:rPr>
              <a:t>Cháu cài được then trên</a:t>
            </a:r>
          </a:p>
          <a:p>
            <a:pPr marL="0" indent="0">
              <a:buNone/>
            </a:pPr>
            <a:r>
              <a:rPr lang="vi-VN" sz="12800" dirty="0">
                <a:latin typeface="Arial-Rounded" panose="020B0500000000000000" charset="0"/>
                <a:cs typeface="Arial-Rounded" panose="020B0500000000000000" charset="0"/>
              </a:rPr>
              <a:t>Bà chỉ cài then dưới</a:t>
            </a:r>
          </a:p>
          <a:p>
            <a:pPr marL="0" indent="0">
              <a:buNone/>
            </a:pPr>
            <a:endParaRPr lang="vi-VN" sz="12800" dirty="0">
              <a:latin typeface="Arial-Rounded" panose="020B0500000000000000" charset="0"/>
              <a:cs typeface="Arial-Rounded" panose="020B0500000000000000" charset="0"/>
            </a:endParaRPr>
          </a:p>
        </p:txBody>
      </p:sp>
      <p:sp>
        <p:nvSpPr>
          <p:cNvPr id="5" name="Content Placeholder 1"/>
          <p:cNvSpPr/>
          <p:nvPr/>
        </p:nvSpPr>
        <p:spPr>
          <a:xfrm>
            <a:off x="5512434" y="1253490"/>
            <a:ext cx="5514975"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Nay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cháu</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nhà</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mới</a:t>
            </a:r>
            <a:endPar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Bao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cánh</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cửa</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 ô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trời</a:t>
            </a:r>
            <a:endPar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Mỗi</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lần</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tay</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đẩy</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cửa</a:t>
            </a:r>
            <a:endPar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nhớ</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bà</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khôn</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nguôi</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a:t>
            </a:r>
          </a:p>
        </p:txBody>
      </p:sp>
      <p:sp>
        <p:nvSpPr>
          <p:cNvPr id="9" name="TextBox 19">
            <a:extLst>
              <a:ext uri="{FF2B5EF4-FFF2-40B4-BE49-F238E27FC236}">
                <a16:creationId xmlns:a16="http://schemas.microsoft.com/office/drawing/2014/main" id="{78C87E4C-09C2-4AE2-BE47-7CB3C9859F86}"/>
              </a:ext>
            </a:extLst>
          </p:cNvPr>
          <p:cNvSpPr txBox="1"/>
          <p:nvPr/>
        </p:nvSpPr>
        <p:spPr>
          <a:xfrm>
            <a:off x="522923" y="5564034"/>
            <a:ext cx="6156644"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white"/>
                </a:solidFill>
                <a:effectLst/>
                <a:uLnTx/>
                <a:uFillTx/>
                <a:latin typeface="Arial-Rounded" panose="020B0500000000000000" charset="0"/>
                <a:ea typeface="Arial-Rounded" panose="020B0500000000000000" charset="0"/>
                <a:cs typeface="Arial-Rounded" panose="020B0500000000000000" charset="0"/>
              </a:rPr>
              <a:t>Bài</a:t>
            </a:r>
            <a:r>
              <a:rPr kumimoji="0" lang="en-US" sz="3600" b="0" i="0" u="none" strike="noStrike" kern="1200" cap="none" spc="0" normalizeH="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rPr>
              <a:t> </a:t>
            </a:r>
            <a:r>
              <a:rPr kumimoji="0" lang="en-US" sz="3600" b="0" i="0" u="none" strike="noStrike" kern="1200" cap="none" spc="0" normalizeH="0" noProof="0" dirty="0" err="1">
                <a:ln>
                  <a:noFill/>
                </a:ln>
                <a:solidFill>
                  <a:prstClr val="white"/>
                </a:solidFill>
                <a:effectLst/>
                <a:uLnTx/>
                <a:uFillTx/>
                <a:latin typeface="Arial-Rounded" panose="020B0500000000000000" charset="0"/>
                <a:ea typeface="Arial-Rounded" panose="020B0500000000000000" charset="0"/>
                <a:cs typeface="Arial-Rounded" panose="020B0500000000000000" charset="0"/>
              </a:rPr>
              <a:t>thơ</a:t>
            </a:r>
            <a:r>
              <a:rPr kumimoji="0" lang="en-US" sz="3600" b="0" i="0" u="none" strike="noStrike" kern="1200" cap="none" spc="0" normalizeH="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rPr>
              <a:t> </a:t>
            </a:r>
            <a:r>
              <a:rPr kumimoji="0" lang="en-US" sz="3600" b="0" i="0" u="none" strike="noStrike" kern="1200" cap="none" spc="0" normalizeH="0" noProof="0" dirty="0" err="1">
                <a:ln>
                  <a:noFill/>
                </a:ln>
                <a:solidFill>
                  <a:prstClr val="white"/>
                </a:solidFill>
                <a:effectLst/>
                <a:uLnTx/>
                <a:uFillTx/>
                <a:latin typeface="Arial-Rounded" panose="020B0500000000000000" charset="0"/>
                <a:ea typeface="Arial-Rounded" panose="020B0500000000000000" charset="0"/>
                <a:cs typeface="Arial-Rounded" panose="020B0500000000000000" charset="0"/>
              </a:rPr>
              <a:t>có</a:t>
            </a:r>
            <a:r>
              <a:rPr kumimoji="0" lang="en-US" sz="3600" b="0" i="0" u="none" strike="noStrike" kern="1200" cap="none" spc="0" normalizeH="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rPr>
              <a:t> </a:t>
            </a:r>
            <a:r>
              <a:rPr kumimoji="0" lang="en-US" sz="3600" b="0" i="0" u="none" strike="noStrike" kern="1200" cap="none" spc="0" normalizeH="0" noProof="0" dirty="0" err="1">
                <a:ln>
                  <a:noFill/>
                </a:ln>
                <a:solidFill>
                  <a:prstClr val="white"/>
                </a:solidFill>
                <a:effectLst/>
                <a:uLnTx/>
                <a:uFillTx/>
                <a:latin typeface="Arial-Rounded" panose="020B0500000000000000" charset="0"/>
                <a:ea typeface="Arial-Rounded" panose="020B0500000000000000" charset="0"/>
                <a:cs typeface="Arial-Rounded" panose="020B0500000000000000" charset="0"/>
              </a:rPr>
              <a:t>mấy</a:t>
            </a:r>
            <a:r>
              <a:rPr kumimoji="0" lang="en-US" sz="3600" b="0" i="0" u="none" strike="noStrike" kern="1200" cap="none" spc="0" normalizeH="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rPr>
              <a:t> </a:t>
            </a:r>
            <a:r>
              <a:rPr kumimoji="0" lang="en-US" sz="3600" b="0" i="0" u="none" strike="noStrike" kern="1200" cap="none" spc="0" normalizeH="0" noProof="0" dirty="0" err="1">
                <a:ln>
                  <a:noFill/>
                </a:ln>
                <a:solidFill>
                  <a:prstClr val="white"/>
                </a:solidFill>
                <a:effectLst/>
                <a:uLnTx/>
                <a:uFillTx/>
                <a:latin typeface="Arial-Rounded" panose="020B0500000000000000" charset="0"/>
                <a:ea typeface="Arial-Rounded" panose="020B0500000000000000" charset="0"/>
                <a:cs typeface="Arial-Rounded" panose="020B0500000000000000" charset="0"/>
              </a:rPr>
              <a:t>khổ</a:t>
            </a:r>
            <a:r>
              <a:rPr kumimoji="0" lang="en-US" sz="3600" b="0" i="0" u="none" strike="noStrike" kern="1200" cap="none" spc="0" normalizeH="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rPr>
              <a:t>?</a:t>
            </a:r>
            <a:endParaRPr kumimoji="0" lang="en-US" sz="3600" b="0"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endParaRPr>
          </a:p>
        </p:txBody>
      </p:sp>
      <p:pic>
        <p:nvPicPr>
          <p:cNvPr id="8" name="Picture 3">
            <a:extLst>
              <a:ext uri="{FF2B5EF4-FFF2-40B4-BE49-F238E27FC236}">
                <a16:creationId xmlns:a16="http://schemas.microsoft.com/office/drawing/2014/main" id="{11DDC7FF-CF60-4B39-AF13-CEE84ACC9F5C}"/>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3638" y="662940"/>
            <a:ext cx="52705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3">
            <a:extLst>
              <a:ext uri="{FF2B5EF4-FFF2-40B4-BE49-F238E27FC236}">
                <a16:creationId xmlns:a16="http://schemas.microsoft.com/office/drawing/2014/main" id="{B45B376E-E867-4B57-A685-8B0EC6C7AD2D}"/>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0947" y="2965466"/>
            <a:ext cx="527050"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C8F1285F-3E0C-443C-8EA4-BC1B52863281}"/>
              </a:ext>
            </a:extLst>
          </p:cNvPr>
          <p:cNvPicPr>
            <a:picLocks noChangeAspect="1" noChangeArrowheads="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24061" y="839210"/>
            <a:ext cx="527050" cy="2589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Oval 10">
            <a:extLst>
              <a:ext uri="{FF2B5EF4-FFF2-40B4-BE49-F238E27FC236}">
                <a16:creationId xmlns:a16="http://schemas.microsoft.com/office/drawing/2014/main" id="{7A528544-7E3D-4907-86F8-29E18988E79C}"/>
              </a:ext>
            </a:extLst>
          </p:cNvPr>
          <p:cNvSpPr/>
          <p:nvPr/>
        </p:nvSpPr>
        <p:spPr>
          <a:xfrm>
            <a:off x="-55361" y="1124376"/>
            <a:ext cx="527050" cy="45988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1</a:t>
            </a:r>
          </a:p>
        </p:txBody>
      </p:sp>
      <p:sp>
        <p:nvSpPr>
          <p:cNvPr id="13" name="Oval 12">
            <a:extLst>
              <a:ext uri="{FF2B5EF4-FFF2-40B4-BE49-F238E27FC236}">
                <a16:creationId xmlns:a16="http://schemas.microsoft.com/office/drawing/2014/main" id="{629A5441-EAA5-411E-AB1E-DDC17818C469}"/>
              </a:ext>
            </a:extLst>
          </p:cNvPr>
          <p:cNvSpPr/>
          <p:nvPr/>
        </p:nvSpPr>
        <p:spPr>
          <a:xfrm>
            <a:off x="-55361" y="3426902"/>
            <a:ext cx="527050" cy="45988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2</a:t>
            </a:r>
          </a:p>
        </p:txBody>
      </p:sp>
      <p:sp>
        <p:nvSpPr>
          <p:cNvPr id="14" name="Oval 13">
            <a:extLst>
              <a:ext uri="{FF2B5EF4-FFF2-40B4-BE49-F238E27FC236}">
                <a16:creationId xmlns:a16="http://schemas.microsoft.com/office/drawing/2014/main" id="{681BF55F-FE66-44DC-B90A-F66CA9AEE231}"/>
              </a:ext>
            </a:extLst>
          </p:cNvPr>
          <p:cNvSpPr/>
          <p:nvPr/>
        </p:nvSpPr>
        <p:spPr>
          <a:xfrm>
            <a:off x="4897284" y="1254427"/>
            <a:ext cx="527050" cy="45988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000" dirty="0"/>
              <a:t>3</a:t>
            </a:r>
          </a:p>
        </p:txBody>
      </p:sp>
      <p:sp>
        <p:nvSpPr>
          <p:cNvPr id="15" name="TextBox 19">
            <a:extLst>
              <a:ext uri="{FF2B5EF4-FFF2-40B4-BE49-F238E27FC236}">
                <a16:creationId xmlns:a16="http://schemas.microsoft.com/office/drawing/2014/main" id="{FCF53A00-4F79-461C-8F38-7DB00ADD62F2}"/>
              </a:ext>
            </a:extLst>
          </p:cNvPr>
          <p:cNvSpPr txBox="1"/>
          <p:nvPr/>
        </p:nvSpPr>
        <p:spPr>
          <a:xfrm>
            <a:off x="607163" y="5542399"/>
            <a:ext cx="5278019" cy="908812"/>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err="1">
                <a:solidFill>
                  <a:prstClr val="white"/>
                </a:solidFill>
                <a:latin typeface="Arial-Rounded" panose="020B0500000000000000" charset="0"/>
                <a:ea typeface="Arial-Rounded" panose="020B0500000000000000" charset="0"/>
                <a:cs typeface="Arial-Rounded" panose="020B0500000000000000" charset="0"/>
              </a:rPr>
              <a:t>Đọc</a:t>
            </a:r>
            <a:r>
              <a:rPr lang="en-US" sz="3600" dirty="0">
                <a:solidFill>
                  <a:prstClr val="white"/>
                </a:solidFill>
                <a:latin typeface="Arial-Rounded" panose="020B0500000000000000" charset="0"/>
                <a:ea typeface="Arial-Rounded" panose="020B0500000000000000" charset="0"/>
                <a:cs typeface="Arial-Rounded" panose="020B0500000000000000" charset="0"/>
              </a:rPr>
              <a:t> </a:t>
            </a:r>
            <a:r>
              <a:rPr lang="en-US" sz="3600" dirty="0" err="1">
                <a:solidFill>
                  <a:prstClr val="white"/>
                </a:solidFill>
                <a:latin typeface="Arial-Rounded" panose="020B0500000000000000" charset="0"/>
                <a:ea typeface="Arial-Rounded" panose="020B0500000000000000" charset="0"/>
                <a:cs typeface="Arial-Rounded" panose="020B0500000000000000" charset="0"/>
              </a:rPr>
              <a:t>nối</a:t>
            </a:r>
            <a:r>
              <a:rPr lang="en-US" sz="3600" dirty="0">
                <a:solidFill>
                  <a:prstClr val="white"/>
                </a:solidFill>
                <a:latin typeface="Arial-Rounded" panose="020B0500000000000000" charset="0"/>
                <a:ea typeface="Arial-Rounded" panose="020B0500000000000000" charset="0"/>
                <a:cs typeface="Arial-Rounded" panose="020B0500000000000000" charset="0"/>
              </a:rPr>
              <a:t> </a:t>
            </a:r>
            <a:r>
              <a:rPr lang="en-US" sz="3600" dirty="0" err="1">
                <a:solidFill>
                  <a:prstClr val="white"/>
                </a:solidFill>
                <a:latin typeface="Arial-Rounded" panose="020B0500000000000000" charset="0"/>
                <a:ea typeface="Arial-Rounded" panose="020B0500000000000000" charset="0"/>
                <a:cs typeface="Arial-Rounded" panose="020B0500000000000000" charset="0"/>
              </a:rPr>
              <a:t>tiếp</a:t>
            </a:r>
            <a:r>
              <a:rPr lang="en-US" sz="3600" dirty="0">
                <a:solidFill>
                  <a:prstClr val="white"/>
                </a:solidFill>
                <a:latin typeface="Arial-Rounded" panose="020B0500000000000000" charset="0"/>
                <a:ea typeface="Arial-Rounded" panose="020B0500000000000000" charset="0"/>
                <a:cs typeface="Arial-Rounded" panose="020B0500000000000000" charset="0"/>
              </a:rPr>
              <a:t> </a:t>
            </a:r>
            <a:r>
              <a:rPr lang="en-US" sz="3600" dirty="0" err="1">
                <a:solidFill>
                  <a:prstClr val="white"/>
                </a:solidFill>
                <a:latin typeface="Arial-Rounded" panose="020B0500000000000000" charset="0"/>
                <a:ea typeface="Arial-Rounded" panose="020B0500000000000000" charset="0"/>
                <a:cs typeface="Arial-Rounded" panose="020B0500000000000000" charset="0"/>
              </a:rPr>
              <a:t>đoạn</a:t>
            </a:r>
            <a:r>
              <a:rPr lang="en-US" sz="3600" dirty="0">
                <a:solidFill>
                  <a:prstClr val="white"/>
                </a:solidFill>
                <a:latin typeface="Arial-Rounded" panose="020B0500000000000000" charset="0"/>
                <a:ea typeface="Arial-Rounded" panose="020B0500000000000000" charset="0"/>
                <a:cs typeface="Arial-Rounded" panose="020B0500000000000000" charset="0"/>
              </a:rPr>
              <a:t> </a:t>
            </a:r>
            <a:r>
              <a:rPr lang="en-US" sz="3600" dirty="0" err="1">
                <a:solidFill>
                  <a:prstClr val="white"/>
                </a:solidFill>
                <a:latin typeface="Arial-Rounded" panose="020B0500000000000000" charset="0"/>
                <a:ea typeface="Arial-Rounded" panose="020B0500000000000000" charset="0"/>
                <a:cs typeface="Arial-Rounded" panose="020B0500000000000000" charset="0"/>
              </a:rPr>
              <a:t>thơ</a:t>
            </a:r>
            <a:endParaRPr kumimoji="0" lang="en-US" sz="3600" b="0"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endParaRPr>
          </a:p>
        </p:txBody>
      </p:sp>
    </p:spTree>
    <p:extLst>
      <p:ext uri="{BB962C8B-B14F-4D97-AF65-F5344CB8AC3E}">
        <p14:creationId xmlns:p14="http://schemas.microsoft.com/office/powerpoint/2010/main" val="16781582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fade">
                                      <p:cBhvr>
                                        <p:cTn id="28" dur="500"/>
                                        <p:tgtEl>
                                          <p:spTgt spid="1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9"/>
                                        </p:tgtEl>
                                      </p:cBhvr>
                                    </p:animEffect>
                                    <p:set>
                                      <p:cBhvr>
                                        <p:cTn id="36" dur="1" fill="hold">
                                          <p:stCondLst>
                                            <p:cond delay="4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barn(inVertical)">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xit" presetSubtype="0" fill="hold" grpId="1" nodeType="clickEffect">
                                  <p:stCondLst>
                                    <p:cond delay="0"/>
                                  </p:stCondLst>
                                  <p:childTnLst>
                                    <p:animEffect transition="out" filter="fade">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5" grpId="0"/>
      <p:bldP spid="9" grpId="0" animBg="1"/>
      <p:bldP spid="9" grpId="1" animBg="1"/>
      <p:bldP spid="11" grpId="0" animBg="1"/>
      <p:bldP spid="13" grpId="0" animBg="1"/>
      <p:bldP spid="14" grpId="0" animBg="1"/>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7"/>
          <p:cNvPicPr>
            <a:picLocks noChangeAspect="1"/>
          </p:cNvPicPr>
          <p:nvPr/>
        </p:nvPicPr>
        <p:blipFill>
          <a:blip r:embed="rId12"/>
          <a:stretch>
            <a:fillRect/>
          </a:stretch>
        </p:blipFill>
        <p:spPr>
          <a:xfrm>
            <a:off x="-14605" y="5208270"/>
            <a:ext cx="12197080" cy="1725295"/>
          </a:xfrm>
          <a:prstGeom prst="rect">
            <a:avLst/>
          </a:prstGeom>
        </p:spPr>
      </p:pic>
      <p:grpSp>
        <p:nvGrpSpPr>
          <p:cNvPr id="7170" name="组合 490"/>
          <p:cNvGrpSpPr/>
          <p:nvPr/>
        </p:nvGrpSpPr>
        <p:grpSpPr>
          <a:xfrm>
            <a:off x="4000254" y="1509183"/>
            <a:ext cx="742949" cy="742951"/>
            <a:chOff x="1206500" y="6161088"/>
            <a:chExt cx="1466850" cy="1465261"/>
          </a:xfrm>
        </p:grpSpPr>
        <p:sp>
          <p:nvSpPr>
            <p:cNvPr id="379" name="Freeform 328"/>
            <p:cNvSpPr>
              <a:spLocks noEditPoints="1"/>
            </p:cNvSpPr>
            <p:nvPr/>
          </p:nvSpPr>
          <p:spPr bwMode="auto">
            <a:xfrm>
              <a:off x="1244112" y="6233254"/>
              <a:ext cx="1429238" cy="1393095"/>
            </a:xfrm>
            <a:custGeom>
              <a:avLst/>
              <a:gdLst>
                <a:gd name="T0" fmla="*/ 373 w 381"/>
                <a:gd name="T1" fmla="*/ 253 h 370"/>
                <a:gd name="T2" fmla="*/ 195 w 381"/>
                <a:gd name="T3" fmla="*/ 0 h 370"/>
                <a:gd name="T4" fmla="*/ 116 w 381"/>
                <a:gd name="T5" fmla="*/ 39 h 370"/>
                <a:gd name="T6" fmla="*/ 28 w 381"/>
                <a:gd name="T7" fmla="*/ 200 h 370"/>
                <a:gd name="T8" fmla="*/ 7 w 381"/>
                <a:gd name="T9" fmla="*/ 269 h 370"/>
                <a:gd name="T10" fmla="*/ 41 w 381"/>
                <a:gd name="T11" fmla="*/ 357 h 370"/>
                <a:gd name="T12" fmla="*/ 103 w 381"/>
                <a:gd name="T13" fmla="*/ 312 h 370"/>
                <a:gd name="T14" fmla="*/ 198 w 381"/>
                <a:gd name="T15" fmla="*/ 181 h 370"/>
                <a:gd name="T16" fmla="*/ 324 w 381"/>
                <a:gd name="T17" fmla="*/ 334 h 370"/>
                <a:gd name="T18" fmla="*/ 373 w 381"/>
                <a:gd name="T19" fmla="*/ 253 h 370"/>
                <a:gd name="T20" fmla="*/ 217 w 381"/>
                <a:gd name="T21" fmla="*/ 143 h 370"/>
                <a:gd name="T22" fmla="*/ 143 w 381"/>
                <a:gd name="T23" fmla="*/ 130 h 370"/>
                <a:gd name="T24" fmla="*/ 138 w 381"/>
                <a:gd name="T25" fmla="*/ 107 h 370"/>
                <a:gd name="T26" fmla="*/ 199 w 381"/>
                <a:gd name="T27" fmla="*/ 75 h 370"/>
                <a:gd name="T28" fmla="*/ 217 w 381"/>
                <a:gd name="T29" fmla="*/ 143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81" h="370">
                  <a:moveTo>
                    <a:pt x="373" y="253"/>
                  </a:moveTo>
                  <a:cubicBezTo>
                    <a:pt x="353" y="167"/>
                    <a:pt x="307" y="0"/>
                    <a:pt x="195" y="0"/>
                  </a:cubicBezTo>
                  <a:cubicBezTo>
                    <a:pt x="164" y="0"/>
                    <a:pt x="137" y="17"/>
                    <a:pt x="116" y="39"/>
                  </a:cubicBezTo>
                  <a:cubicBezTo>
                    <a:pt x="74" y="83"/>
                    <a:pt x="47" y="143"/>
                    <a:pt x="28" y="200"/>
                  </a:cubicBezTo>
                  <a:cubicBezTo>
                    <a:pt x="22" y="218"/>
                    <a:pt x="12" y="243"/>
                    <a:pt x="7" y="269"/>
                  </a:cubicBezTo>
                  <a:cubicBezTo>
                    <a:pt x="0" y="305"/>
                    <a:pt x="3" y="342"/>
                    <a:pt x="41" y="357"/>
                  </a:cubicBezTo>
                  <a:cubicBezTo>
                    <a:pt x="74" y="370"/>
                    <a:pt x="96" y="340"/>
                    <a:pt x="103" y="312"/>
                  </a:cubicBezTo>
                  <a:cubicBezTo>
                    <a:pt x="129" y="208"/>
                    <a:pt x="146" y="189"/>
                    <a:pt x="198" y="181"/>
                  </a:cubicBezTo>
                  <a:cubicBezTo>
                    <a:pt x="292" y="165"/>
                    <a:pt x="242" y="326"/>
                    <a:pt x="324" y="334"/>
                  </a:cubicBezTo>
                  <a:cubicBezTo>
                    <a:pt x="367" y="338"/>
                    <a:pt x="381" y="287"/>
                    <a:pt x="373" y="253"/>
                  </a:cubicBezTo>
                  <a:moveTo>
                    <a:pt x="217" y="143"/>
                  </a:moveTo>
                  <a:cubicBezTo>
                    <a:pt x="197" y="146"/>
                    <a:pt x="155" y="148"/>
                    <a:pt x="143" y="130"/>
                  </a:cubicBezTo>
                  <a:cubicBezTo>
                    <a:pt x="137" y="121"/>
                    <a:pt x="136" y="114"/>
                    <a:pt x="138" y="107"/>
                  </a:cubicBezTo>
                  <a:cubicBezTo>
                    <a:pt x="145" y="87"/>
                    <a:pt x="181" y="74"/>
                    <a:pt x="199" y="75"/>
                  </a:cubicBezTo>
                  <a:cubicBezTo>
                    <a:pt x="238" y="78"/>
                    <a:pt x="270" y="136"/>
                    <a:pt x="217" y="143"/>
                  </a:cubicBezTo>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0" name="Freeform 329"/>
            <p:cNvSpPr/>
            <p:nvPr/>
          </p:nvSpPr>
          <p:spPr bwMode="auto">
            <a:xfrm>
              <a:off x="1266053" y="7403578"/>
              <a:ext cx="316563" cy="150605"/>
            </a:xfrm>
            <a:custGeom>
              <a:avLst/>
              <a:gdLst>
                <a:gd name="T0" fmla="*/ 84 w 84"/>
                <a:gd name="T1" fmla="*/ 0 h 40"/>
                <a:gd name="T2" fmla="*/ 0 w 84"/>
                <a:gd name="T3" fmla="*/ 5 h 40"/>
                <a:gd name="T4" fmla="*/ 10 w 84"/>
                <a:gd name="T5" fmla="*/ 27 h 40"/>
                <a:gd name="T6" fmla="*/ 40 w 84"/>
                <a:gd name="T7" fmla="*/ 40 h 40"/>
                <a:gd name="T8" fmla="*/ 47 w 84"/>
                <a:gd name="T9" fmla="*/ 39 h 40"/>
                <a:gd name="T10" fmla="*/ 84 w 84"/>
                <a:gd name="T11" fmla="*/ 0 h 40"/>
              </a:gdLst>
              <a:ahLst/>
              <a:cxnLst>
                <a:cxn ang="0">
                  <a:pos x="T0" y="T1"/>
                </a:cxn>
                <a:cxn ang="0">
                  <a:pos x="T2" y="T3"/>
                </a:cxn>
                <a:cxn ang="0">
                  <a:pos x="T4" y="T5"/>
                </a:cxn>
                <a:cxn ang="0">
                  <a:pos x="T6" y="T7"/>
                </a:cxn>
                <a:cxn ang="0">
                  <a:pos x="T8" y="T9"/>
                </a:cxn>
                <a:cxn ang="0">
                  <a:pos x="T10" y="T11"/>
                </a:cxn>
              </a:cxnLst>
              <a:rect l="0" t="0" r="r" b="b"/>
              <a:pathLst>
                <a:path w="84" h="40">
                  <a:moveTo>
                    <a:pt x="84" y="0"/>
                  </a:moveTo>
                  <a:cubicBezTo>
                    <a:pt x="56" y="3"/>
                    <a:pt x="28" y="4"/>
                    <a:pt x="0" y="5"/>
                  </a:cubicBezTo>
                  <a:cubicBezTo>
                    <a:pt x="2" y="13"/>
                    <a:pt x="5" y="21"/>
                    <a:pt x="10" y="27"/>
                  </a:cubicBezTo>
                  <a:cubicBezTo>
                    <a:pt x="18" y="34"/>
                    <a:pt x="29" y="40"/>
                    <a:pt x="40" y="40"/>
                  </a:cubicBezTo>
                  <a:cubicBezTo>
                    <a:pt x="42" y="40"/>
                    <a:pt x="45" y="40"/>
                    <a:pt x="47" y="39"/>
                  </a:cubicBezTo>
                  <a:cubicBezTo>
                    <a:pt x="68" y="34"/>
                    <a:pt x="78" y="18"/>
                    <a:pt x="84"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83" name="Freeform 332"/>
            <p:cNvSpPr>
              <a:spLocks noEditPoints="1"/>
            </p:cNvSpPr>
            <p:nvPr/>
          </p:nvSpPr>
          <p:spPr bwMode="auto">
            <a:xfrm>
              <a:off x="2351089" y="7151688"/>
              <a:ext cx="300036" cy="338139"/>
            </a:xfrm>
            <a:custGeom>
              <a:avLst/>
              <a:gdLst>
                <a:gd name="T0" fmla="*/ 2147483646 w 80"/>
                <a:gd name="T1" fmla="*/ 2147483646 h 90"/>
                <a:gd name="T2" fmla="*/ 2147483646 w 80"/>
                <a:gd name="T3" fmla="*/ 2147483646 h 90"/>
                <a:gd name="T4" fmla="*/ 2147483646 w 80"/>
                <a:gd name="T5" fmla="*/ 2147483646 h 90"/>
                <a:gd name="T6" fmla="*/ 2147483646 w 80"/>
                <a:gd name="T7" fmla="*/ 2147483646 h 90"/>
                <a:gd name="T8" fmla="*/ 2147483646 w 80"/>
                <a:gd name="T9" fmla="*/ 2147483646 h 90"/>
                <a:gd name="T10" fmla="*/ 2147483646 w 80"/>
                <a:gd name="T11" fmla="*/ 2147483646 h 90"/>
                <a:gd name="T12" fmla="*/ 0 w 80"/>
                <a:gd name="T13" fmla="*/ 2147483646 h 90"/>
                <a:gd name="T14" fmla="*/ 2147483646 w 80"/>
                <a:gd name="T15" fmla="*/ 2147483646 h 90"/>
                <a:gd name="T16" fmla="*/ 0 w 80"/>
                <a:gd name="T17" fmla="*/ 2147483646 h 90"/>
                <a:gd name="T18" fmla="*/ 0 w 80"/>
                <a:gd name="T19" fmla="*/ 2147483646 h 90"/>
                <a:gd name="T20" fmla="*/ 2147483646 w 80"/>
                <a:gd name="T21" fmla="*/ 0 h 90"/>
                <a:gd name="T22" fmla="*/ 2147483646 w 80"/>
                <a:gd name="T23" fmla="*/ 2147483646 h 90"/>
                <a:gd name="T24" fmla="*/ 2147483646 w 80"/>
                <a:gd name="T25" fmla="*/ 2147483646 h 90"/>
                <a:gd name="T26" fmla="*/ 2147483646 w 80"/>
                <a:gd name="T27" fmla="*/ 2147483646 h 90"/>
                <a:gd name="T28" fmla="*/ 2147483646 w 80"/>
                <a:gd name="T29" fmla="*/ 0 h 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80" h="90">
                  <a:moveTo>
                    <a:pt x="28" y="90"/>
                  </a:moveTo>
                  <a:cubicBezTo>
                    <a:pt x="28" y="90"/>
                    <a:pt x="29" y="90"/>
                    <a:pt x="29" y="90"/>
                  </a:cubicBezTo>
                  <a:cubicBezTo>
                    <a:pt x="29" y="90"/>
                    <a:pt x="28" y="90"/>
                    <a:pt x="28" y="90"/>
                  </a:cubicBezTo>
                  <a:moveTo>
                    <a:pt x="28" y="90"/>
                  </a:moveTo>
                  <a:cubicBezTo>
                    <a:pt x="28" y="90"/>
                    <a:pt x="28" y="90"/>
                    <a:pt x="28" y="90"/>
                  </a:cubicBezTo>
                  <a:cubicBezTo>
                    <a:pt x="28" y="90"/>
                    <a:pt x="28" y="90"/>
                    <a:pt x="28" y="90"/>
                  </a:cubicBezTo>
                  <a:moveTo>
                    <a:pt x="0" y="77"/>
                  </a:moveTo>
                  <a:cubicBezTo>
                    <a:pt x="7" y="84"/>
                    <a:pt x="16" y="89"/>
                    <a:pt x="28" y="90"/>
                  </a:cubicBezTo>
                  <a:cubicBezTo>
                    <a:pt x="16" y="89"/>
                    <a:pt x="7" y="84"/>
                    <a:pt x="0" y="77"/>
                  </a:cubicBezTo>
                  <a:cubicBezTo>
                    <a:pt x="0" y="77"/>
                    <a:pt x="0" y="77"/>
                    <a:pt x="0" y="77"/>
                  </a:cubicBezTo>
                  <a:moveTo>
                    <a:pt x="76" y="0"/>
                  </a:moveTo>
                  <a:cubicBezTo>
                    <a:pt x="77" y="3"/>
                    <a:pt x="78" y="6"/>
                    <a:pt x="78" y="9"/>
                  </a:cubicBezTo>
                  <a:cubicBezTo>
                    <a:pt x="80" y="15"/>
                    <a:pt x="80" y="21"/>
                    <a:pt x="80" y="28"/>
                  </a:cubicBezTo>
                  <a:cubicBezTo>
                    <a:pt x="80" y="21"/>
                    <a:pt x="80" y="15"/>
                    <a:pt x="78" y="9"/>
                  </a:cubicBezTo>
                  <a:cubicBezTo>
                    <a:pt x="78" y="6"/>
                    <a:pt x="77" y="3"/>
                    <a:pt x="76" y="0"/>
                  </a:cubicBezTo>
                </a:path>
              </a:pathLst>
            </a:custGeom>
            <a:solidFill>
              <a:srgbClr val="F5A3BD"/>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4" name="Freeform 333"/>
            <p:cNvSpPr>
              <a:spLocks noEditPoints="1"/>
            </p:cNvSpPr>
            <p:nvPr/>
          </p:nvSpPr>
          <p:spPr bwMode="auto">
            <a:xfrm>
              <a:off x="2265892" y="7099232"/>
              <a:ext cx="385519" cy="389063"/>
            </a:xfrm>
            <a:custGeom>
              <a:avLst/>
              <a:gdLst>
                <a:gd name="T0" fmla="*/ 49 w 103"/>
                <a:gd name="T1" fmla="*/ 39 h 104"/>
                <a:gd name="T2" fmla="*/ 47 w 103"/>
                <a:gd name="T3" fmla="*/ 37 h 104"/>
                <a:gd name="T4" fmla="*/ 46 w 103"/>
                <a:gd name="T5" fmla="*/ 32 h 104"/>
                <a:gd name="T6" fmla="*/ 48 w 103"/>
                <a:gd name="T7" fmla="*/ 30 h 104"/>
                <a:gd name="T8" fmla="*/ 48 w 103"/>
                <a:gd name="T9" fmla="*/ 30 h 104"/>
                <a:gd name="T10" fmla="*/ 50 w 103"/>
                <a:gd name="T11" fmla="*/ 31 h 104"/>
                <a:gd name="T12" fmla="*/ 51 w 103"/>
                <a:gd name="T13" fmla="*/ 36 h 104"/>
                <a:gd name="T14" fmla="*/ 49 w 103"/>
                <a:gd name="T15" fmla="*/ 39 h 104"/>
                <a:gd name="T16" fmla="*/ 49 w 103"/>
                <a:gd name="T17" fmla="*/ 39 h 104"/>
                <a:gd name="T18" fmla="*/ 89 w 103"/>
                <a:gd name="T19" fmla="*/ 4 h 104"/>
                <a:gd name="T20" fmla="*/ 0 w 103"/>
                <a:gd name="T21" fmla="*/ 45 h 104"/>
                <a:gd name="T22" fmla="*/ 16 w 103"/>
                <a:gd name="T23" fmla="*/ 84 h 104"/>
                <a:gd name="T24" fmla="*/ 45 w 103"/>
                <a:gd name="T25" fmla="*/ 94 h 104"/>
                <a:gd name="T26" fmla="*/ 92 w 103"/>
                <a:gd name="T27" fmla="*/ 45 h 104"/>
                <a:gd name="T28" fmla="*/ 89 w 103"/>
                <a:gd name="T29" fmla="*/ 4 h 104"/>
                <a:gd name="T30" fmla="*/ 96 w 103"/>
                <a:gd name="T31" fmla="*/ 0 h 104"/>
                <a:gd name="T32" fmla="*/ 90 w 103"/>
                <a:gd name="T33" fmla="*/ 3 h 104"/>
                <a:gd name="T34" fmla="*/ 88 w 103"/>
                <a:gd name="T35" fmla="*/ 65 h 104"/>
                <a:gd name="T36" fmla="*/ 46 w 103"/>
                <a:gd name="T37" fmla="*/ 97 h 104"/>
                <a:gd name="T38" fmla="*/ 34 w 103"/>
                <a:gd name="T39" fmla="*/ 95 h 104"/>
                <a:gd name="T40" fmla="*/ 23 w 103"/>
                <a:gd name="T41" fmla="*/ 91 h 104"/>
                <a:gd name="T42" fmla="*/ 51 w 103"/>
                <a:gd name="T43" fmla="*/ 104 h 104"/>
                <a:gd name="T44" fmla="*/ 51 w 103"/>
                <a:gd name="T45" fmla="*/ 104 h 104"/>
                <a:gd name="T46" fmla="*/ 51 w 103"/>
                <a:gd name="T47" fmla="*/ 104 h 104"/>
                <a:gd name="T48" fmla="*/ 51 w 103"/>
                <a:gd name="T49" fmla="*/ 104 h 104"/>
                <a:gd name="T50" fmla="*/ 52 w 103"/>
                <a:gd name="T51" fmla="*/ 104 h 104"/>
                <a:gd name="T52" fmla="*/ 52 w 103"/>
                <a:gd name="T53" fmla="*/ 104 h 104"/>
                <a:gd name="T54" fmla="*/ 57 w 103"/>
                <a:gd name="T55" fmla="*/ 104 h 104"/>
                <a:gd name="T56" fmla="*/ 103 w 103"/>
                <a:gd name="T57" fmla="*/ 42 h 104"/>
                <a:gd name="T58" fmla="*/ 101 w 103"/>
                <a:gd name="T59" fmla="*/ 23 h 104"/>
                <a:gd name="T60" fmla="*/ 99 w 103"/>
                <a:gd name="T61" fmla="*/ 14 h 104"/>
                <a:gd name="T62" fmla="*/ 96 w 103"/>
                <a:gd name="T63"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03" h="104">
                  <a:moveTo>
                    <a:pt x="49" y="39"/>
                  </a:moveTo>
                  <a:cubicBezTo>
                    <a:pt x="48" y="39"/>
                    <a:pt x="47" y="38"/>
                    <a:pt x="47" y="37"/>
                  </a:cubicBezTo>
                  <a:cubicBezTo>
                    <a:pt x="47" y="37"/>
                    <a:pt x="47" y="35"/>
                    <a:pt x="46" y="32"/>
                  </a:cubicBezTo>
                  <a:cubicBezTo>
                    <a:pt x="46" y="31"/>
                    <a:pt x="47" y="30"/>
                    <a:pt x="48" y="30"/>
                  </a:cubicBezTo>
                  <a:cubicBezTo>
                    <a:pt x="48" y="30"/>
                    <a:pt x="48" y="30"/>
                    <a:pt x="48" y="30"/>
                  </a:cubicBezTo>
                  <a:cubicBezTo>
                    <a:pt x="49" y="30"/>
                    <a:pt x="50" y="30"/>
                    <a:pt x="50" y="31"/>
                  </a:cubicBezTo>
                  <a:cubicBezTo>
                    <a:pt x="51" y="35"/>
                    <a:pt x="51" y="36"/>
                    <a:pt x="51" y="36"/>
                  </a:cubicBezTo>
                  <a:cubicBezTo>
                    <a:pt x="51" y="37"/>
                    <a:pt x="50" y="38"/>
                    <a:pt x="49" y="39"/>
                  </a:cubicBezTo>
                  <a:cubicBezTo>
                    <a:pt x="49" y="39"/>
                    <a:pt x="49" y="39"/>
                    <a:pt x="49" y="39"/>
                  </a:cubicBezTo>
                  <a:moveTo>
                    <a:pt x="89" y="4"/>
                  </a:moveTo>
                  <a:cubicBezTo>
                    <a:pt x="61" y="20"/>
                    <a:pt x="31" y="34"/>
                    <a:pt x="0" y="45"/>
                  </a:cubicBezTo>
                  <a:cubicBezTo>
                    <a:pt x="4" y="59"/>
                    <a:pt x="9" y="73"/>
                    <a:pt x="16" y="84"/>
                  </a:cubicBezTo>
                  <a:cubicBezTo>
                    <a:pt x="25" y="91"/>
                    <a:pt x="35" y="94"/>
                    <a:pt x="45" y="94"/>
                  </a:cubicBezTo>
                  <a:cubicBezTo>
                    <a:pt x="68" y="94"/>
                    <a:pt x="90" y="76"/>
                    <a:pt x="92" y="45"/>
                  </a:cubicBezTo>
                  <a:cubicBezTo>
                    <a:pt x="94" y="32"/>
                    <a:pt x="92" y="18"/>
                    <a:pt x="89" y="4"/>
                  </a:cubicBezTo>
                  <a:moveTo>
                    <a:pt x="96" y="0"/>
                  </a:moveTo>
                  <a:cubicBezTo>
                    <a:pt x="94" y="1"/>
                    <a:pt x="92" y="2"/>
                    <a:pt x="90" y="3"/>
                  </a:cubicBezTo>
                  <a:cubicBezTo>
                    <a:pt x="95" y="24"/>
                    <a:pt x="97" y="45"/>
                    <a:pt x="88" y="65"/>
                  </a:cubicBezTo>
                  <a:cubicBezTo>
                    <a:pt x="80" y="83"/>
                    <a:pt x="65" y="97"/>
                    <a:pt x="46" y="97"/>
                  </a:cubicBezTo>
                  <a:cubicBezTo>
                    <a:pt x="42" y="97"/>
                    <a:pt x="38" y="96"/>
                    <a:pt x="34" y="95"/>
                  </a:cubicBezTo>
                  <a:cubicBezTo>
                    <a:pt x="30" y="94"/>
                    <a:pt x="26" y="93"/>
                    <a:pt x="23" y="91"/>
                  </a:cubicBezTo>
                  <a:cubicBezTo>
                    <a:pt x="30" y="98"/>
                    <a:pt x="39" y="103"/>
                    <a:pt x="51" y="104"/>
                  </a:cubicBezTo>
                  <a:cubicBezTo>
                    <a:pt x="51" y="104"/>
                    <a:pt x="51" y="104"/>
                    <a:pt x="51" y="104"/>
                  </a:cubicBezTo>
                  <a:cubicBezTo>
                    <a:pt x="51" y="104"/>
                    <a:pt x="51" y="104"/>
                    <a:pt x="51" y="104"/>
                  </a:cubicBezTo>
                  <a:cubicBezTo>
                    <a:pt x="51" y="104"/>
                    <a:pt x="51" y="104"/>
                    <a:pt x="51" y="104"/>
                  </a:cubicBezTo>
                  <a:cubicBezTo>
                    <a:pt x="51" y="104"/>
                    <a:pt x="52" y="104"/>
                    <a:pt x="52" y="104"/>
                  </a:cubicBezTo>
                  <a:cubicBezTo>
                    <a:pt x="52" y="104"/>
                    <a:pt x="52" y="104"/>
                    <a:pt x="52" y="104"/>
                  </a:cubicBezTo>
                  <a:cubicBezTo>
                    <a:pt x="53" y="104"/>
                    <a:pt x="55" y="104"/>
                    <a:pt x="57" y="104"/>
                  </a:cubicBezTo>
                  <a:cubicBezTo>
                    <a:pt x="89" y="104"/>
                    <a:pt x="103" y="72"/>
                    <a:pt x="103" y="42"/>
                  </a:cubicBezTo>
                  <a:cubicBezTo>
                    <a:pt x="103" y="35"/>
                    <a:pt x="103" y="29"/>
                    <a:pt x="101" y="23"/>
                  </a:cubicBezTo>
                  <a:cubicBezTo>
                    <a:pt x="101" y="20"/>
                    <a:pt x="100" y="17"/>
                    <a:pt x="99" y="14"/>
                  </a:cubicBezTo>
                  <a:cubicBezTo>
                    <a:pt x="98" y="10"/>
                    <a:pt x="97" y="5"/>
                    <a:pt x="9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5" name="Freeform 334"/>
            <p:cNvSpPr/>
            <p:nvPr/>
          </p:nvSpPr>
          <p:spPr bwMode="auto">
            <a:xfrm>
              <a:off x="1206500" y="6161088"/>
              <a:ext cx="1438642" cy="1418196"/>
            </a:xfrm>
            <a:custGeom>
              <a:avLst/>
              <a:gdLst>
                <a:gd name="T0" fmla="*/ 8 w 383"/>
                <a:gd name="T1" fmla="*/ 278 h 377"/>
                <a:gd name="T2" fmla="*/ 91 w 383"/>
                <a:gd name="T3" fmla="*/ 81 h 377"/>
                <a:gd name="T4" fmla="*/ 224 w 383"/>
                <a:gd name="T5" fmla="*/ 15 h 377"/>
                <a:gd name="T6" fmla="*/ 352 w 383"/>
                <a:gd name="T7" fmla="*/ 189 h 377"/>
                <a:gd name="T8" fmla="*/ 374 w 383"/>
                <a:gd name="T9" fmla="*/ 294 h 377"/>
                <a:gd name="T10" fmla="*/ 289 w 383"/>
                <a:gd name="T11" fmla="*/ 323 h 377"/>
                <a:gd name="T12" fmla="*/ 220 w 383"/>
                <a:gd name="T13" fmla="*/ 190 h 377"/>
                <a:gd name="T14" fmla="*/ 126 w 383"/>
                <a:gd name="T15" fmla="*/ 247 h 377"/>
                <a:gd name="T16" fmla="*/ 111 w 383"/>
                <a:gd name="T17" fmla="*/ 291 h 377"/>
                <a:gd name="T18" fmla="*/ 63 w 383"/>
                <a:gd name="T19" fmla="*/ 369 h 377"/>
                <a:gd name="T20" fmla="*/ 14 w 383"/>
                <a:gd name="T21" fmla="*/ 343 h 377"/>
                <a:gd name="T22" fmla="*/ 8 w 383"/>
                <a:gd name="T23" fmla="*/ 278 h 377"/>
                <a:gd name="T24" fmla="*/ 7 w 383"/>
                <a:gd name="T25" fmla="*/ 280 h 377"/>
                <a:gd name="T26" fmla="*/ 62 w 383"/>
                <a:gd name="T27" fmla="*/ 371 h 377"/>
                <a:gd name="T28" fmla="*/ 106 w 383"/>
                <a:gd name="T29" fmla="*/ 314 h 377"/>
                <a:gd name="T30" fmla="*/ 175 w 383"/>
                <a:gd name="T31" fmla="*/ 197 h 377"/>
                <a:gd name="T32" fmla="*/ 246 w 383"/>
                <a:gd name="T33" fmla="*/ 210 h 377"/>
                <a:gd name="T34" fmla="*/ 316 w 383"/>
                <a:gd name="T35" fmla="*/ 344 h 377"/>
                <a:gd name="T36" fmla="*/ 370 w 383"/>
                <a:gd name="T37" fmla="*/ 314 h 377"/>
                <a:gd name="T38" fmla="*/ 365 w 383"/>
                <a:gd name="T39" fmla="*/ 225 h 377"/>
                <a:gd name="T40" fmla="*/ 200 w 383"/>
                <a:gd name="T41" fmla="*/ 9 h 377"/>
                <a:gd name="T42" fmla="*/ 73 w 383"/>
                <a:gd name="T43" fmla="*/ 108 h 377"/>
                <a:gd name="T44" fmla="*/ 7 w 383"/>
                <a:gd name="T45" fmla="*/ 280 h 377"/>
                <a:gd name="T46" fmla="*/ 8 w 383"/>
                <a:gd name="T47" fmla="*/ 278 h 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83" h="377">
                  <a:moveTo>
                    <a:pt x="8" y="278"/>
                  </a:moveTo>
                  <a:cubicBezTo>
                    <a:pt x="23" y="210"/>
                    <a:pt x="51" y="137"/>
                    <a:pt x="91" y="81"/>
                  </a:cubicBezTo>
                  <a:cubicBezTo>
                    <a:pt x="122" y="36"/>
                    <a:pt x="167" y="0"/>
                    <a:pt x="224" y="15"/>
                  </a:cubicBezTo>
                  <a:cubicBezTo>
                    <a:pt x="296" y="35"/>
                    <a:pt x="331" y="125"/>
                    <a:pt x="352" y="189"/>
                  </a:cubicBezTo>
                  <a:cubicBezTo>
                    <a:pt x="363" y="221"/>
                    <a:pt x="377" y="260"/>
                    <a:pt x="374" y="294"/>
                  </a:cubicBezTo>
                  <a:cubicBezTo>
                    <a:pt x="370" y="343"/>
                    <a:pt x="317" y="360"/>
                    <a:pt x="289" y="323"/>
                  </a:cubicBezTo>
                  <a:cubicBezTo>
                    <a:pt x="261" y="287"/>
                    <a:pt x="275" y="201"/>
                    <a:pt x="220" y="190"/>
                  </a:cubicBezTo>
                  <a:cubicBezTo>
                    <a:pt x="177" y="181"/>
                    <a:pt x="142" y="212"/>
                    <a:pt x="126" y="247"/>
                  </a:cubicBezTo>
                  <a:cubicBezTo>
                    <a:pt x="120" y="261"/>
                    <a:pt x="116" y="276"/>
                    <a:pt x="111" y="291"/>
                  </a:cubicBezTo>
                  <a:cubicBezTo>
                    <a:pt x="103" y="321"/>
                    <a:pt x="98" y="360"/>
                    <a:pt x="63" y="369"/>
                  </a:cubicBezTo>
                  <a:cubicBezTo>
                    <a:pt x="44" y="374"/>
                    <a:pt x="23" y="358"/>
                    <a:pt x="14" y="343"/>
                  </a:cubicBezTo>
                  <a:cubicBezTo>
                    <a:pt x="1" y="325"/>
                    <a:pt x="4" y="299"/>
                    <a:pt x="8" y="278"/>
                  </a:cubicBezTo>
                  <a:cubicBezTo>
                    <a:pt x="8" y="279"/>
                    <a:pt x="7" y="280"/>
                    <a:pt x="7" y="280"/>
                  </a:cubicBezTo>
                  <a:cubicBezTo>
                    <a:pt x="0" y="319"/>
                    <a:pt x="9" y="377"/>
                    <a:pt x="62" y="371"/>
                  </a:cubicBezTo>
                  <a:cubicBezTo>
                    <a:pt x="88" y="369"/>
                    <a:pt x="100" y="336"/>
                    <a:pt x="106" y="314"/>
                  </a:cubicBezTo>
                  <a:cubicBezTo>
                    <a:pt x="117" y="271"/>
                    <a:pt x="128" y="214"/>
                    <a:pt x="175" y="197"/>
                  </a:cubicBezTo>
                  <a:cubicBezTo>
                    <a:pt x="200" y="189"/>
                    <a:pt x="229" y="187"/>
                    <a:pt x="246" y="210"/>
                  </a:cubicBezTo>
                  <a:cubicBezTo>
                    <a:pt x="275" y="248"/>
                    <a:pt x="259" y="330"/>
                    <a:pt x="316" y="344"/>
                  </a:cubicBezTo>
                  <a:cubicBezTo>
                    <a:pt x="342" y="351"/>
                    <a:pt x="361" y="335"/>
                    <a:pt x="370" y="314"/>
                  </a:cubicBezTo>
                  <a:cubicBezTo>
                    <a:pt x="383" y="285"/>
                    <a:pt x="372" y="253"/>
                    <a:pt x="365" y="225"/>
                  </a:cubicBezTo>
                  <a:cubicBezTo>
                    <a:pt x="343" y="143"/>
                    <a:pt x="301" y="15"/>
                    <a:pt x="200" y="9"/>
                  </a:cubicBezTo>
                  <a:cubicBezTo>
                    <a:pt x="141" y="6"/>
                    <a:pt x="100" y="63"/>
                    <a:pt x="73" y="108"/>
                  </a:cubicBezTo>
                  <a:cubicBezTo>
                    <a:pt x="42" y="159"/>
                    <a:pt x="20" y="221"/>
                    <a:pt x="7" y="280"/>
                  </a:cubicBezTo>
                  <a:cubicBezTo>
                    <a:pt x="7" y="280"/>
                    <a:pt x="8" y="279"/>
                    <a:pt x="8" y="278"/>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6" name="Freeform 335"/>
            <p:cNvSpPr/>
            <p:nvPr/>
          </p:nvSpPr>
          <p:spPr bwMode="auto">
            <a:xfrm>
              <a:off x="1711122" y="6493674"/>
              <a:ext cx="463876" cy="288659"/>
            </a:xfrm>
            <a:custGeom>
              <a:avLst/>
              <a:gdLst>
                <a:gd name="T0" fmla="*/ 11 w 124"/>
                <a:gd name="T1" fmla="*/ 34 h 77"/>
                <a:gd name="T2" fmla="*/ 80 w 124"/>
                <a:gd name="T3" fmla="*/ 6 h 77"/>
                <a:gd name="T4" fmla="*/ 116 w 124"/>
                <a:gd name="T5" fmla="*/ 41 h 77"/>
                <a:gd name="T6" fmla="*/ 62 w 124"/>
                <a:gd name="T7" fmla="*/ 72 h 77"/>
                <a:gd name="T8" fmla="*/ 11 w 124"/>
                <a:gd name="T9" fmla="*/ 34 h 77"/>
                <a:gd name="T10" fmla="*/ 10 w 124"/>
                <a:gd name="T11" fmla="*/ 36 h 77"/>
                <a:gd name="T12" fmla="*/ 85 w 124"/>
                <a:gd name="T13" fmla="*/ 72 h 77"/>
                <a:gd name="T14" fmla="*/ 118 w 124"/>
                <a:gd name="T15" fmla="*/ 44 h 77"/>
                <a:gd name="T16" fmla="*/ 62 w 124"/>
                <a:gd name="T17" fmla="*/ 3 h 77"/>
                <a:gd name="T18" fmla="*/ 10 w 124"/>
                <a:gd name="T19" fmla="*/ 36 h 77"/>
                <a:gd name="T20" fmla="*/ 11 w 124"/>
                <a:gd name="T21" fmla="*/ 34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4" h="77">
                  <a:moveTo>
                    <a:pt x="11" y="34"/>
                  </a:moveTo>
                  <a:cubicBezTo>
                    <a:pt x="20" y="11"/>
                    <a:pt x="57" y="0"/>
                    <a:pt x="80" y="6"/>
                  </a:cubicBezTo>
                  <a:cubicBezTo>
                    <a:pt x="96" y="10"/>
                    <a:pt x="111" y="25"/>
                    <a:pt x="116" y="41"/>
                  </a:cubicBezTo>
                  <a:cubicBezTo>
                    <a:pt x="124" y="71"/>
                    <a:pt x="80" y="72"/>
                    <a:pt x="62" y="72"/>
                  </a:cubicBezTo>
                  <a:cubicBezTo>
                    <a:pt x="40" y="72"/>
                    <a:pt x="4" y="65"/>
                    <a:pt x="11" y="34"/>
                  </a:cubicBezTo>
                  <a:cubicBezTo>
                    <a:pt x="11" y="35"/>
                    <a:pt x="10" y="36"/>
                    <a:pt x="10" y="36"/>
                  </a:cubicBezTo>
                  <a:cubicBezTo>
                    <a:pt x="0" y="77"/>
                    <a:pt x="61" y="75"/>
                    <a:pt x="85" y="72"/>
                  </a:cubicBezTo>
                  <a:cubicBezTo>
                    <a:pt x="102" y="71"/>
                    <a:pt x="118" y="63"/>
                    <a:pt x="118" y="44"/>
                  </a:cubicBezTo>
                  <a:cubicBezTo>
                    <a:pt x="117" y="18"/>
                    <a:pt x="86" y="0"/>
                    <a:pt x="62" y="3"/>
                  </a:cubicBezTo>
                  <a:cubicBezTo>
                    <a:pt x="42" y="5"/>
                    <a:pt x="18" y="16"/>
                    <a:pt x="10" y="36"/>
                  </a:cubicBezTo>
                  <a:cubicBezTo>
                    <a:pt x="10" y="36"/>
                    <a:pt x="11" y="35"/>
                    <a:pt x="11" y="34"/>
                  </a:cubicBez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87" name="Freeform 336"/>
            <p:cNvSpPr>
              <a:spLocks noEditPoints="1"/>
            </p:cNvSpPr>
            <p:nvPr/>
          </p:nvSpPr>
          <p:spPr bwMode="auto">
            <a:xfrm>
              <a:off x="1397693" y="6355619"/>
              <a:ext cx="1040586" cy="859703"/>
            </a:xfrm>
            <a:custGeom>
              <a:avLst/>
              <a:gdLst>
                <a:gd name="T0" fmla="*/ 1 w 277"/>
                <a:gd name="T1" fmla="*/ 226 h 228"/>
                <a:gd name="T2" fmla="*/ 4 w 277"/>
                <a:gd name="T3" fmla="*/ 227 h 228"/>
                <a:gd name="T4" fmla="*/ 8 w 277"/>
                <a:gd name="T5" fmla="*/ 205 h 228"/>
                <a:gd name="T6" fmla="*/ 269 w 277"/>
                <a:gd name="T7" fmla="*/ 190 h 228"/>
                <a:gd name="T8" fmla="*/ 275 w 277"/>
                <a:gd name="T9" fmla="*/ 211 h 228"/>
                <a:gd name="T10" fmla="*/ 273 w 277"/>
                <a:gd name="T11" fmla="*/ 189 h 228"/>
                <a:gd name="T12" fmla="*/ 17 w 277"/>
                <a:gd name="T13" fmla="*/ 168 h 228"/>
                <a:gd name="T14" fmla="*/ 13 w 277"/>
                <a:gd name="T15" fmla="*/ 189 h 228"/>
                <a:gd name="T16" fmla="*/ 20 w 277"/>
                <a:gd name="T17" fmla="*/ 166 h 228"/>
                <a:gd name="T18" fmla="*/ 260 w 277"/>
                <a:gd name="T19" fmla="*/ 149 h 228"/>
                <a:gd name="T20" fmla="*/ 266 w 277"/>
                <a:gd name="T21" fmla="*/ 172 h 228"/>
                <a:gd name="T22" fmla="*/ 262 w 277"/>
                <a:gd name="T23" fmla="*/ 150 h 228"/>
                <a:gd name="T24" fmla="*/ 31 w 277"/>
                <a:gd name="T25" fmla="*/ 130 h 228"/>
                <a:gd name="T26" fmla="*/ 26 w 277"/>
                <a:gd name="T27" fmla="*/ 151 h 228"/>
                <a:gd name="T28" fmla="*/ 34 w 277"/>
                <a:gd name="T29" fmla="*/ 129 h 228"/>
                <a:gd name="T30" fmla="*/ 247 w 277"/>
                <a:gd name="T31" fmla="*/ 111 h 228"/>
                <a:gd name="T32" fmla="*/ 254 w 277"/>
                <a:gd name="T33" fmla="*/ 134 h 228"/>
                <a:gd name="T34" fmla="*/ 249 w 277"/>
                <a:gd name="T35" fmla="*/ 112 h 228"/>
                <a:gd name="T36" fmla="*/ 47 w 277"/>
                <a:gd name="T37" fmla="*/ 93 h 228"/>
                <a:gd name="T38" fmla="*/ 40 w 277"/>
                <a:gd name="T39" fmla="*/ 114 h 228"/>
                <a:gd name="T40" fmla="*/ 50 w 277"/>
                <a:gd name="T41" fmla="*/ 92 h 228"/>
                <a:gd name="T42" fmla="*/ 230 w 277"/>
                <a:gd name="T43" fmla="*/ 74 h 228"/>
                <a:gd name="T44" fmla="*/ 238 w 277"/>
                <a:gd name="T45" fmla="*/ 95 h 228"/>
                <a:gd name="T46" fmla="*/ 242 w 277"/>
                <a:gd name="T47" fmla="*/ 94 h 228"/>
                <a:gd name="T48" fmla="*/ 68 w 277"/>
                <a:gd name="T49" fmla="*/ 57 h 228"/>
                <a:gd name="T50" fmla="*/ 57 w 277"/>
                <a:gd name="T51" fmla="*/ 78 h 228"/>
                <a:gd name="T52" fmla="*/ 70 w 277"/>
                <a:gd name="T53" fmla="*/ 60 h 228"/>
                <a:gd name="T54" fmla="*/ 211 w 277"/>
                <a:gd name="T55" fmla="*/ 40 h 228"/>
                <a:gd name="T56" fmla="*/ 220 w 277"/>
                <a:gd name="T57" fmla="*/ 60 h 228"/>
                <a:gd name="T58" fmla="*/ 223 w 277"/>
                <a:gd name="T59" fmla="*/ 58 h 228"/>
                <a:gd name="T60" fmla="*/ 93 w 277"/>
                <a:gd name="T61" fmla="*/ 25 h 228"/>
                <a:gd name="T62" fmla="*/ 78 w 277"/>
                <a:gd name="T63" fmla="*/ 44 h 228"/>
                <a:gd name="T64" fmla="*/ 81 w 277"/>
                <a:gd name="T65" fmla="*/ 44 h 228"/>
                <a:gd name="T66" fmla="*/ 93 w 277"/>
                <a:gd name="T67" fmla="*/ 25 h 228"/>
                <a:gd name="T68" fmla="*/ 181 w 277"/>
                <a:gd name="T69" fmla="*/ 15 h 228"/>
                <a:gd name="T70" fmla="*/ 198 w 277"/>
                <a:gd name="T71" fmla="*/ 29 h 228"/>
                <a:gd name="T72" fmla="*/ 184 w 277"/>
                <a:gd name="T73" fmla="*/ 12 h 228"/>
                <a:gd name="T74" fmla="*/ 125 w 277"/>
                <a:gd name="T75" fmla="*/ 3 h 228"/>
                <a:gd name="T76" fmla="*/ 108 w 277"/>
                <a:gd name="T77" fmla="*/ 16 h 228"/>
                <a:gd name="T78" fmla="*/ 128 w 277"/>
                <a:gd name="T79" fmla="*/ 5 h 228"/>
                <a:gd name="T80" fmla="*/ 145 w 277"/>
                <a:gd name="T81" fmla="*/ 0 h 228"/>
                <a:gd name="T82" fmla="*/ 145 w 277"/>
                <a:gd name="T83" fmla="*/ 4 h 228"/>
                <a:gd name="T84" fmla="*/ 164 w 277"/>
                <a:gd name="T85" fmla="*/ 7 h 228"/>
                <a:gd name="T86" fmla="*/ 165 w 277"/>
                <a:gd name="T87" fmla="*/ 3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28">
                  <a:moveTo>
                    <a:pt x="8" y="205"/>
                  </a:moveTo>
                  <a:cubicBezTo>
                    <a:pt x="7" y="205"/>
                    <a:pt x="6" y="205"/>
                    <a:pt x="6" y="206"/>
                  </a:cubicBezTo>
                  <a:cubicBezTo>
                    <a:pt x="4" y="213"/>
                    <a:pt x="2" y="220"/>
                    <a:pt x="1" y="226"/>
                  </a:cubicBezTo>
                  <a:cubicBezTo>
                    <a:pt x="0" y="227"/>
                    <a:pt x="1" y="228"/>
                    <a:pt x="2" y="228"/>
                  </a:cubicBezTo>
                  <a:cubicBezTo>
                    <a:pt x="3" y="228"/>
                    <a:pt x="3" y="228"/>
                    <a:pt x="3" y="228"/>
                  </a:cubicBezTo>
                  <a:cubicBezTo>
                    <a:pt x="3" y="228"/>
                    <a:pt x="4" y="227"/>
                    <a:pt x="4" y="227"/>
                  </a:cubicBezTo>
                  <a:cubicBezTo>
                    <a:pt x="6" y="221"/>
                    <a:pt x="8" y="214"/>
                    <a:pt x="10" y="207"/>
                  </a:cubicBezTo>
                  <a:cubicBezTo>
                    <a:pt x="10" y="206"/>
                    <a:pt x="9" y="205"/>
                    <a:pt x="8" y="205"/>
                  </a:cubicBezTo>
                  <a:cubicBezTo>
                    <a:pt x="8" y="205"/>
                    <a:pt x="8" y="205"/>
                    <a:pt x="8" y="205"/>
                  </a:cubicBezTo>
                  <a:moveTo>
                    <a:pt x="271" y="188"/>
                  </a:moveTo>
                  <a:cubicBezTo>
                    <a:pt x="271" y="188"/>
                    <a:pt x="270" y="188"/>
                    <a:pt x="270" y="188"/>
                  </a:cubicBezTo>
                  <a:cubicBezTo>
                    <a:pt x="269" y="188"/>
                    <a:pt x="269" y="189"/>
                    <a:pt x="269" y="190"/>
                  </a:cubicBezTo>
                  <a:cubicBezTo>
                    <a:pt x="269" y="190"/>
                    <a:pt x="269" y="190"/>
                    <a:pt x="269" y="190"/>
                  </a:cubicBezTo>
                  <a:cubicBezTo>
                    <a:pt x="271" y="197"/>
                    <a:pt x="272" y="204"/>
                    <a:pt x="273" y="210"/>
                  </a:cubicBezTo>
                  <a:cubicBezTo>
                    <a:pt x="274" y="210"/>
                    <a:pt x="274" y="211"/>
                    <a:pt x="275" y="211"/>
                  </a:cubicBezTo>
                  <a:cubicBezTo>
                    <a:pt x="276" y="211"/>
                    <a:pt x="276" y="211"/>
                    <a:pt x="276" y="211"/>
                  </a:cubicBezTo>
                  <a:cubicBezTo>
                    <a:pt x="277" y="211"/>
                    <a:pt x="277" y="210"/>
                    <a:pt x="277" y="209"/>
                  </a:cubicBezTo>
                  <a:cubicBezTo>
                    <a:pt x="276" y="203"/>
                    <a:pt x="275" y="196"/>
                    <a:pt x="273" y="189"/>
                  </a:cubicBezTo>
                  <a:cubicBezTo>
                    <a:pt x="273" y="188"/>
                    <a:pt x="272" y="188"/>
                    <a:pt x="271" y="188"/>
                  </a:cubicBezTo>
                  <a:moveTo>
                    <a:pt x="19" y="166"/>
                  </a:moveTo>
                  <a:cubicBezTo>
                    <a:pt x="18" y="166"/>
                    <a:pt x="18" y="167"/>
                    <a:pt x="17" y="168"/>
                  </a:cubicBezTo>
                  <a:cubicBezTo>
                    <a:pt x="15" y="174"/>
                    <a:pt x="13" y="181"/>
                    <a:pt x="11" y="187"/>
                  </a:cubicBezTo>
                  <a:cubicBezTo>
                    <a:pt x="11" y="188"/>
                    <a:pt x="12" y="189"/>
                    <a:pt x="13" y="189"/>
                  </a:cubicBezTo>
                  <a:cubicBezTo>
                    <a:pt x="13" y="189"/>
                    <a:pt x="13" y="189"/>
                    <a:pt x="13" y="189"/>
                  </a:cubicBezTo>
                  <a:cubicBezTo>
                    <a:pt x="14" y="189"/>
                    <a:pt x="15" y="189"/>
                    <a:pt x="15" y="188"/>
                  </a:cubicBezTo>
                  <a:cubicBezTo>
                    <a:pt x="17" y="182"/>
                    <a:pt x="19" y="175"/>
                    <a:pt x="21" y="169"/>
                  </a:cubicBezTo>
                  <a:cubicBezTo>
                    <a:pt x="22" y="168"/>
                    <a:pt x="21" y="167"/>
                    <a:pt x="20" y="166"/>
                  </a:cubicBezTo>
                  <a:cubicBezTo>
                    <a:pt x="20" y="166"/>
                    <a:pt x="20" y="166"/>
                    <a:pt x="19" y="166"/>
                  </a:cubicBezTo>
                  <a:moveTo>
                    <a:pt x="260" y="149"/>
                  </a:moveTo>
                  <a:cubicBezTo>
                    <a:pt x="260" y="149"/>
                    <a:pt x="260" y="149"/>
                    <a:pt x="260" y="149"/>
                  </a:cubicBezTo>
                  <a:cubicBezTo>
                    <a:pt x="259" y="149"/>
                    <a:pt x="258" y="150"/>
                    <a:pt x="258" y="151"/>
                  </a:cubicBezTo>
                  <a:cubicBezTo>
                    <a:pt x="260" y="158"/>
                    <a:pt x="262" y="164"/>
                    <a:pt x="264" y="171"/>
                  </a:cubicBezTo>
                  <a:cubicBezTo>
                    <a:pt x="264" y="172"/>
                    <a:pt x="265" y="172"/>
                    <a:pt x="266" y="172"/>
                  </a:cubicBezTo>
                  <a:cubicBezTo>
                    <a:pt x="266" y="172"/>
                    <a:pt x="266" y="172"/>
                    <a:pt x="266" y="172"/>
                  </a:cubicBezTo>
                  <a:cubicBezTo>
                    <a:pt x="267" y="172"/>
                    <a:pt x="268" y="171"/>
                    <a:pt x="268" y="170"/>
                  </a:cubicBezTo>
                  <a:cubicBezTo>
                    <a:pt x="266" y="163"/>
                    <a:pt x="264" y="157"/>
                    <a:pt x="262" y="150"/>
                  </a:cubicBezTo>
                  <a:cubicBezTo>
                    <a:pt x="262" y="149"/>
                    <a:pt x="261" y="149"/>
                    <a:pt x="260" y="149"/>
                  </a:cubicBezTo>
                  <a:moveTo>
                    <a:pt x="33" y="129"/>
                  </a:moveTo>
                  <a:cubicBezTo>
                    <a:pt x="32" y="129"/>
                    <a:pt x="31" y="129"/>
                    <a:pt x="31" y="130"/>
                  </a:cubicBezTo>
                  <a:cubicBezTo>
                    <a:pt x="29" y="136"/>
                    <a:pt x="26" y="142"/>
                    <a:pt x="24" y="149"/>
                  </a:cubicBezTo>
                  <a:cubicBezTo>
                    <a:pt x="24" y="150"/>
                    <a:pt x="24" y="151"/>
                    <a:pt x="25" y="151"/>
                  </a:cubicBezTo>
                  <a:cubicBezTo>
                    <a:pt x="26" y="151"/>
                    <a:pt x="26" y="151"/>
                    <a:pt x="26" y="151"/>
                  </a:cubicBezTo>
                  <a:cubicBezTo>
                    <a:pt x="27" y="151"/>
                    <a:pt x="27" y="151"/>
                    <a:pt x="28" y="150"/>
                  </a:cubicBezTo>
                  <a:cubicBezTo>
                    <a:pt x="30" y="144"/>
                    <a:pt x="32" y="138"/>
                    <a:pt x="35" y="131"/>
                  </a:cubicBezTo>
                  <a:cubicBezTo>
                    <a:pt x="35" y="130"/>
                    <a:pt x="35" y="129"/>
                    <a:pt x="34" y="129"/>
                  </a:cubicBezTo>
                  <a:cubicBezTo>
                    <a:pt x="33" y="129"/>
                    <a:pt x="33" y="129"/>
                    <a:pt x="33" y="129"/>
                  </a:cubicBezTo>
                  <a:moveTo>
                    <a:pt x="247" y="111"/>
                  </a:moveTo>
                  <a:cubicBezTo>
                    <a:pt x="247" y="111"/>
                    <a:pt x="247" y="111"/>
                    <a:pt x="247" y="111"/>
                  </a:cubicBezTo>
                  <a:cubicBezTo>
                    <a:pt x="246" y="111"/>
                    <a:pt x="245" y="113"/>
                    <a:pt x="246" y="114"/>
                  </a:cubicBezTo>
                  <a:cubicBezTo>
                    <a:pt x="248" y="120"/>
                    <a:pt x="250" y="126"/>
                    <a:pt x="252" y="132"/>
                  </a:cubicBezTo>
                  <a:cubicBezTo>
                    <a:pt x="253" y="133"/>
                    <a:pt x="253" y="134"/>
                    <a:pt x="254" y="134"/>
                  </a:cubicBezTo>
                  <a:cubicBezTo>
                    <a:pt x="255" y="134"/>
                    <a:pt x="255" y="134"/>
                    <a:pt x="255" y="134"/>
                  </a:cubicBezTo>
                  <a:cubicBezTo>
                    <a:pt x="256" y="133"/>
                    <a:pt x="256" y="132"/>
                    <a:pt x="256" y="131"/>
                  </a:cubicBezTo>
                  <a:cubicBezTo>
                    <a:pt x="254" y="125"/>
                    <a:pt x="252" y="118"/>
                    <a:pt x="249" y="112"/>
                  </a:cubicBezTo>
                  <a:cubicBezTo>
                    <a:pt x="249" y="111"/>
                    <a:pt x="248" y="111"/>
                    <a:pt x="247" y="111"/>
                  </a:cubicBezTo>
                  <a:moveTo>
                    <a:pt x="49" y="92"/>
                  </a:moveTo>
                  <a:cubicBezTo>
                    <a:pt x="48" y="92"/>
                    <a:pt x="47" y="92"/>
                    <a:pt x="47" y="93"/>
                  </a:cubicBezTo>
                  <a:cubicBezTo>
                    <a:pt x="44" y="99"/>
                    <a:pt x="41" y="105"/>
                    <a:pt x="39" y="111"/>
                  </a:cubicBezTo>
                  <a:cubicBezTo>
                    <a:pt x="38" y="112"/>
                    <a:pt x="39" y="113"/>
                    <a:pt x="40" y="114"/>
                  </a:cubicBezTo>
                  <a:cubicBezTo>
                    <a:pt x="40" y="114"/>
                    <a:pt x="40" y="114"/>
                    <a:pt x="40" y="114"/>
                  </a:cubicBezTo>
                  <a:cubicBezTo>
                    <a:pt x="41" y="114"/>
                    <a:pt x="42" y="114"/>
                    <a:pt x="42" y="113"/>
                  </a:cubicBezTo>
                  <a:cubicBezTo>
                    <a:pt x="45" y="107"/>
                    <a:pt x="48" y="101"/>
                    <a:pt x="51" y="95"/>
                  </a:cubicBezTo>
                  <a:cubicBezTo>
                    <a:pt x="51" y="94"/>
                    <a:pt x="51" y="93"/>
                    <a:pt x="50" y="92"/>
                  </a:cubicBezTo>
                  <a:cubicBezTo>
                    <a:pt x="49" y="92"/>
                    <a:pt x="49" y="92"/>
                    <a:pt x="49" y="92"/>
                  </a:cubicBezTo>
                  <a:moveTo>
                    <a:pt x="231" y="74"/>
                  </a:moveTo>
                  <a:cubicBezTo>
                    <a:pt x="231" y="74"/>
                    <a:pt x="231" y="74"/>
                    <a:pt x="230" y="74"/>
                  </a:cubicBezTo>
                  <a:cubicBezTo>
                    <a:pt x="229" y="75"/>
                    <a:pt x="229" y="76"/>
                    <a:pt x="230" y="77"/>
                  </a:cubicBezTo>
                  <a:cubicBezTo>
                    <a:pt x="230" y="77"/>
                    <a:pt x="230" y="77"/>
                    <a:pt x="230" y="77"/>
                  </a:cubicBezTo>
                  <a:cubicBezTo>
                    <a:pt x="233" y="83"/>
                    <a:pt x="235" y="89"/>
                    <a:pt x="238" y="95"/>
                  </a:cubicBezTo>
                  <a:cubicBezTo>
                    <a:pt x="238" y="96"/>
                    <a:pt x="239" y="96"/>
                    <a:pt x="240" y="96"/>
                  </a:cubicBezTo>
                  <a:cubicBezTo>
                    <a:pt x="241" y="96"/>
                    <a:pt x="241" y="96"/>
                    <a:pt x="241" y="96"/>
                  </a:cubicBezTo>
                  <a:cubicBezTo>
                    <a:pt x="242" y="96"/>
                    <a:pt x="242" y="95"/>
                    <a:pt x="242" y="94"/>
                  </a:cubicBezTo>
                  <a:cubicBezTo>
                    <a:pt x="239" y="87"/>
                    <a:pt x="236" y="81"/>
                    <a:pt x="233" y="75"/>
                  </a:cubicBezTo>
                  <a:cubicBezTo>
                    <a:pt x="233" y="75"/>
                    <a:pt x="232" y="74"/>
                    <a:pt x="231" y="74"/>
                  </a:cubicBezTo>
                  <a:moveTo>
                    <a:pt x="68" y="57"/>
                  </a:moveTo>
                  <a:cubicBezTo>
                    <a:pt x="68" y="57"/>
                    <a:pt x="67" y="57"/>
                    <a:pt x="67" y="58"/>
                  </a:cubicBezTo>
                  <a:cubicBezTo>
                    <a:pt x="63" y="63"/>
                    <a:pt x="60" y="69"/>
                    <a:pt x="56" y="75"/>
                  </a:cubicBezTo>
                  <a:cubicBezTo>
                    <a:pt x="56" y="76"/>
                    <a:pt x="56" y="77"/>
                    <a:pt x="57" y="78"/>
                  </a:cubicBezTo>
                  <a:cubicBezTo>
                    <a:pt x="58" y="78"/>
                    <a:pt x="58" y="78"/>
                    <a:pt x="58" y="78"/>
                  </a:cubicBezTo>
                  <a:cubicBezTo>
                    <a:pt x="59" y="78"/>
                    <a:pt x="59" y="78"/>
                    <a:pt x="60" y="77"/>
                  </a:cubicBezTo>
                  <a:cubicBezTo>
                    <a:pt x="63" y="71"/>
                    <a:pt x="66" y="65"/>
                    <a:pt x="70" y="60"/>
                  </a:cubicBezTo>
                  <a:cubicBezTo>
                    <a:pt x="70" y="59"/>
                    <a:pt x="70" y="58"/>
                    <a:pt x="69" y="57"/>
                  </a:cubicBezTo>
                  <a:cubicBezTo>
                    <a:pt x="69" y="57"/>
                    <a:pt x="69" y="57"/>
                    <a:pt x="68" y="57"/>
                  </a:cubicBezTo>
                  <a:moveTo>
                    <a:pt x="211" y="40"/>
                  </a:moveTo>
                  <a:cubicBezTo>
                    <a:pt x="210" y="40"/>
                    <a:pt x="210" y="40"/>
                    <a:pt x="209" y="40"/>
                  </a:cubicBezTo>
                  <a:cubicBezTo>
                    <a:pt x="209" y="41"/>
                    <a:pt x="208" y="42"/>
                    <a:pt x="209" y="43"/>
                  </a:cubicBezTo>
                  <a:cubicBezTo>
                    <a:pt x="213" y="48"/>
                    <a:pt x="217" y="54"/>
                    <a:pt x="220" y="60"/>
                  </a:cubicBezTo>
                  <a:cubicBezTo>
                    <a:pt x="220" y="60"/>
                    <a:pt x="221" y="61"/>
                    <a:pt x="222" y="61"/>
                  </a:cubicBezTo>
                  <a:cubicBezTo>
                    <a:pt x="223" y="60"/>
                    <a:pt x="223" y="60"/>
                    <a:pt x="223" y="60"/>
                  </a:cubicBezTo>
                  <a:cubicBezTo>
                    <a:pt x="224" y="60"/>
                    <a:pt x="224" y="59"/>
                    <a:pt x="223" y="58"/>
                  </a:cubicBezTo>
                  <a:cubicBezTo>
                    <a:pt x="220" y="52"/>
                    <a:pt x="216" y="46"/>
                    <a:pt x="212" y="41"/>
                  </a:cubicBezTo>
                  <a:cubicBezTo>
                    <a:pt x="212" y="40"/>
                    <a:pt x="211" y="40"/>
                    <a:pt x="211" y="40"/>
                  </a:cubicBezTo>
                  <a:moveTo>
                    <a:pt x="93" y="25"/>
                  </a:moveTo>
                  <a:cubicBezTo>
                    <a:pt x="92" y="25"/>
                    <a:pt x="92" y="26"/>
                    <a:pt x="91" y="26"/>
                  </a:cubicBezTo>
                  <a:cubicBezTo>
                    <a:pt x="87" y="31"/>
                    <a:pt x="82" y="36"/>
                    <a:pt x="78" y="41"/>
                  </a:cubicBezTo>
                  <a:cubicBezTo>
                    <a:pt x="77" y="42"/>
                    <a:pt x="78" y="43"/>
                    <a:pt x="78" y="44"/>
                  </a:cubicBezTo>
                  <a:cubicBezTo>
                    <a:pt x="79" y="44"/>
                    <a:pt x="79" y="44"/>
                    <a:pt x="80" y="44"/>
                  </a:cubicBezTo>
                  <a:cubicBezTo>
                    <a:pt x="80" y="44"/>
                    <a:pt x="81" y="44"/>
                    <a:pt x="81" y="44"/>
                  </a:cubicBezTo>
                  <a:cubicBezTo>
                    <a:pt x="81" y="44"/>
                    <a:pt x="81" y="44"/>
                    <a:pt x="81" y="44"/>
                  </a:cubicBezTo>
                  <a:cubicBezTo>
                    <a:pt x="85" y="38"/>
                    <a:pt x="90" y="33"/>
                    <a:pt x="94" y="29"/>
                  </a:cubicBezTo>
                  <a:cubicBezTo>
                    <a:pt x="95" y="28"/>
                    <a:pt x="95" y="27"/>
                    <a:pt x="94" y="26"/>
                  </a:cubicBezTo>
                  <a:cubicBezTo>
                    <a:pt x="94" y="26"/>
                    <a:pt x="93" y="25"/>
                    <a:pt x="93" y="25"/>
                  </a:cubicBezTo>
                  <a:moveTo>
                    <a:pt x="182" y="12"/>
                  </a:moveTo>
                  <a:cubicBezTo>
                    <a:pt x="182" y="12"/>
                    <a:pt x="181" y="12"/>
                    <a:pt x="181" y="13"/>
                  </a:cubicBezTo>
                  <a:cubicBezTo>
                    <a:pt x="180" y="14"/>
                    <a:pt x="180" y="15"/>
                    <a:pt x="181" y="15"/>
                  </a:cubicBezTo>
                  <a:cubicBezTo>
                    <a:pt x="187" y="19"/>
                    <a:pt x="192" y="23"/>
                    <a:pt x="196" y="28"/>
                  </a:cubicBezTo>
                  <a:cubicBezTo>
                    <a:pt x="197" y="29"/>
                    <a:pt x="197" y="29"/>
                    <a:pt x="198" y="29"/>
                  </a:cubicBezTo>
                  <a:cubicBezTo>
                    <a:pt x="198" y="29"/>
                    <a:pt x="198" y="29"/>
                    <a:pt x="198" y="29"/>
                  </a:cubicBezTo>
                  <a:cubicBezTo>
                    <a:pt x="198" y="29"/>
                    <a:pt x="199" y="29"/>
                    <a:pt x="199" y="28"/>
                  </a:cubicBezTo>
                  <a:cubicBezTo>
                    <a:pt x="200" y="27"/>
                    <a:pt x="200" y="26"/>
                    <a:pt x="199" y="25"/>
                  </a:cubicBezTo>
                  <a:cubicBezTo>
                    <a:pt x="194" y="20"/>
                    <a:pt x="189" y="16"/>
                    <a:pt x="184" y="12"/>
                  </a:cubicBezTo>
                  <a:cubicBezTo>
                    <a:pt x="183" y="12"/>
                    <a:pt x="183" y="12"/>
                    <a:pt x="182" y="12"/>
                  </a:cubicBezTo>
                  <a:moveTo>
                    <a:pt x="126" y="3"/>
                  </a:moveTo>
                  <a:cubicBezTo>
                    <a:pt x="125" y="3"/>
                    <a:pt x="125" y="3"/>
                    <a:pt x="125" y="3"/>
                  </a:cubicBezTo>
                  <a:cubicBezTo>
                    <a:pt x="119" y="6"/>
                    <a:pt x="113" y="9"/>
                    <a:pt x="107" y="13"/>
                  </a:cubicBezTo>
                  <a:cubicBezTo>
                    <a:pt x="106" y="13"/>
                    <a:pt x="106" y="15"/>
                    <a:pt x="106" y="16"/>
                  </a:cubicBezTo>
                  <a:cubicBezTo>
                    <a:pt x="107" y="16"/>
                    <a:pt x="107" y="16"/>
                    <a:pt x="108" y="16"/>
                  </a:cubicBezTo>
                  <a:cubicBezTo>
                    <a:pt x="108" y="16"/>
                    <a:pt x="109" y="16"/>
                    <a:pt x="109" y="16"/>
                  </a:cubicBezTo>
                  <a:cubicBezTo>
                    <a:pt x="115" y="12"/>
                    <a:pt x="120" y="9"/>
                    <a:pt x="126" y="7"/>
                  </a:cubicBezTo>
                  <a:cubicBezTo>
                    <a:pt x="127" y="7"/>
                    <a:pt x="128" y="6"/>
                    <a:pt x="128" y="5"/>
                  </a:cubicBezTo>
                  <a:cubicBezTo>
                    <a:pt x="127" y="4"/>
                    <a:pt x="127" y="3"/>
                    <a:pt x="126" y="3"/>
                  </a:cubicBezTo>
                  <a:moveTo>
                    <a:pt x="146" y="0"/>
                  </a:moveTo>
                  <a:cubicBezTo>
                    <a:pt x="145" y="0"/>
                    <a:pt x="145" y="0"/>
                    <a:pt x="145" y="0"/>
                  </a:cubicBezTo>
                  <a:cubicBezTo>
                    <a:pt x="144" y="0"/>
                    <a:pt x="143" y="1"/>
                    <a:pt x="143" y="2"/>
                  </a:cubicBezTo>
                  <a:cubicBezTo>
                    <a:pt x="143" y="3"/>
                    <a:pt x="144" y="4"/>
                    <a:pt x="145" y="4"/>
                  </a:cubicBezTo>
                  <a:cubicBezTo>
                    <a:pt x="145" y="4"/>
                    <a:pt x="145" y="4"/>
                    <a:pt x="145" y="4"/>
                  </a:cubicBezTo>
                  <a:cubicBezTo>
                    <a:pt x="145" y="4"/>
                    <a:pt x="145" y="4"/>
                    <a:pt x="145" y="4"/>
                  </a:cubicBezTo>
                  <a:cubicBezTo>
                    <a:pt x="146" y="4"/>
                    <a:pt x="146" y="4"/>
                    <a:pt x="146" y="4"/>
                  </a:cubicBezTo>
                  <a:cubicBezTo>
                    <a:pt x="152" y="4"/>
                    <a:pt x="158" y="5"/>
                    <a:pt x="164" y="7"/>
                  </a:cubicBezTo>
                  <a:cubicBezTo>
                    <a:pt x="165" y="7"/>
                    <a:pt x="165" y="7"/>
                    <a:pt x="165" y="7"/>
                  </a:cubicBezTo>
                  <a:cubicBezTo>
                    <a:pt x="166" y="7"/>
                    <a:pt x="166" y="6"/>
                    <a:pt x="167" y="6"/>
                  </a:cubicBezTo>
                  <a:cubicBezTo>
                    <a:pt x="167" y="4"/>
                    <a:pt x="166" y="3"/>
                    <a:pt x="165" y="3"/>
                  </a:cubicBezTo>
                  <a:cubicBezTo>
                    <a:pt x="159" y="1"/>
                    <a:pt x="153" y="0"/>
                    <a:pt x="146" y="0"/>
                  </a:cubicBezTo>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sp>
        <p:nvSpPr>
          <p:cNvPr id="4" name="Text Box 4"/>
          <p:cNvSpPr txBox="1">
            <a:spLocks noChangeArrowheads="1"/>
          </p:cNvSpPr>
          <p:nvPr>
            <p:custDataLst>
              <p:tags r:id="rId1"/>
            </p:custDataLst>
          </p:nvPr>
        </p:nvSpPr>
        <p:spPr bwMode="auto">
          <a:xfrm>
            <a:off x="474980" y="412750"/>
            <a:ext cx="6295390" cy="624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Luyện</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đọc</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từ</a:t>
            </a:r>
            <a:r>
              <a:rPr kumimoji="0" lang="en-US" altLang="zh-CN"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4800" b="1" i="0" u="none" strike="noStrike" kern="1200" cap="none" spc="0" normalizeH="0" baseline="0" noProof="0" dirty="0" err="1">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rPr>
              <a:t>khó</a:t>
            </a:r>
            <a:endParaRPr kumimoji="0" lang="zh-CN" altLang="en-US" sz="4800" b="1" i="0" u="none" strike="noStrike" kern="1200" cap="none" spc="0" normalizeH="0" baseline="0" noProof="0" dirty="0">
              <a:ln>
                <a:noFill/>
              </a:ln>
              <a:solidFill>
                <a:srgbClr val="0070C0"/>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2053" name="Line 13"/>
          <p:cNvSpPr>
            <a:spLocks noChangeShapeType="1"/>
          </p:cNvSpPr>
          <p:nvPr>
            <p:custDataLst>
              <p:tags r:id="rId2"/>
            </p:custDataLst>
          </p:nvPr>
        </p:nvSpPr>
        <p:spPr bwMode="auto">
          <a:xfrm>
            <a:off x="4834221" y="187536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7173" name="AutoShape 14"/>
          <p:cNvSpPr/>
          <p:nvPr>
            <p:custDataLst>
              <p:tags r:id="rId3"/>
            </p:custDataLst>
          </p:nvPr>
        </p:nvSpPr>
        <p:spPr>
          <a:xfrm>
            <a:off x="5543304" y="1657350"/>
            <a:ext cx="3467100" cy="448733"/>
          </a:xfrm>
          <a:prstGeom prst="homePlate">
            <a:avLst>
              <a:gd name="adj" fmla="val 137465"/>
            </a:avLst>
          </a:prstGeom>
          <a:noFill/>
          <a:ln w="9525" cap="rnd" cmpd="sng">
            <a:solidFill>
              <a:srgbClr val="808080"/>
            </a:solidFill>
            <a:prstDash val="sysDot"/>
            <a:miter/>
            <a:headEnd type="none" w="med" len="med"/>
            <a:tailEnd type="none" w="med" len="med"/>
          </a:ln>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then</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5" name="Line 13"/>
          <p:cNvSpPr>
            <a:spLocks noChangeShapeType="1"/>
          </p:cNvSpPr>
          <p:nvPr>
            <p:custDataLst>
              <p:tags r:id="rId4"/>
            </p:custDataLst>
          </p:nvPr>
        </p:nvSpPr>
        <p:spPr bwMode="auto">
          <a:xfrm>
            <a:off x="5168654" y="2925234"/>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6" name="AutoShape 14"/>
          <p:cNvSpPr>
            <a:spLocks noChangeArrowheads="1"/>
          </p:cNvSpPr>
          <p:nvPr>
            <p:custDataLst>
              <p:tags r:id="rId5"/>
            </p:custDataLst>
          </p:nvPr>
        </p:nvSpPr>
        <p:spPr bwMode="auto">
          <a:xfrm>
            <a:off x="5877737" y="2709334"/>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cắm</a:t>
            </a:r>
            <a:r>
              <a:rPr kumimoji="0" lang="en-US" altLang="zh-CN"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cúi</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39" name="Line 13"/>
          <p:cNvSpPr>
            <a:spLocks noChangeShapeType="1"/>
          </p:cNvSpPr>
          <p:nvPr>
            <p:custDataLst>
              <p:tags r:id="rId6"/>
            </p:custDataLst>
          </p:nvPr>
        </p:nvSpPr>
        <p:spPr bwMode="auto">
          <a:xfrm>
            <a:off x="5503088" y="3977217"/>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 name="AutoShape 14"/>
          <p:cNvSpPr>
            <a:spLocks noChangeArrowheads="1"/>
          </p:cNvSpPr>
          <p:nvPr>
            <p:custDataLst>
              <p:tags r:id="rId7"/>
            </p:custDataLst>
          </p:nvPr>
        </p:nvSpPr>
        <p:spPr bwMode="auto">
          <a:xfrm>
            <a:off x="6212170" y="3759201"/>
            <a:ext cx="3467100" cy="448733"/>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3600" dirty="0">
                <a:solidFill>
                  <a:prstClr val="black"/>
                </a:solidFill>
                <a:latin typeface="Arial-Rounded" panose="020B0500000000000000" pitchFamily="34" charset="0"/>
                <a:ea typeface="Arial-Rounded" panose="020B0500000000000000" pitchFamily="34" charset="0"/>
                <a:cs typeface="Arial-Rounded" panose="020B0500000000000000" pitchFamily="34" charset="0"/>
              </a:rPr>
              <a:t>ô </a:t>
            </a:r>
            <a:r>
              <a:rPr lang="en-US" altLang="zh-CN" sz="3600" dirty="0" err="1">
                <a:solidFill>
                  <a:prstClr val="black"/>
                </a:solidFill>
                <a:latin typeface="Arial-Rounded" panose="020B0500000000000000" pitchFamily="34" charset="0"/>
                <a:ea typeface="Arial-Rounded" panose="020B0500000000000000" pitchFamily="34" charset="0"/>
                <a:cs typeface="Arial-Rounded" panose="020B0500000000000000" pitchFamily="34" charset="0"/>
              </a:rPr>
              <a:t>trời</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3" name="Line 13"/>
          <p:cNvSpPr>
            <a:spLocks noChangeShapeType="1"/>
          </p:cNvSpPr>
          <p:nvPr>
            <p:custDataLst>
              <p:tags r:id="rId8"/>
            </p:custDataLst>
          </p:nvPr>
        </p:nvSpPr>
        <p:spPr bwMode="auto">
          <a:xfrm>
            <a:off x="5835404" y="5027083"/>
            <a:ext cx="709084" cy="0"/>
          </a:xfrm>
          <a:prstGeom prst="line">
            <a:avLst/>
          </a:prstGeom>
          <a:noFill/>
          <a:ln w="9525" cap="rnd">
            <a:solidFill>
              <a:srgbClr val="80808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AutoShape 14"/>
          <p:cNvSpPr>
            <a:spLocks noChangeArrowheads="1"/>
          </p:cNvSpPr>
          <p:nvPr>
            <p:custDataLst>
              <p:tags r:id="rId9"/>
            </p:custDataLst>
          </p:nvPr>
        </p:nvSpPr>
        <p:spPr bwMode="auto">
          <a:xfrm>
            <a:off x="6544488" y="4811183"/>
            <a:ext cx="3467100" cy="446617"/>
          </a:xfrm>
          <a:prstGeom prst="homePlate">
            <a:avLst>
              <a:gd name="adj" fmla="val 137778"/>
            </a:avLst>
          </a:prstGeom>
          <a:noFill/>
          <a:ln w="9525" cap="rnd">
            <a:solidFill>
              <a:srgbClr val="808080"/>
            </a:solidFill>
            <a:prstDash val="sysDot"/>
            <a:miter lim="800000"/>
          </a:ln>
          <a:effectLst/>
        </p:spPr>
        <p:txBody>
          <a:bodyPr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3600" b="0" i="0" u="none" strike="noStrike" kern="1200" cap="none" spc="0" normalizeH="0" baseline="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khôn</a:t>
            </a:r>
            <a:r>
              <a:rPr kumimoji="0" lang="en-US" altLang="zh-CN" sz="3600" b="0" i="0" u="none" strike="noStrike" kern="1200" cap="none" spc="0" normalizeH="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 </a:t>
            </a:r>
            <a:r>
              <a:rPr kumimoji="0" lang="en-US" altLang="zh-CN" sz="3600" b="0" i="0" u="none" strike="noStrike" kern="1200" cap="none" spc="0" normalizeH="0" noProof="0" dirty="0" err="1">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rPr>
              <a:t>nguôi</a:t>
            </a:r>
            <a:endParaRPr kumimoji="0" lang="zh-CN" altLang="en-US" sz="3600" b="0" i="0" u="none" strike="noStrike" kern="1200" cap="none" spc="0" normalizeH="0" baseline="0" noProof="0" dirty="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nvGrpSpPr>
          <p:cNvPr id="7180" name="组合 2"/>
          <p:cNvGrpSpPr/>
          <p:nvPr/>
        </p:nvGrpSpPr>
        <p:grpSpPr>
          <a:xfrm>
            <a:off x="4487088" y="2556934"/>
            <a:ext cx="556683" cy="755649"/>
            <a:chOff x="1912093" y="3035874"/>
            <a:chExt cx="556574" cy="754146"/>
          </a:xfrm>
        </p:grpSpPr>
        <p:sp>
          <p:nvSpPr>
            <p:cNvPr id="403" name="Freeform 352"/>
            <p:cNvSpPr>
              <a:spLocks noEditPoints="1"/>
            </p:cNvSpPr>
            <p:nvPr/>
          </p:nvSpPr>
          <p:spPr bwMode="auto">
            <a:xfrm>
              <a:off x="1918436" y="3066040"/>
              <a:ext cx="550231" cy="712865"/>
            </a:xfrm>
            <a:custGeom>
              <a:avLst/>
              <a:gdLst>
                <a:gd name="T0" fmla="*/ 241 w 290"/>
                <a:gd name="T1" fmla="*/ 170 h 374"/>
                <a:gd name="T2" fmla="*/ 272 w 290"/>
                <a:gd name="T3" fmla="*/ 130 h 374"/>
                <a:gd name="T4" fmla="*/ 266 w 290"/>
                <a:gd name="T5" fmla="*/ 67 h 374"/>
                <a:gd name="T6" fmla="*/ 147 w 290"/>
                <a:gd name="T7" fmla="*/ 3 h 374"/>
                <a:gd name="T8" fmla="*/ 50 w 290"/>
                <a:gd name="T9" fmla="*/ 66 h 374"/>
                <a:gd name="T10" fmla="*/ 23 w 290"/>
                <a:gd name="T11" fmla="*/ 152 h 374"/>
                <a:gd name="T12" fmla="*/ 109 w 290"/>
                <a:gd name="T13" fmla="*/ 364 h 374"/>
                <a:gd name="T14" fmla="*/ 239 w 290"/>
                <a:gd name="T15" fmla="*/ 327 h 374"/>
                <a:gd name="T16" fmla="*/ 263 w 290"/>
                <a:gd name="T17" fmla="*/ 209 h 374"/>
                <a:gd name="T18" fmla="*/ 241 w 290"/>
                <a:gd name="T19" fmla="*/ 170 h 374"/>
                <a:gd name="T20" fmla="*/ 186 w 290"/>
                <a:gd name="T21" fmla="*/ 273 h 374"/>
                <a:gd name="T22" fmla="*/ 92 w 290"/>
                <a:gd name="T23" fmla="*/ 253 h 374"/>
                <a:gd name="T24" fmla="*/ 133 w 290"/>
                <a:gd name="T25" fmla="*/ 201 h 374"/>
                <a:gd name="T26" fmla="*/ 186 w 290"/>
                <a:gd name="T27" fmla="*/ 273 h 374"/>
                <a:gd name="T28" fmla="*/ 186 w 290"/>
                <a:gd name="T29" fmla="*/ 141 h 374"/>
                <a:gd name="T30" fmla="*/ 100 w 290"/>
                <a:gd name="T31" fmla="*/ 101 h 374"/>
                <a:gd name="T32" fmla="*/ 150 w 290"/>
                <a:gd name="T33" fmla="*/ 59 h 374"/>
                <a:gd name="T34" fmla="*/ 186 w 290"/>
                <a:gd name="T35" fmla="*/ 141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0" h="374">
                  <a:moveTo>
                    <a:pt x="241" y="170"/>
                  </a:moveTo>
                  <a:cubicBezTo>
                    <a:pt x="246" y="155"/>
                    <a:pt x="266" y="145"/>
                    <a:pt x="272" y="130"/>
                  </a:cubicBezTo>
                  <a:cubicBezTo>
                    <a:pt x="281" y="109"/>
                    <a:pt x="280" y="86"/>
                    <a:pt x="266" y="67"/>
                  </a:cubicBezTo>
                  <a:cubicBezTo>
                    <a:pt x="243" y="35"/>
                    <a:pt x="193" y="5"/>
                    <a:pt x="147" y="3"/>
                  </a:cubicBezTo>
                  <a:cubicBezTo>
                    <a:pt x="99" y="0"/>
                    <a:pt x="68" y="31"/>
                    <a:pt x="50" y="66"/>
                  </a:cubicBezTo>
                  <a:cubicBezTo>
                    <a:pt x="35" y="94"/>
                    <a:pt x="27" y="127"/>
                    <a:pt x="23" y="152"/>
                  </a:cubicBezTo>
                  <a:cubicBezTo>
                    <a:pt x="12" y="221"/>
                    <a:pt x="0" y="343"/>
                    <a:pt x="109" y="364"/>
                  </a:cubicBezTo>
                  <a:cubicBezTo>
                    <a:pt x="159" y="374"/>
                    <a:pt x="205" y="359"/>
                    <a:pt x="239" y="327"/>
                  </a:cubicBezTo>
                  <a:cubicBezTo>
                    <a:pt x="269" y="299"/>
                    <a:pt x="290" y="245"/>
                    <a:pt x="263" y="209"/>
                  </a:cubicBezTo>
                  <a:cubicBezTo>
                    <a:pt x="251" y="194"/>
                    <a:pt x="233" y="189"/>
                    <a:pt x="241" y="170"/>
                  </a:cubicBezTo>
                  <a:moveTo>
                    <a:pt x="186" y="273"/>
                  </a:moveTo>
                  <a:cubicBezTo>
                    <a:pt x="152" y="295"/>
                    <a:pt x="88" y="324"/>
                    <a:pt x="92" y="253"/>
                  </a:cubicBezTo>
                  <a:cubicBezTo>
                    <a:pt x="92" y="253"/>
                    <a:pt x="99" y="205"/>
                    <a:pt x="133" y="201"/>
                  </a:cubicBezTo>
                  <a:cubicBezTo>
                    <a:pt x="167" y="198"/>
                    <a:pt x="220" y="251"/>
                    <a:pt x="186" y="273"/>
                  </a:cubicBezTo>
                  <a:moveTo>
                    <a:pt x="186" y="141"/>
                  </a:moveTo>
                  <a:cubicBezTo>
                    <a:pt x="148" y="155"/>
                    <a:pt x="80" y="170"/>
                    <a:pt x="100" y="101"/>
                  </a:cubicBezTo>
                  <a:cubicBezTo>
                    <a:pt x="100" y="101"/>
                    <a:pt x="116" y="56"/>
                    <a:pt x="150" y="59"/>
                  </a:cubicBezTo>
                  <a:cubicBezTo>
                    <a:pt x="185" y="63"/>
                    <a:pt x="224" y="126"/>
                    <a:pt x="186" y="141"/>
                  </a:cubicBezTo>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5" name="Freeform 354"/>
            <p:cNvSpPr>
              <a:spLocks noEditPoints="1"/>
            </p:cNvSpPr>
            <p:nvPr/>
          </p:nvSpPr>
          <p:spPr bwMode="auto">
            <a:xfrm>
              <a:off x="2007234" y="3569333"/>
              <a:ext cx="431305" cy="195284"/>
            </a:xfrm>
            <a:custGeom>
              <a:avLst/>
              <a:gdLst>
                <a:gd name="T0" fmla="*/ 59 w 227"/>
                <a:gd name="T1" fmla="*/ 59 h 103"/>
                <a:gd name="T2" fmla="*/ 59 w 227"/>
                <a:gd name="T3" fmla="*/ 55 h 103"/>
                <a:gd name="T4" fmla="*/ 79 w 227"/>
                <a:gd name="T5" fmla="*/ 57 h 103"/>
                <a:gd name="T6" fmla="*/ 79 w 227"/>
                <a:gd name="T7" fmla="*/ 61 h 103"/>
                <a:gd name="T8" fmla="*/ 117 w 227"/>
                <a:gd name="T9" fmla="*/ 50 h 103"/>
                <a:gd name="T10" fmla="*/ 120 w 227"/>
                <a:gd name="T11" fmla="*/ 51 h 103"/>
                <a:gd name="T12" fmla="*/ 100 w 227"/>
                <a:gd name="T13" fmla="*/ 59 h 103"/>
                <a:gd name="T14" fmla="*/ 97 w 227"/>
                <a:gd name="T15" fmla="*/ 58 h 103"/>
                <a:gd name="T16" fmla="*/ 117 w 227"/>
                <a:gd name="T17" fmla="*/ 50 h 103"/>
                <a:gd name="T18" fmla="*/ 215 w 227"/>
                <a:gd name="T19" fmla="*/ 5 h 103"/>
                <a:gd name="T20" fmla="*/ 153 w 227"/>
                <a:gd name="T21" fmla="*/ 28 h 103"/>
                <a:gd name="T22" fmla="*/ 137 w 227"/>
                <a:gd name="T23" fmla="*/ 44 h 103"/>
                <a:gd name="T24" fmla="*/ 134 w 227"/>
                <a:gd name="T25" fmla="*/ 43 h 103"/>
                <a:gd name="T26" fmla="*/ 149 w 227"/>
                <a:gd name="T27" fmla="*/ 29 h 103"/>
                <a:gd name="T28" fmla="*/ 0 w 227"/>
                <a:gd name="T29" fmla="*/ 63 h 103"/>
                <a:gd name="T30" fmla="*/ 174 w 227"/>
                <a:gd name="T31" fmla="*/ 61 h 103"/>
                <a:gd name="T32" fmla="*/ 215 w 227"/>
                <a:gd name="T33" fmla="*/ 5 h 103"/>
                <a:gd name="T34" fmla="*/ 215 w 227"/>
                <a:gd name="T35" fmla="*/ 5 h 103"/>
                <a:gd name="T36" fmla="*/ 168 w 227"/>
                <a:gd name="T37" fmla="*/ 67 h 103"/>
                <a:gd name="T38" fmla="*/ 0 w 227"/>
                <a:gd name="T39" fmla="*/ 66 h 103"/>
                <a:gd name="T40" fmla="*/ 61 w 227"/>
                <a:gd name="T41" fmla="*/ 100 h 103"/>
                <a:gd name="T42" fmla="*/ 62 w 227"/>
                <a:gd name="T43" fmla="*/ 100 h 103"/>
                <a:gd name="T44" fmla="*/ 62 w 227"/>
                <a:gd name="T45" fmla="*/ 100 h 103"/>
                <a:gd name="T46" fmla="*/ 92 w 227"/>
                <a:gd name="T47" fmla="*/ 103 h 103"/>
                <a:gd name="T48" fmla="*/ 192 w 227"/>
                <a:gd name="T49" fmla="*/ 63 h 103"/>
                <a:gd name="T50" fmla="*/ 192 w 227"/>
                <a:gd name="T51" fmla="*/ 63 h 103"/>
                <a:gd name="T52" fmla="*/ 192 w 227"/>
                <a:gd name="T53" fmla="*/ 63 h 103"/>
                <a:gd name="T54" fmla="*/ 193 w 227"/>
                <a:gd name="T55" fmla="*/ 63 h 103"/>
                <a:gd name="T56" fmla="*/ 193 w 227"/>
                <a:gd name="T57" fmla="*/ 62 h 103"/>
                <a:gd name="T58" fmla="*/ 193 w 227"/>
                <a:gd name="T59" fmla="*/ 62 h 103"/>
                <a:gd name="T60" fmla="*/ 193 w 227"/>
                <a:gd name="T61" fmla="*/ 62 h 103"/>
                <a:gd name="T62" fmla="*/ 227 w 227"/>
                <a:gd name="T63" fmla="*/ 0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7" h="103">
                  <a:moveTo>
                    <a:pt x="79" y="61"/>
                  </a:moveTo>
                  <a:cubicBezTo>
                    <a:pt x="73" y="61"/>
                    <a:pt x="66" y="60"/>
                    <a:pt x="59" y="59"/>
                  </a:cubicBezTo>
                  <a:cubicBezTo>
                    <a:pt x="58" y="59"/>
                    <a:pt x="57" y="58"/>
                    <a:pt x="57" y="57"/>
                  </a:cubicBezTo>
                  <a:cubicBezTo>
                    <a:pt x="58" y="56"/>
                    <a:pt x="58" y="55"/>
                    <a:pt x="59" y="55"/>
                  </a:cubicBezTo>
                  <a:cubicBezTo>
                    <a:pt x="60" y="55"/>
                    <a:pt x="60" y="55"/>
                    <a:pt x="60" y="55"/>
                  </a:cubicBezTo>
                  <a:cubicBezTo>
                    <a:pt x="66" y="56"/>
                    <a:pt x="73" y="57"/>
                    <a:pt x="79" y="57"/>
                  </a:cubicBezTo>
                  <a:cubicBezTo>
                    <a:pt x="80" y="57"/>
                    <a:pt x="81" y="58"/>
                    <a:pt x="81" y="59"/>
                  </a:cubicBezTo>
                  <a:cubicBezTo>
                    <a:pt x="81" y="60"/>
                    <a:pt x="80" y="61"/>
                    <a:pt x="79" y="61"/>
                  </a:cubicBezTo>
                  <a:cubicBezTo>
                    <a:pt x="79" y="61"/>
                    <a:pt x="79" y="61"/>
                    <a:pt x="79" y="61"/>
                  </a:cubicBezTo>
                  <a:moveTo>
                    <a:pt x="117" y="50"/>
                  </a:moveTo>
                  <a:cubicBezTo>
                    <a:pt x="118" y="49"/>
                    <a:pt x="118" y="49"/>
                    <a:pt x="118" y="49"/>
                  </a:cubicBezTo>
                  <a:cubicBezTo>
                    <a:pt x="119" y="49"/>
                    <a:pt x="120" y="50"/>
                    <a:pt x="120" y="51"/>
                  </a:cubicBezTo>
                  <a:cubicBezTo>
                    <a:pt x="121" y="52"/>
                    <a:pt x="120" y="53"/>
                    <a:pt x="119" y="53"/>
                  </a:cubicBezTo>
                  <a:cubicBezTo>
                    <a:pt x="113" y="56"/>
                    <a:pt x="106" y="58"/>
                    <a:pt x="100" y="59"/>
                  </a:cubicBezTo>
                  <a:cubicBezTo>
                    <a:pt x="99" y="59"/>
                    <a:pt x="99" y="59"/>
                    <a:pt x="99" y="59"/>
                  </a:cubicBezTo>
                  <a:cubicBezTo>
                    <a:pt x="98" y="59"/>
                    <a:pt x="97" y="59"/>
                    <a:pt x="97" y="58"/>
                  </a:cubicBezTo>
                  <a:cubicBezTo>
                    <a:pt x="97" y="57"/>
                    <a:pt x="98" y="55"/>
                    <a:pt x="99" y="55"/>
                  </a:cubicBezTo>
                  <a:cubicBezTo>
                    <a:pt x="105" y="54"/>
                    <a:pt x="111" y="52"/>
                    <a:pt x="117" y="50"/>
                  </a:cubicBezTo>
                  <a:cubicBezTo>
                    <a:pt x="117" y="50"/>
                    <a:pt x="117" y="50"/>
                    <a:pt x="117" y="50"/>
                  </a:cubicBezTo>
                  <a:moveTo>
                    <a:pt x="215" y="5"/>
                  </a:moveTo>
                  <a:cubicBezTo>
                    <a:pt x="194" y="13"/>
                    <a:pt x="173" y="21"/>
                    <a:pt x="153" y="28"/>
                  </a:cubicBezTo>
                  <a:cubicBezTo>
                    <a:pt x="153" y="28"/>
                    <a:pt x="153" y="28"/>
                    <a:pt x="153" y="28"/>
                  </a:cubicBezTo>
                  <a:cubicBezTo>
                    <a:pt x="154" y="29"/>
                    <a:pt x="154" y="30"/>
                    <a:pt x="153" y="31"/>
                  </a:cubicBezTo>
                  <a:cubicBezTo>
                    <a:pt x="148" y="36"/>
                    <a:pt x="143" y="40"/>
                    <a:pt x="137" y="44"/>
                  </a:cubicBezTo>
                  <a:cubicBezTo>
                    <a:pt x="137" y="44"/>
                    <a:pt x="136" y="44"/>
                    <a:pt x="136" y="44"/>
                  </a:cubicBezTo>
                  <a:cubicBezTo>
                    <a:pt x="135" y="44"/>
                    <a:pt x="135" y="44"/>
                    <a:pt x="134" y="43"/>
                  </a:cubicBezTo>
                  <a:cubicBezTo>
                    <a:pt x="134" y="42"/>
                    <a:pt x="134" y="41"/>
                    <a:pt x="135" y="40"/>
                  </a:cubicBezTo>
                  <a:cubicBezTo>
                    <a:pt x="140" y="37"/>
                    <a:pt x="145" y="33"/>
                    <a:pt x="149" y="29"/>
                  </a:cubicBezTo>
                  <a:cubicBezTo>
                    <a:pt x="145" y="30"/>
                    <a:pt x="140" y="32"/>
                    <a:pt x="136" y="33"/>
                  </a:cubicBezTo>
                  <a:cubicBezTo>
                    <a:pt x="90" y="47"/>
                    <a:pt x="45" y="56"/>
                    <a:pt x="0" y="63"/>
                  </a:cubicBezTo>
                  <a:cubicBezTo>
                    <a:pt x="23" y="83"/>
                    <a:pt x="53" y="93"/>
                    <a:pt x="84" y="93"/>
                  </a:cubicBezTo>
                  <a:cubicBezTo>
                    <a:pt x="116" y="93"/>
                    <a:pt x="149" y="82"/>
                    <a:pt x="174" y="61"/>
                  </a:cubicBezTo>
                  <a:cubicBezTo>
                    <a:pt x="188" y="50"/>
                    <a:pt x="201" y="34"/>
                    <a:pt x="210" y="17"/>
                  </a:cubicBezTo>
                  <a:cubicBezTo>
                    <a:pt x="212" y="13"/>
                    <a:pt x="213" y="9"/>
                    <a:pt x="215" y="5"/>
                  </a:cubicBezTo>
                  <a:moveTo>
                    <a:pt x="227" y="0"/>
                  </a:moveTo>
                  <a:cubicBezTo>
                    <a:pt x="223" y="2"/>
                    <a:pt x="219" y="3"/>
                    <a:pt x="215" y="5"/>
                  </a:cubicBezTo>
                  <a:cubicBezTo>
                    <a:pt x="213" y="9"/>
                    <a:pt x="212" y="13"/>
                    <a:pt x="210" y="17"/>
                  </a:cubicBezTo>
                  <a:cubicBezTo>
                    <a:pt x="200" y="37"/>
                    <a:pt x="186" y="54"/>
                    <a:pt x="168" y="67"/>
                  </a:cubicBezTo>
                  <a:cubicBezTo>
                    <a:pt x="142" y="85"/>
                    <a:pt x="111" y="94"/>
                    <a:pt x="81" y="94"/>
                  </a:cubicBezTo>
                  <a:cubicBezTo>
                    <a:pt x="51" y="94"/>
                    <a:pt x="22" y="85"/>
                    <a:pt x="0" y="66"/>
                  </a:cubicBezTo>
                  <a:cubicBezTo>
                    <a:pt x="14" y="82"/>
                    <a:pt x="34" y="94"/>
                    <a:pt x="61" y="100"/>
                  </a:cubicBezTo>
                  <a:cubicBezTo>
                    <a:pt x="61" y="100"/>
                    <a:pt x="61" y="100"/>
                    <a:pt x="61" y="100"/>
                  </a:cubicBezTo>
                  <a:cubicBezTo>
                    <a:pt x="61" y="100"/>
                    <a:pt x="61" y="100"/>
                    <a:pt x="62" y="100"/>
                  </a:cubicBezTo>
                  <a:cubicBezTo>
                    <a:pt x="62" y="100"/>
                    <a:pt x="62" y="100"/>
                    <a:pt x="62" y="100"/>
                  </a:cubicBezTo>
                  <a:cubicBezTo>
                    <a:pt x="62" y="100"/>
                    <a:pt x="62" y="100"/>
                    <a:pt x="62" y="100"/>
                  </a:cubicBezTo>
                  <a:cubicBezTo>
                    <a:pt x="62" y="100"/>
                    <a:pt x="62" y="100"/>
                    <a:pt x="62" y="100"/>
                  </a:cubicBezTo>
                  <a:cubicBezTo>
                    <a:pt x="62" y="100"/>
                    <a:pt x="62" y="100"/>
                    <a:pt x="62" y="100"/>
                  </a:cubicBezTo>
                  <a:cubicBezTo>
                    <a:pt x="72" y="102"/>
                    <a:pt x="82" y="103"/>
                    <a:pt x="92" y="103"/>
                  </a:cubicBezTo>
                  <a:cubicBezTo>
                    <a:pt x="130" y="103"/>
                    <a:pt x="165" y="88"/>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2" y="63"/>
                    <a:pt x="192" y="63"/>
                  </a:cubicBezTo>
                  <a:cubicBezTo>
                    <a:pt x="192" y="63"/>
                    <a:pt x="193" y="63"/>
                    <a:pt x="193" y="63"/>
                  </a:cubicBezTo>
                  <a:cubicBezTo>
                    <a:pt x="193" y="63"/>
                    <a:pt x="193" y="63"/>
                    <a:pt x="193" y="63"/>
                  </a:cubicBezTo>
                  <a:cubicBezTo>
                    <a:pt x="193" y="63"/>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193" y="62"/>
                    <a:pt x="193" y="62"/>
                    <a:pt x="193" y="62"/>
                  </a:cubicBezTo>
                  <a:cubicBezTo>
                    <a:pt x="209" y="46"/>
                    <a:pt x="223" y="23"/>
                    <a:pt x="227"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6" name="Freeform 355"/>
            <p:cNvSpPr/>
            <p:nvPr/>
          </p:nvSpPr>
          <p:spPr bwMode="auto">
            <a:xfrm>
              <a:off x="1912093" y="3035874"/>
              <a:ext cx="528032" cy="754146"/>
            </a:xfrm>
            <a:custGeom>
              <a:avLst/>
              <a:gdLst>
                <a:gd name="T0" fmla="*/ 44 w 278"/>
                <a:gd name="T1" fmla="*/ 73 h 396"/>
                <a:gd name="T2" fmla="*/ 177 w 278"/>
                <a:gd name="T3" fmla="*/ 17 h 396"/>
                <a:gd name="T4" fmla="*/ 270 w 278"/>
                <a:gd name="T5" fmla="*/ 119 h 396"/>
                <a:gd name="T6" fmla="*/ 237 w 278"/>
                <a:gd name="T7" fmla="*/ 172 h 396"/>
                <a:gd name="T8" fmla="*/ 235 w 278"/>
                <a:gd name="T9" fmla="*/ 196 h 396"/>
                <a:gd name="T10" fmla="*/ 252 w 278"/>
                <a:gd name="T11" fmla="*/ 213 h 396"/>
                <a:gd name="T12" fmla="*/ 267 w 278"/>
                <a:gd name="T13" fmla="*/ 242 h 396"/>
                <a:gd name="T14" fmla="*/ 224 w 278"/>
                <a:gd name="T15" fmla="*/ 341 h 396"/>
                <a:gd name="T16" fmla="*/ 22 w 278"/>
                <a:gd name="T17" fmla="*/ 302 h 396"/>
                <a:gd name="T18" fmla="*/ 12 w 278"/>
                <a:gd name="T19" fmla="*/ 203 h 396"/>
                <a:gd name="T20" fmla="*/ 44 w 278"/>
                <a:gd name="T21" fmla="*/ 73 h 396"/>
                <a:gd name="T22" fmla="*/ 43 w 278"/>
                <a:gd name="T23" fmla="*/ 73 h 396"/>
                <a:gd name="T24" fmla="*/ 16 w 278"/>
                <a:gd name="T25" fmla="*/ 288 h 396"/>
                <a:gd name="T26" fmla="*/ 218 w 278"/>
                <a:gd name="T27" fmla="*/ 347 h 396"/>
                <a:gd name="T28" fmla="*/ 267 w 278"/>
                <a:gd name="T29" fmla="*/ 277 h 396"/>
                <a:gd name="T30" fmla="*/ 260 w 278"/>
                <a:gd name="T31" fmla="*/ 220 h 396"/>
                <a:gd name="T32" fmla="*/ 239 w 278"/>
                <a:gd name="T33" fmla="*/ 197 h 396"/>
                <a:gd name="T34" fmla="*/ 257 w 278"/>
                <a:gd name="T35" fmla="*/ 150 h 396"/>
                <a:gd name="T36" fmla="*/ 258 w 278"/>
                <a:gd name="T37" fmla="*/ 69 h 396"/>
                <a:gd name="T38" fmla="*/ 124 w 278"/>
                <a:gd name="T39" fmla="*/ 9 h 396"/>
                <a:gd name="T40" fmla="*/ 43 w 278"/>
                <a:gd name="T41" fmla="*/ 73 h 396"/>
                <a:gd name="T42" fmla="*/ 44 w 278"/>
                <a:gd name="T43" fmla="*/ 73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8" h="396">
                  <a:moveTo>
                    <a:pt x="44" y="73"/>
                  </a:moveTo>
                  <a:cubicBezTo>
                    <a:pt x="72" y="20"/>
                    <a:pt x="120" y="0"/>
                    <a:pt x="177" y="17"/>
                  </a:cubicBezTo>
                  <a:cubicBezTo>
                    <a:pt x="221" y="31"/>
                    <a:pt x="274" y="68"/>
                    <a:pt x="270" y="119"/>
                  </a:cubicBezTo>
                  <a:cubicBezTo>
                    <a:pt x="269" y="144"/>
                    <a:pt x="248" y="154"/>
                    <a:pt x="237" y="172"/>
                  </a:cubicBezTo>
                  <a:cubicBezTo>
                    <a:pt x="232" y="180"/>
                    <a:pt x="231" y="188"/>
                    <a:pt x="235" y="196"/>
                  </a:cubicBezTo>
                  <a:cubicBezTo>
                    <a:pt x="239" y="202"/>
                    <a:pt x="247" y="208"/>
                    <a:pt x="252" y="213"/>
                  </a:cubicBezTo>
                  <a:cubicBezTo>
                    <a:pt x="260" y="221"/>
                    <a:pt x="265" y="231"/>
                    <a:pt x="267" y="242"/>
                  </a:cubicBezTo>
                  <a:cubicBezTo>
                    <a:pt x="277" y="279"/>
                    <a:pt x="251" y="319"/>
                    <a:pt x="224" y="341"/>
                  </a:cubicBezTo>
                  <a:cubicBezTo>
                    <a:pt x="161" y="393"/>
                    <a:pt x="53" y="382"/>
                    <a:pt x="22" y="302"/>
                  </a:cubicBezTo>
                  <a:cubicBezTo>
                    <a:pt x="10" y="271"/>
                    <a:pt x="10" y="236"/>
                    <a:pt x="12" y="203"/>
                  </a:cubicBezTo>
                  <a:cubicBezTo>
                    <a:pt x="15" y="158"/>
                    <a:pt x="24" y="113"/>
                    <a:pt x="44" y="73"/>
                  </a:cubicBezTo>
                  <a:cubicBezTo>
                    <a:pt x="45" y="71"/>
                    <a:pt x="43" y="73"/>
                    <a:pt x="43" y="73"/>
                  </a:cubicBezTo>
                  <a:cubicBezTo>
                    <a:pt x="12" y="135"/>
                    <a:pt x="0" y="220"/>
                    <a:pt x="16" y="288"/>
                  </a:cubicBezTo>
                  <a:cubicBezTo>
                    <a:pt x="37" y="380"/>
                    <a:pt x="147" y="396"/>
                    <a:pt x="218" y="347"/>
                  </a:cubicBezTo>
                  <a:cubicBezTo>
                    <a:pt x="242" y="330"/>
                    <a:pt x="259" y="305"/>
                    <a:pt x="267" y="277"/>
                  </a:cubicBezTo>
                  <a:cubicBezTo>
                    <a:pt x="273" y="258"/>
                    <a:pt x="270" y="237"/>
                    <a:pt x="260" y="220"/>
                  </a:cubicBezTo>
                  <a:cubicBezTo>
                    <a:pt x="255" y="211"/>
                    <a:pt x="246" y="204"/>
                    <a:pt x="239" y="197"/>
                  </a:cubicBezTo>
                  <a:cubicBezTo>
                    <a:pt x="223" y="181"/>
                    <a:pt x="246" y="162"/>
                    <a:pt x="257" y="150"/>
                  </a:cubicBezTo>
                  <a:cubicBezTo>
                    <a:pt x="278" y="128"/>
                    <a:pt x="275" y="92"/>
                    <a:pt x="258" y="69"/>
                  </a:cubicBezTo>
                  <a:cubicBezTo>
                    <a:pt x="229" y="30"/>
                    <a:pt x="172" y="4"/>
                    <a:pt x="124" y="9"/>
                  </a:cubicBezTo>
                  <a:cubicBezTo>
                    <a:pt x="87" y="13"/>
                    <a:pt x="60" y="42"/>
                    <a:pt x="43" y="73"/>
                  </a:cubicBezTo>
                  <a:cubicBezTo>
                    <a:pt x="42" y="75"/>
                    <a:pt x="43" y="73"/>
                    <a:pt x="44" y="73"/>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07" name="Freeform 356"/>
            <p:cNvSpPr>
              <a:spLocks noEditPoints="1"/>
            </p:cNvSpPr>
            <p:nvPr/>
          </p:nvSpPr>
          <p:spPr bwMode="auto">
            <a:xfrm>
              <a:off x="1981863" y="3115258"/>
              <a:ext cx="374220" cy="508056"/>
            </a:xfrm>
            <a:custGeom>
              <a:avLst/>
              <a:gdLst>
                <a:gd name="T0" fmla="*/ 162 w 197"/>
                <a:gd name="T1" fmla="*/ 267 h 267"/>
                <a:gd name="T2" fmla="*/ 13 w 197"/>
                <a:gd name="T3" fmla="*/ 245 h 267"/>
                <a:gd name="T4" fmla="*/ 21 w 197"/>
                <a:gd name="T5" fmla="*/ 266 h 267"/>
                <a:gd name="T6" fmla="*/ 24 w 197"/>
                <a:gd name="T7" fmla="*/ 263 h 267"/>
                <a:gd name="T8" fmla="*/ 13 w 197"/>
                <a:gd name="T9" fmla="*/ 245 h 267"/>
                <a:gd name="T10" fmla="*/ 176 w 197"/>
                <a:gd name="T11" fmla="*/ 251 h 267"/>
                <a:gd name="T12" fmla="*/ 179 w 197"/>
                <a:gd name="T13" fmla="*/ 253 h 267"/>
                <a:gd name="T14" fmla="*/ 187 w 197"/>
                <a:gd name="T15" fmla="*/ 233 h 267"/>
                <a:gd name="T16" fmla="*/ 1 w 197"/>
                <a:gd name="T17" fmla="*/ 209 h 267"/>
                <a:gd name="T18" fmla="*/ 7 w 197"/>
                <a:gd name="T19" fmla="*/ 230 h 267"/>
                <a:gd name="T20" fmla="*/ 3 w 197"/>
                <a:gd name="T21" fmla="*/ 206 h 267"/>
                <a:gd name="T22" fmla="*/ 192 w 197"/>
                <a:gd name="T23" fmla="*/ 196 h 267"/>
                <a:gd name="T24" fmla="*/ 191 w 197"/>
                <a:gd name="T25" fmla="*/ 215 h 267"/>
                <a:gd name="T26" fmla="*/ 195 w 197"/>
                <a:gd name="T27" fmla="*/ 216 h 267"/>
                <a:gd name="T28" fmla="*/ 194 w 197"/>
                <a:gd name="T29" fmla="*/ 194 h 267"/>
                <a:gd name="T30" fmla="*/ 0 w 197"/>
                <a:gd name="T31" fmla="*/ 183 h 267"/>
                <a:gd name="T32" fmla="*/ 2 w 197"/>
                <a:gd name="T33" fmla="*/ 191 h 267"/>
                <a:gd name="T34" fmla="*/ 4 w 197"/>
                <a:gd name="T35" fmla="*/ 183 h 267"/>
                <a:gd name="T36" fmla="*/ 2 w 197"/>
                <a:gd name="T37" fmla="*/ 167 h 267"/>
                <a:gd name="T38" fmla="*/ 175 w 197"/>
                <a:gd name="T39" fmla="*/ 162 h 267"/>
                <a:gd name="T40" fmla="*/ 189 w 197"/>
                <a:gd name="T41" fmla="*/ 179 h 267"/>
                <a:gd name="T42" fmla="*/ 186 w 197"/>
                <a:gd name="T43" fmla="*/ 168 h 267"/>
                <a:gd name="T44" fmla="*/ 6 w 197"/>
                <a:gd name="T45" fmla="*/ 127 h 267"/>
                <a:gd name="T46" fmla="*/ 4 w 197"/>
                <a:gd name="T47" fmla="*/ 151 h 267"/>
                <a:gd name="T48" fmla="*/ 8 w 197"/>
                <a:gd name="T49" fmla="*/ 129 h 267"/>
                <a:gd name="T50" fmla="*/ 175 w 197"/>
                <a:gd name="T51" fmla="*/ 124 h 267"/>
                <a:gd name="T52" fmla="*/ 166 w 197"/>
                <a:gd name="T53" fmla="*/ 137 h 267"/>
                <a:gd name="T54" fmla="*/ 167 w 197"/>
                <a:gd name="T55" fmla="*/ 146 h 267"/>
                <a:gd name="T56" fmla="*/ 177 w 197"/>
                <a:gd name="T57" fmla="*/ 128 h 267"/>
                <a:gd name="T58" fmla="*/ 195 w 197"/>
                <a:gd name="T59" fmla="*/ 90 h 267"/>
                <a:gd name="T60" fmla="*/ 187 w 197"/>
                <a:gd name="T61" fmla="*/ 110 h 267"/>
                <a:gd name="T62" fmla="*/ 190 w 197"/>
                <a:gd name="T63" fmla="*/ 112 h 267"/>
                <a:gd name="T64" fmla="*/ 195 w 197"/>
                <a:gd name="T65" fmla="*/ 91 h 267"/>
                <a:gd name="T66" fmla="*/ 12 w 197"/>
                <a:gd name="T67" fmla="*/ 89 h 267"/>
                <a:gd name="T68" fmla="*/ 9 w 197"/>
                <a:gd name="T69" fmla="*/ 111 h 267"/>
                <a:gd name="T70" fmla="*/ 14 w 197"/>
                <a:gd name="T71" fmla="*/ 88 h 267"/>
                <a:gd name="T72" fmla="*/ 186 w 197"/>
                <a:gd name="T73" fmla="*/ 53 h 267"/>
                <a:gd name="T74" fmla="*/ 193 w 197"/>
                <a:gd name="T75" fmla="*/ 73 h 267"/>
                <a:gd name="T76" fmla="*/ 197 w 197"/>
                <a:gd name="T77" fmla="*/ 72 h 267"/>
                <a:gd name="T78" fmla="*/ 187 w 197"/>
                <a:gd name="T79" fmla="*/ 52 h 267"/>
                <a:gd name="T80" fmla="*/ 25 w 197"/>
                <a:gd name="T81" fmla="*/ 53 h 267"/>
                <a:gd name="T82" fmla="*/ 20 w 197"/>
                <a:gd name="T83" fmla="*/ 72 h 267"/>
                <a:gd name="T84" fmla="*/ 38 w 197"/>
                <a:gd name="T85" fmla="*/ 38 h 267"/>
                <a:gd name="T86" fmla="*/ 159 w 197"/>
                <a:gd name="T87" fmla="*/ 24 h 267"/>
                <a:gd name="T88" fmla="*/ 173 w 197"/>
                <a:gd name="T89" fmla="*/ 40 h 267"/>
                <a:gd name="T90" fmla="*/ 176 w 197"/>
                <a:gd name="T91" fmla="*/ 37 h 267"/>
                <a:gd name="T92" fmla="*/ 66 w 197"/>
                <a:gd name="T93" fmla="*/ 8 h 267"/>
                <a:gd name="T94" fmla="*/ 48 w 197"/>
                <a:gd name="T95" fmla="*/ 23 h 267"/>
                <a:gd name="T96" fmla="*/ 66 w 197"/>
                <a:gd name="T97" fmla="*/ 11 h 267"/>
                <a:gd name="T98" fmla="*/ 124 w 197"/>
                <a:gd name="T99" fmla="*/ 5 h 267"/>
                <a:gd name="T100" fmla="*/ 141 w 197"/>
                <a:gd name="T101" fmla="*/ 17 h 267"/>
                <a:gd name="T102" fmla="*/ 143 w 197"/>
                <a:gd name="T103" fmla="*/ 13 h 267"/>
                <a:gd name="T104" fmla="*/ 95 w 197"/>
                <a:gd name="T105" fmla="*/ 0 h 267"/>
                <a:gd name="T106" fmla="*/ 84 w 197"/>
                <a:gd name="T107" fmla="*/ 5 h 267"/>
                <a:gd name="T108" fmla="*/ 99 w 197"/>
                <a:gd name="T109" fmla="*/ 4 h 267"/>
                <a:gd name="T110" fmla="*/ 106 w 197"/>
                <a:gd name="T111" fmla="*/ 3 h 267"/>
                <a:gd name="T112" fmla="*/ 96 w 197"/>
                <a:gd name="T113" fmla="*/ 0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97" h="267">
                  <a:moveTo>
                    <a:pt x="164" y="265"/>
                  </a:moveTo>
                  <a:cubicBezTo>
                    <a:pt x="164" y="265"/>
                    <a:pt x="163" y="266"/>
                    <a:pt x="163" y="266"/>
                  </a:cubicBezTo>
                  <a:cubicBezTo>
                    <a:pt x="163" y="266"/>
                    <a:pt x="162" y="267"/>
                    <a:pt x="162" y="267"/>
                  </a:cubicBezTo>
                  <a:cubicBezTo>
                    <a:pt x="163" y="267"/>
                    <a:pt x="164" y="266"/>
                    <a:pt x="166" y="266"/>
                  </a:cubicBezTo>
                  <a:cubicBezTo>
                    <a:pt x="165" y="266"/>
                    <a:pt x="165" y="265"/>
                    <a:pt x="164" y="265"/>
                  </a:cubicBezTo>
                  <a:moveTo>
                    <a:pt x="13" y="245"/>
                  </a:moveTo>
                  <a:cubicBezTo>
                    <a:pt x="13" y="245"/>
                    <a:pt x="12" y="245"/>
                    <a:pt x="12" y="245"/>
                  </a:cubicBezTo>
                  <a:cubicBezTo>
                    <a:pt x="11" y="246"/>
                    <a:pt x="11" y="247"/>
                    <a:pt x="11" y="248"/>
                  </a:cubicBezTo>
                  <a:cubicBezTo>
                    <a:pt x="14" y="254"/>
                    <a:pt x="17" y="260"/>
                    <a:pt x="21" y="266"/>
                  </a:cubicBezTo>
                  <a:cubicBezTo>
                    <a:pt x="21" y="266"/>
                    <a:pt x="22" y="267"/>
                    <a:pt x="23" y="267"/>
                  </a:cubicBezTo>
                  <a:cubicBezTo>
                    <a:pt x="23" y="267"/>
                    <a:pt x="23" y="266"/>
                    <a:pt x="24" y="266"/>
                  </a:cubicBezTo>
                  <a:cubicBezTo>
                    <a:pt x="25" y="266"/>
                    <a:pt x="25" y="264"/>
                    <a:pt x="24" y="263"/>
                  </a:cubicBezTo>
                  <a:cubicBezTo>
                    <a:pt x="24" y="263"/>
                    <a:pt x="24" y="263"/>
                    <a:pt x="24" y="263"/>
                  </a:cubicBezTo>
                  <a:cubicBezTo>
                    <a:pt x="20" y="258"/>
                    <a:pt x="17" y="252"/>
                    <a:pt x="15" y="246"/>
                  </a:cubicBezTo>
                  <a:cubicBezTo>
                    <a:pt x="14" y="246"/>
                    <a:pt x="14" y="245"/>
                    <a:pt x="13" y="245"/>
                  </a:cubicBezTo>
                  <a:moveTo>
                    <a:pt x="187" y="233"/>
                  </a:moveTo>
                  <a:cubicBezTo>
                    <a:pt x="186" y="233"/>
                    <a:pt x="185" y="233"/>
                    <a:pt x="185" y="234"/>
                  </a:cubicBezTo>
                  <a:cubicBezTo>
                    <a:pt x="182" y="240"/>
                    <a:pt x="179" y="246"/>
                    <a:pt x="176" y="251"/>
                  </a:cubicBezTo>
                  <a:cubicBezTo>
                    <a:pt x="175" y="252"/>
                    <a:pt x="175" y="253"/>
                    <a:pt x="176" y="254"/>
                  </a:cubicBezTo>
                  <a:cubicBezTo>
                    <a:pt x="177" y="254"/>
                    <a:pt x="177" y="254"/>
                    <a:pt x="177" y="254"/>
                  </a:cubicBezTo>
                  <a:cubicBezTo>
                    <a:pt x="178" y="254"/>
                    <a:pt x="179" y="254"/>
                    <a:pt x="179" y="253"/>
                  </a:cubicBezTo>
                  <a:cubicBezTo>
                    <a:pt x="183" y="248"/>
                    <a:pt x="186" y="242"/>
                    <a:pt x="189" y="235"/>
                  </a:cubicBezTo>
                  <a:cubicBezTo>
                    <a:pt x="189" y="234"/>
                    <a:pt x="189" y="233"/>
                    <a:pt x="188" y="233"/>
                  </a:cubicBezTo>
                  <a:cubicBezTo>
                    <a:pt x="187" y="233"/>
                    <a:pt x="187" y="233"/>
                    <a:pt x="187" y="233"/>
                  </a:cubicBezTo>
                  <a:moveTo>
                    <a:pt x="3" y="206"/>
                  </a:moveTo>
                  <a:cubicBezTo>
                    <a:pt x="3" y="206"/>
                    <a:pt x="3" y="206"/>
                    <a:pt x="3" y="206"/>
                  </a:cubicBezTo>
                  <a:cubicBezTo>
                    <a:pt x="2" y="207"/>
                    <a:pt x="1" y="208"/>
                    <a:pt x="1" y="209"/>
                  </a:cubicBezTo>
                  <a:cubicBezTo>
                    <a:pt x="2" y="215"/>
                    <a:pt x="3" y="222"/>
                    <a:pt x="5" y="229"/>
                  </a:cubicBezTo>
                  <a:cubicBezTo>
                    <a:pt x="5" y="230"/>
                    <a:pt x="6" y="230"/>
                    <a:pt x="7" y="230"/>
                  </a:cubicBezTo>
                  <a:cubicBezTo>
                    <a:pt x="7" y="230"/>
                    <a:pt x="7" y="230"/>
                    <a:pt x="7" y="230"/>
                  </a:cubicBezTo>
                  <a:cubicBezTo>
                    <a:pt x="8" y="230"/>
                    <a:pt x="9" y="229"/>
                    <a:pt x="9" y="228"/>
                  </a:cubicBezTo>
                  <a:cubicBezTo>
                    <a:pt x="7" y="221"/>
                    <a:pt x="6" y="215"/>
                    <a:pt x="5" y="208"/>
                  </a:cubicBezTo>
                  <a:cubicBezTo>
                    <a:pt x="5" y="207"/>
                    <a:pt x="4" y="206"/>
                    <a:pt x="3" y="206"/>
                  </a:cubicBezTo>
                  <a:moveTo>
                    <a:pt x="194" y="194"/>
                  </a:moveTo>
                  <a:cubicBezTo>
                    <a:pt x="194" y="194"/>
                    <a:pt x="194" y="194"/>
                    <a:pt x="194" y="194"/>
                  </a:cubicBezTo>
                  <a:cubicBezTo>
                    <a:pt x="193" y="194"/>
                    <a:pt x="192" y="195"/>
                    <a:pt x="192" y="196"/>
                  </a:cubicBezTo>
                  <a:cubicBezTo>
                    <a:pt x="192" y="196"/>
                    <a:pt x="192" y="196"/>
                    <a:pt x="192" y="196"/>
                  </a:cubicBezTo>
                  <a:cubicBezTo>
                    <a:pt x="192" y="198"/>
                    <a:pt x="192" y="200"/>
                    <a:pt x="192" y="201"/>
                  </a:cubicBezTo>
                  <a:cubicBezTo>
                    <a:pt x="192" y="206"/>
                    <a:pt x="192" y="211"/>
                    <a:pt x="191" y="215"/>
                  </a:cubicBezTo>
                  <a:cubicBezTo>
                    <a:pt x="191" y="216"/>
                    <a:pt x="191" y="217"/>
                    <a:pt x="192" y="218"/>
                  </a:cubicBezTo>
                  <a:cubicBezTo>
                    <a:pt x="193" y="218"/>
                    <a:pt x="193" y="218"/>
                    <a:pt x="193" y="218"/>
                  </a:cubicBezTo>
                  <a:cubicBezTo>
                    <a:pt x="194" y="218"/>
                    <a:pt x="195" y="217"/>
                    <a:pt x="195" y="216"/>
                  </a:cubicBezTo>
                  <a:cubicBezTo>
                    <a:pt x="196" y="211"/>
                    <a:pt x="196" y="206"/>
                    <a:pt x="196" y="201"/>
                  </a:cubicBezTo>
                  <a:cubicBezTo>
                    <a:pt x="196" y="200"/>
                    <a:pt x="196" y="198"/>
                    <a:pt x="196" y="196"/>
                  </a:cubicBezTo>
                  <a:cubicBezTo>
                    <a:pt x="196" y="195"/>
                    <a:pt x="195" y="194"/>
                    <a:pt x="194" y="194"/>
                  </a:cubicBezTo>
                  <a:moveTo>
                    <a:pt x="2" y="167"/>
                  </a:moveTo>
                  <a:cubicBezTo>
                    <a:pt x="1" y="167"/>
                    <a:pt x="0" y="167"/>
                    <a:pt x="0" y="168"/>
                  </a:cubicBezTo>
                  <a:cubicBezTo>
                    <a:pt x="0" y="173"/>
                    <a:pt x="0" y="178"/>
                    <a:pt x="0" y="183"/>
                  </a:cubicBezTo>
                  <a:cubicBezTo>
                    <a:pt x="0" y="185"/>
                    <a:pt x="0" y="187"/>
                    <a:pt x="0" y="189"/>
                  </a:cubicBezTo>
                  <a:cubicBezTo>
                    <a:pt x="0" y="190"/>
                    <a:pt x="1" y="191"/>
                    <a:pt x="2" y="191"/>
                  </a:cubicBezTo>
                  <a:cubicBezTo>
                    <a:pt x="2" y="191"/>
                    <a:pt x="2" y="191"/>
                    <a:pt x="2" y="191"/>
                  </a:cubicBezTo>
                  <a:cubicBezTo>
                    <a:pt x="3" y="190"/>
                    <a:pt x="4" y="190"/>
                    <a:pt x="4" y="188"/>
                  </a:cubicBezTo>
                  <a:cubicBezTo>
                    <a:pt x="4" y="188"/>
                    <a:pt x="4" y="188"/>
                    <a:pt x="4" y="188"/>
                  </a:cubicBezTo>
                  <a:cubicBezTo>
                    <a:pt x="4" y="187"/>
                    <a:pt x="4" y="185"/>
                    <a:pt x="4" y="183"/>
                  </a:cubicBezTo>
                  <a:cubicBezTo>
                    <a:pt x="4" y="178"/>
                    <a:pt x="4" y="173"/>
                    <a:pt x="4" y="169"/>
                  </a:cubicBezTo>
                  <a:cubicBezTo>
                    <a:pt x="4" y="167"/>
                    <a:pt x="3" y="167"/>
                    <a:pt x="2" y="167"/>
                  </a:cubicBezTo>
                  <a:cubicBezTo>
                    <a:pt x="2" y="167"/>
                    <a:pt x="2" y="167"/>
                    <a:pt x="2" y="167"/>
                  </a:cubicBezTo>
                  <a:moveTo>
                    <a:pt x="177" y="159"/>
                  </a:moveTo>
                  <a:cubicBezTo>
                    <a:pt x="176" y="159"/>
                    <a:pt x="176" y="159"/>
                    <a:pt x="175" y="159"/>
                  </a:cubicBezTo>
                  <a:cubicBezTo>
                    <a:pt x="175" y="160"/>
                    <a:pt x="175" y="161"/>
                    <a:pt x="175" y="162"/>
                  </a:cubicBezTo>
                  <a:cubicBezTo>
                    <a:pt x="178" y="165"/>
                    <a:pt x="181" y="167"/>
                    <a:pt x="183" y="171"/>
                  </a:cubicBezTo>
                  <a:cubicBezTo>
                    <a:pt x="185" y="173"/>
                    <a:pt x="186" y="175"/>
                    <a:pt x="187" y="177"/>
                  </a:cubicBezTo>
                  <a:cubicBezTo>
                    <a:pt x="187" y="178"/>
                    <a:pt x="188" y="179"/>
                    <a:pt x="189" y="179"/>
                  </a:cubicBezTo>
                  <a:cubicBezTo>
                    <a:pt x="190" y="178"/>
                    <a:pt x="190" y="178"/>
                    <a:pt x="190" y="178"/>
                  </a:cubicBezTo>
                  <a:cubicBezTo>
                    <a:pt x="191" y="178"/>
                    <a:pt x="191" y="177"/>
                    <a:pt x="191" y="176"/>
                  </a:cubicBezTo>
                  <a:cubicBezTo>
                    <a:pt x="189" y="173"/>
                    <a:pt x="188" y="171"/>
                    <a:pt x="186" y="168"/>
                  </a:cubicBezTo>
                  <a:cubicBezTo>
                    <a:pt x="184" y="165"/>
                    <a:pt x="181" y="162"/>
                    <a:pt x="178" y="159"/>
                  </a:cubicBezTo>
                  <a:cubicBezTo>
                    <a:pt x="178" y="159"/>
                    <a:pt x="177" y="159"/>
                    <a:pt x="177" y="159"/>
                  </a:cubicBezTo>
                  <a:moveTo>
                    <a:pt x="6" y="127"/>
                  </a:moveTo>
                  <a:cubicBezTo>
                    <a:pt x="5" y="127"/>
                    <a:pt x="4" y="127"/>
                    <a:pt x="4" y="128"/>
                  </a:cubicBezTo>
                  <a:cubicBezTo>
                    <a:pt x="3" y="135"/>
                    <a:pt x="2" y="141"/>
                    <a:pt x="2" y="148"/>
                  </a:cubicBezTo>
                  <a:cubicBezTo>
                    <a:pt x="2" y="149"/>
                    <a:pt x="2" y="150"/>
                    <a:pt x="4" y="151"/>
                  </a:cubicBezTo>
                  <a:cubicBezTo>
                    <a:pt x="4" y="151"/>
                    <a:pt x="4" y="151"/>
                    <a:pt x="4" y="151"/>
                  </a:cubicBezTo>
                  <a:cubicBezTo>
                    <a:pt x="5" y="151"/>
                    <a:pt x="6" y="150"/>
                    <a:pt x="6" y="149"/>
                  </a:cubicBezTo>
                  <a:cubicBezTo>
                    <a:pt x="6" y="142"/>
                    <a:pt x="7" y="135"/>
                    <a:pt x="8" y="129"/>
                  </a:cubicBezTo>
                  <a:cubicBezTo>
                    <a:pt x="8" y="128"/>
                    <a:pt x="7" y="127"/>
                    <a:pt x="6" y="127"/>
                  </a:cubicBezTo>
                  <a:cubicBezTo>
                    <a:pt x="6" y="127"/>
                    <a:pt x="6" y="127"/>
                    <a:pt x="6" y="127"/>
                  </a:cubicBezTo>
                  <a:moveTo>
                    <a:pt x="175" y="124"/>
                  </a:moveTo>
                  <a:cubicBezTo>
                    <a:pt x="175" y="124"/>
                    <a:pt x="174" y="125"/>
                    <a:pt x="174" y="125"/>
                  </a:cubicBezTo>
                  <a:cubicBezTo>
                    <a:pt x="174" y="125"/>
                    <a:pt x="174" y="125"/>
                    <a:pt x="174" y="125"/>
                  </a:cubicBezTo>
                  <a:cubicBezTo>
                    <a:pt x="171" y="129"/>
                    <a:pt x="168" y="133"/>
                    <a:pt x="166" y="137"/>
                  </a:cubicBezTo>
                  <a:cubicBezTo>
                    <a:pt x="165" y="140"/>
                    <a:pt x="165" y="142"/>
                    <a:pt x="165" y="144"/>
                  </a:cubicBezTo>
                  <a:cubicBezTo>
                    <a:pt x="165" y="145"/>
                    <a:pt x="166" y="146"/>
                    <a:pt x="167" y="146"/>
                  </a:cubicBezTo>
                  <a:cubicBezTo>
                    <a:pt x="167" y="146"/>
                    <a:pt x="167" y="146"/>
                    <a:pt x="167" y="146"/>
                  </a:cubicBezTo>
                  <a:cubicBezTo>
                    <a:pt x="168" y="146"/>
                    <a:pt x="169" y="145"/>
                    <a:pt x="169" y="144"/>
                  </a:cubicBezTo>
                  <a:cubicBezTo>
                    <a:pt x="169" y="142"/>
                    <a:pt x="169" y="141"/>
                    <a:pt x="170" y="138"/>
                  </a:cubicBezTo>
                  <a:cubicBezTo>
                    <a:pt x="171" y="135"/>
                    <a:pt x="174" y="131"/>
                    <a:pt x="177" y="128"/>
                  </a:cubicBezTo>
                  <a:cubicBezTo>
                    <a:pt x="178" y="127"/>
                    <a:pt x="178" y="126"/>
                    <a:pt x="177" y="125"/>
                  </a:cubicBezTo>
                  <a:cubicBezTo>
                    <a:pt x="176" y="125"/>
                    <a:pt x="176" y="124"/>
                    <a:pt x="175" y="124"/>
                  </a:cubicBezTo>
                  <a:moveTo>
                    <a:pt x="195" y="90"/>
                  </a:moveTo>
                  <a:cubicBezTo>
                    <a:pt x="194" y="90"/>
                    <a:pt x="193" y="91"/>
                    <a:pt x="193" y="92"/>
                  </a:cubicBezTo>
                  <a:cubicBezTo>
                    <a:pt x="192" y="96"/>
                    <a:pt x="191" y="100"/>
                    <a:pt x="190" y="105"/>
                  </a:cubicBezTo>
                  <a:cubicBezTo>
                    <a:pt x="189" y="106"/>
                    <a:pt x="188" y="108"/>
                    <a:pt x="187" y="110"/>
                  </a:cubicBezTo>
                  <a:cubicBezTo>
                    <a:pt x="186" y="111"/>
                    <a:pt x="186" y="112"/>
                    <a:pt x="187" y="113"/>
                  </a:cubicBezTo>
                  <a:cubicBezTo>
                    <a:pt x="188" y="113"/>
                    <a:pt x="188" y="113"/>
                    <a:pt x="188" y="113"/>
                  </a:cubicBezTo>
                  <a:cubicBezTo>
                    <a:pt x="189" y="113"/>
                    <a:pt x="190" y="113"/>
                    <a:pt x="190" y="112"/>
                  </a:cubicBezTo>
                  <a:cubicBezTo>
                    <a:pt x="191" y="110"/>
                    <a:pt x="193" y="108"/>
                    <a:pt x="193" y="106"/>
                  </a:cubicBezTo>
                  <a:cubicBezTo>
                    <a:pt x="195" y="102"/>
                    <a:pt x="196" y="97"/>
                    <a:pt x="197" y="93"/>
                  </a:cubicBezTo>
                  <a:cubicBezTo>
                    <a:pt x="197" y="92"/>
                    <a:pt x="196" y="91"/>
                    <a:pt x="195" y="91"/>
                  </a:cubicBezTo>
                  <a:cubicBezTo>
                    <a:pt x="195" y="90"/>
                    <a:pt x="195" y="90"/>
                    <a:pt x="195" y="90"/>
                  </a:cubicBezTo>
                  <a:moveTo>
                    <a:pt x="14" y="87"/>
                  </a:moveTo>
                  <a:cubicBezTo>
                    <a:pt x="13" y="87"/>
                    <a:pt x="12" y="88"/>
                    <a:pt x="12" y="89"/>
                  </a:cubicBezTo>
                  <a:cubicBezTo>
                    <a:pt x="10" y="96"/>
                    <a:pt x="8" y="102"/>
                    <a:pt x="7" y="109"/>
                  </a:cubicBezTo>
                  <a:cubicBezTo>
                    <a:pt x="7" y="110"/>
                    <a:pt x="8" y="111"/>
                    <a:pt x="9" y="111"/>
                  </a:cubicBezTo>
                  <a:cubicBezTo>
                    <a:pt x="9" y="111"/>
                    <a:pt x="9" y="111"/>
                    <a:pt x="9" y="111"/>
                  </a:cubicBezTo>
                  <a:cubicBezTo>
                    <a:pt x="10" y="111"/>
                    <a:pt x="11" y="110"/>
                    <a:pt x="11" y="109"/>
                  </a:cubicBezTo>
                  <a:cubicBezTo>
                    <a:pt x="12" y="103"/>
                    <a:pt x="14" y="97"/>
                    <a:pt x="16" y="90"/>
                  </a:cubicBezTo>
                  <a:cubicBezTo>
                    <a:pt x="16" y="89"/>
                    <a:pt x="15" y="88"/>
                    <a:pt x="14" y="88"/>
                  </a:cubicBezTo>
                  <a:cubicBezTo>
                    <a:pt x="14" y="87"/>
                    <a:pt x="14" y="87"/>
                    <a:pt x="14" y="87"/>
                  </a:cubicBezTo>
                  <a:moveTo>
                    <a:pt x="187" y="52"/>
                  </a:moveTo>
                  <a:cubicBezTo>
                    <a:pt x="187" y="52"/>
                    <a:pt x="186" y="52"/>
                    <a:pt x="186" y="53"/>
                  </a:cubicBezTo>
                  <a:cubicBezTo>
                    <a:pt x="185" y="53"/>
                    <a:pt x="185" y="54"/>
                    <a:pt x="185" y="55"/>
                  </a:cubicBezTo>
                  <a:cubicBezTo>
                    <a:pt x="186" y="56"/>
                    <a:pt x="186" y="56"/>
                    <a:pt x="186" y="56"/>
                  </a:cubicBezTo>
                  <a:cubicBezTo>
                    <a:pt x="189" y="61"/>
                    <a:pt x="191" y="67"/>
                    <a:pt x="193" y="73"/>
                  </a:cubicBezTo>
                  <a:cubicBezTo>
                    <a:pt x="193" y="74"/>
                    <a:pt x="194" y="75"/>
                    <a:pt x="195" y="75"/>
                  </a:cubicBezTo>
                  <a:cubicBezTo>
                    <a:pt x="195" y="75"/>
                    <a:pt x="195" y="75"/>
                    <a:pt x="195" y="75"/>
                  </a:cubicBezTo>
                  <a:cubicBezTo>
                    <a:pt x="196" y="74"/>
                    <a:pt x="197" y="73"/>
                    <a:pt x="197" y="72"/>
                  </a:cubicBezTo>
                  <a:cubicBezTo>
                    <a:pt x="195" y="66"/>
                    <a:pt x="193" y="60"/>
                    <a:pt x="189" y="54"/>
                  </a:cubicBezTo>
                  <a:cubicBezTo>
                    <a:pt x="189" y="53"/>
                    <a:pt x="189" y="53"/>
                    <a:pt x="189" y="53"/>
                  </a:cubicBezTo>
                  <a:cubicBezTo>
                    <a:pt x="188" y="53"/>
                    <a:pt x="188" y="52"/>
                    <a:pt x="187" y="52"/>
                  </a:cubicBezTo>
                  <a:moveTo>
                    <a:pt x="37" y="34"/>
                  </a:moveTo>
                  <a:cubicBezTo>
                    <a:pt x="36" y="34"/>
                    <a:pt x="35" y="35"/>
                    <a:pt x="35" y="35"/>
                  </a:cubicBezTo>
                  <a:cubicBezTo>
                    <a:pt x="31" y="41"/>
                    <a:pt x="28" y="47"/>
                    <a:pt x="25" y="53"/>
                  </a:cubicBezTo>
                  <a:cubicBezTo>
                    <a:pt x="22" y="58"/>
                    <a:pt x="20" y="64"/>
                    <a:pt x="18" y="70"/>
                  </a:cubicBezTo>
                  <a:cubicBezTo>
                    <a:pt x="17" y="71"/>
                    <a:pt x="18" y="72"/>
                    <a:pt x="19" y="72"/>
                  </a:cubicBezTo>
                  <a:cubicBezTo>
                    <a:pt x="20" y="72"/>
                    <a:pt x="20" y="72"/>
                    <a:pt x="20" y="72"/>
                  </a:cubicBezTo>
                  <a:cubicBezTo>
                    <a:pt x="20" y="72"/>
                    <a:pt x="21" y="72"/>
                    <a:pt x="22" y="71"/>
                  </a:cubicBezTo>
                  <a:cubicBezTo>
                    <a:pt x="24" y="65"/>
                    <a:pt x="26" y="60"/>
                    <a:pt x="28" y="55"/>
                  </a:cubicBezTo>
                  <a:cubicBezTo>
                    <a:pt x="31" y="49"/>
                    <a:pt x="34" y="43"/>
                    <a:pt x="38" y="38"/>
                  </a:cubicBezTo>
                  <a:cubicBezTo>
                    <a:pt x="39" y="37"/>
                    <a:pt x="39" y="35"/>
                    <a:pt x="38" y="35"/>
                  </a:cubicBezTo>
                  <a:cubicBezTo>
                    <a:pt x="37" y="35"/>
                    <a:pt x="37" y="34"/>
                    <a:pt x="37" y="34"/>
                  </a:cubicBezTo>
                  <a:moveTo>
                    <a:pt x="159" y="24"/>
                  </a:moveTo>
                  <a:cubicBezTo>
                    <a:pt x="159" y="24"/>
                    <a:pt x="158" y="24"/>
                    <a:pt x="158" y="25"/>
                  </a:cubicBezTo>
                  <a:cubicBezTo>
                    <a:pt x="157" y="25"/>
                    <a:pt x="157" y="27"/>
                    <a:pt x="158" y="27"/>
                  </a:cubicBezTo>
                  <a:cubicBezTo>
                    <a:pt x="163" y="31"/>
                    <a:pt x="168" y="36"/>
                    <a:pt x="173" y="40"/>
                  </a:cubicBezTo>
                  <a:cubicBezTo>
                    <a:pt x="173" y="41"/>
                    <a:pt x="174" y="41"/>
                    <a:pt x="174" y="41"/>
                  </a:cubicBezTo>
                  <a:cubicBezTo>
                    <a:pt x="175" y="41"/>
                    <a:pt x="175" y="41"/>
                    <a:pt x="176" y="40"/>
                  </a:cubicBezTo>
                  <a:cubicBezTo>
                    <a:pt x="177" y="39"/>
                    <a:pt x="177" y="38"/>
                    <a:pt x="176" y="37"/>
                  </a:cubicBezTo>
                  <a:cubicBezTo>
                    <a:pt x="171" y="33"/>
                    <a:pt x="166" y="28"/>
                    <a:pt x="160" y="24"/>
                  </a:cubicBezTo>
                  <a:cubicBezTo>
                    <a:pt x="160" y="24"/>
                    <a:pt x="160" y="24"/>
                    <a:pt x="159" y="24"/>
                  </a:cubicBezTo>
                  <a:moveTo>
                    <a:pt x="66" y="8"/>
                  </a:moveTo>
                  <a:cubicBezTo>
                    <a:pt x="65" y="8"/>
                    <a:pt x="65" y="8"/>
                    <a:pt x="65" y="8"/>
                  </a:cubicBezTo>
                  <a:cubicBezTo>
                    <a:pt x="59" y="11"/>
                    <a:pt x="53" y="15"/>
                    <a:pt x="48" y="20"/>
                  </a:cubicBezTo>
                  <a:cubicBezTo>
                    <a:pt x="47" y="20"/>
                    <a:pt x="47" y="22"/>
                    <a:pt x="48" y="23"/>
                  </a:cubicBezTo>
                  <a:cubicBezTo>
                    <a:pt x="48" y="23"/>
                    <a:pt x="49" y="23"/>
                    <a:pt x="49" y="23"/>
                  </a:cubicBezTo>
                  <a:cubicBezTo>
                    <a:pt x="50" y="23"/>
                    <a:pt x="50" y="23"/>
                    <a:pt x="51" y="23"/>
                  </a:cubicBezTo>
                  <a:cubicBezTo>
                    <a:pt x="56" y="18"/>
                    <a:pt x="61" y="14"/>
                    <a:pt x="66" y="11"/>
                  </a:cubicBezTo>
                  <a:cubicBezTo>
                    <a:pt x="67" y="11"/>
                    <a:pt x="68" y="10"/>
                    <a:pt x="67" y="9"/>
                  </a:cubicBezTo>
                  <a:cubicBezTo>
                    <a:pt x="67" y="8"/>
                    <a:pt x="66" y="8"/>
                    <a:pt x="66" y="8"/>
                  </a:cubicBezTo>
                  <a:moveTo>
                    <a:pt x="124" y="5"/>
                  </a:moveTo>
                  <a:cubicBezTo>
                    <a:pt x="123" y="5"/>
                    <a:pt x="122" y="6"/>
                    <a:pt x="122" y="7"/>
                  </a:cubicBezTo>
                  <a:cubicBezTo>
                    <a:pt x="122" y="8"/>
                    <a:pt x="122" y="9"/>
                    <a:pt x="123" y="9"/>
                  </a:cubicBezTo>
                  <a:cubicBezTo>
                    <a:pt x="129" y="11"/>
                    <a:pt x="135" y="14"/>
                    <a:pt x="141" y="17"/>
                  </a:cubicBezTo>
                  <a:cubicBezTo>
                    <a:pt x="142" y="17"/>
                    <a:pt x="142" y="17"/>
                    <a:pt x="142" y="17"/>
                  </a:cubicBezTo>
                  <a:cubicBezTo>
                    <a:pt x="143" y="17"/>
                    <a:pt x="144" y="17"/>
                    <a:pt x="144" y="16"/>
                  </a:cubicBezTo>
                  <a:cubicBezTo>
                    <a:pt x="144" y="15"/>
                    <a:pt x="144" y="14"/>
                    <a:pt x="143" y="13"/>
                  </a:cubicBezTo>
                  <a:cubicBezTo>
                    <a:pt x="137" y="10"/>
                    <a:pt x="131" y="7"/>
                    <a:pt x="124" y="5"/>
                  </a:cubicBezTo>
                  <a:cubicBezTo>
                    <a:pt x="124" y="5"/>
                    <a:pt x="124" y="5"/>
                    <a:pt x="124" y="5"/>
                  </a:cubicBezTo>
                  <a:moveTo>
                    <a:pt x="95" y="0"/>
                  </a:moveTo>
                  <a:cubicBezTo>
                    <a:pt x="91" y="0"/>
                    <a:pt x="88" y="1"/>
                    <a:pt x="84" y="1"/>
                  </a:cubicBezTo>
                  <a:cubicBezTo>
                    <a:pt x="83" y="1"/>
                    <a:pt x="82" y="2"/>
                    <a:pt x="82" y="4"/>
                  </a:cubicBezTo>
                  <a:cubicBezTo>
                    <a:pt x="83" y="5"/>
                    <a:pt x="83" y="5"/>
                    <a:pt x="84" y="5"/>
                  </a:cubicBezTo>
                  <a:cubicBezTo>
                    <a:pt x="85" y="5"/>
                    <a:pt x="85" y="5"/>
                    <a:pt x="85" y="5"/>
                  </a:cubicBezTo>
                  <a:cubicBezTo>
                    <a:pt x="88" y="5"/>
                    <a:pt x="92" y="4"/>
                    <a:pt x="96" y="4"/>
                  </a:cubicBezTo>
                  <a:cubicBezTo>
                    <a:pt x="97" y="4"/>
                    <a:pt x="98" y="4"/>
                    <a:pt x="99" y="4"/>
                  </a:cubicBezTo>
                  <a:cubicBezTo>
                    <a:pt x="101" y="5"/>
                    <a:pt x="102" y="5"/>
                    <a:pt x="104" y="5"/>
                  </a:cubicBezTo>
                  <a:cubicBezTo>
                    <a:pt x="104" y="5"/>
                    <a:pt x="104" y="5"/>
                    <a:pt x="104" y="5"/>
                  </a:cubicBezTo>
                  <a:cubicBezTo>
                    <a:pt x="105" y="5"/>
                    <a:pt x="106" y="4"/>
                    <a:pt x="106" y="3"/>
                  </a:cubicBezTo>
                  <a:cubicBezTo>
                    <a:pt x="106" y="2"/>
                    <a:pt x="106" y="1"/>
                    <a:pt x="105" y="1"/>
                  </a:cubicBezTo>
                  <a:cubicBezTo>
                    <a:pt x="103" y="1"/>
                    <a:pt x="101" y="1"/>
                    <a:pt x="99" y="0"/>
                  </a:cubicBezTo>
                  <a:cubicBezTo>
                    <a:pt x="98" y="0"/>
                    <a:pt x="97" y="0"/>
                    <a:pt x="96" y="0"/>
                  </a:cubicBezTo>
                  <a:cubicBezTo>
                    <a:pt x="95" y="0"/>
                    <a:pt x="95" y="0"/>
                    <a:pt x="95" y="0"/>
                  </a:cubicBezTo>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1" name="Freeform 360"/>
            <p:cNvSpPr/>
            <p:nvPr/>
          </p:nvSpPr>
          <p:spPr bwMode="auto">
            <a:xfrm>
              <a:off x="2083346" y="3064452"/>
              <a:ext cx="253709" cy="288957"/>
            </a:xfrm>
            <a:custGeom>
              <a:avLst/>
              <a:gdLst>
                <a:gd name="T0" fmla="*/ 8 w 134"/>
                <a:gd name="T1" fmla="*/ 96 h 152"/>
                <a:gd name="T2" fmla="*/ 101 w 134"/>
                <a:gd name="T3" fmla="*/ 132 h 152"/>
                <a:gd name="T4" fmla="*/ 32 w 134"/>
                <a:gd name="T5" fmla="*/ 147 h 152"/>
                <a:gd name="T6" fmla="*/ 8 w 134"/>
                <a:gd name="T7" fmla="*/ 96 h 152"/>
                <a:gd name="T8" fmla="*/ 6 w 134"/>
                <a:gd name="T9" fmla="*/ 98 h 152"/>
                <a:gd name="T10" fmla="*/ 12 w 134"/>
                <a:gd name="T11" fmla="*/ 142 h 152"/>
                <a:gd name="T12" fmla="*/ 53 w 134"/>
                <a:gd name="T13" fmla="*/ 148 h 152"/>
                <a:gd name="T14" fmla="*/ 109 w 134"/>
                <a:gd name="T15" fmla="*/ 121 h 152"/>
                <a:gd name="T16" fmla="*/ 43 w 134"/>
                <a:gd name="T17" fmla="*/ 56 h 152"/>
                <a:gd name="T18" fmla="*/ 7 w 134"/>
                <a:gd name="T19" fmla="*/ 98 h 152"/>
                <a:gd name="T20" fmla="*/ 8 w 134"/>
                <a:gd name="T21"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4" h="152">
                  <a:moveTo>
                    <a:pt x="8" y="96"/>
                  </a:moveTo>
                  <a:cubicBezTo>
                    <a:pt x="43" y="0"/>
                    <a:pt x="134" y="106"/>
                    <a:pt x="101" y="132"/>
                  </a:cubicBezTo>
                  <a:cubicBezTo>
                    <a:pt x="85" y="145"/>
                    <a:pt x="52" y="149"/>
                    <a:pt x="32" y="147"/>
                  </a:cubicBezTo>
                  <a:cubicBezTo>
                    <a:pt x="4" y="145"/>
                    <a:pt x="2" y="119"/>
                    <a:pt x="8" y="96"/>
                  </a:cubicBezTo>
                  <a:cubicBezTo>
                    <a:pt x="8" y="96"/>
                    <a:pt x="7" y="97"/>
                    <a:pt x="6" y="98"/>
                  </a:cubicBezTo>
                  <a:cubicBezTo>
                    <a:pt x="3" y="112"/>
                    <a:pt x="0" y="130"/>
                    <a:pt x="12" y="142"/>
                  </a:cubicBezTo>
                  <a:cubicBezTo>
                    <a:pt x="22" y="152"/>
                    <a:pt x="40" y="150"/>
                    <a:pt x="53" y="148"/>
                  </a:cubicBezTo>
                  <a:cubicBezTo>
                    <a:pt x="70" y="146"/>
                    <a:pt x="104" y="142"/>
                    <a:pt x="109" y="121"/>
                  </a:cubicBezTo>
                  <a:cubicBezTo>
                    <a:pt x="116" y="88"/>
                    <a:pt x="76" y="46"/>
                    <a:pt x="43" y="56"/>
                  </a:cubicBezTo>
                  <a:cubicBezTo>
                    <a:pt x="26" y="61"/>
                    <a:pt x="13" y="81"/>
                    <a:pt x="7" y="98"/>
                  </a:cubicBezTo>
                  <a:cubicBezTo>
                    <a:pt x="6" y="98"/>
                    <a:pt x="7" y="96"/>
                    <a:pt x="8" y="96"/>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12" name="Freeform 361"/>
            <p:cNvSpPr/>
            <p:nvPr/>
          </p:nvSpPr>
          <p:spPr bwMode="auto">
            <a:xfrm>
              <a:off x="2080175" y="3418504"/>
              <a:ext cx="204553" cy="214336"/>
            </a:xfrm>
            <a:custGeom>
              <a:avLst/>
              <a:gdLst>
                <a:gd name="T0" fmla="*/ 2 w 107"/>
                <a:gd name="T1" fmla="*/ 61 h 113"/>
                <a:gd name="T2" fmla="*/ 55 w 107"/>
                <a:gd name="T3" fmla="*/ 13 h 113"/>
                <a:gd name="T4" fmla="*/ 104 w 107"/>
                <a:gd name="T5" fmla="*/ 68 h 113"/>
                <a:gd name="T6" fmla="*/ 38 w 107"/>
                <a:gd name="T7" fmla="*/ 106 h 113"/>
                <a:gd name="T8" fmla="*/ 2 w 107"/>
                <a:gd name="T9" fmla="*/ 61 h 113"/>
                <a:gd name="T10" fmla="*/ 0 w 107"/>
                <a:gd name="T11" fmla="*/ 63 h 113"/>
                <a:gd name="T12" fmla="*/ 15 w 107"/>
                <a:gd name="T13" fmla="*/ 105 h 113"/>
                <a:gd name="T14" fmla="*/ 60 w 107"/>
                <a:gd name="T15" fmla="*/ 102 h 113"/>
                <a:gd name="T16" fmla="*/ 106 w 107"/>
                <a:gd name="T17" fmla="*/ 60 h 113"/>
                <a:gd name="T18" fmla="*/ 27 w 107"/>
                <a:gd name="T19" fmla="*/ 15 h 113"/>
                <a:gd name="T20" fmla="*/ 0 w 107"/>
                <a:gd name="T21" fmla="*/ 63 h 113"/>
                <a:gd name="T22" fmla="*/ 2 w 107"/>
                <a:gd name="T23" fmla="*/ 61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7" h="113">
                  <a:moveTo>
                    <a:pt x="2" y="61"/>
                  </a:moveTo>
                  <a:cubicBezTo>
                    <a:pt x="5" y="33"/>
                    <a:pt x="25" y="7"/>
                    <a:pt x="55" y="13"/>
                  </a:cubicBezTo>
                  <a:cubicBezTo>
                    <a:pt x="78" y="18"/>
                    <a:pt x="106" y="43"/>
                    <a:pt x="104" y="68"/>
                  </a:cubicBezTo>
                  <a:cubicBezTo>
                    <a:pt x="103" y="89"/>
                    <a:pt x="54" y="104"/>
                    <a:pt x="38" y="106"/>
                  </a:cubicBezTo>
                  <a:cubicBezTo>
                    <a:pt x="9" y="111"/>
                    <a:pt x="0" y="86"/>
                    <a:pt x="2" y="61"/>
                  </a:cubicBezTo>
                  <a:cubicBezTo>
                    <a:pt x="2" y="62"/>
                    <a:pt x="0" y="63"/>
                    <a:pt x="0" y="63"/>
                  </a:cubicBezTo>
                  <a:cubicBezTo>
                    <a:pt x="0" y="79"/>
                    <a:pt x="0" y="96"/>
                    <a:pt x="15" y="105"/>
                  </a:cubicBezTo>
                  <a:cubicBezTo>
                    <a:pt x="28" y="113"/>
                    <a:pt x="47" y="107"/>
                    <a:pt x="60" y="102"/>
                  </a:cubicBezTo>
                  <a:cubicBezTo>
                    <a:pt x="78" y="95"/>
                    <a:pt x="107" y="83"/>
                    <a:pt x="106" y="60"/>
                  </a:cubicBezTo>
                  <a:cubicBezTo>
                    <a:pt x="104" y="27"/>
                    <a:pt x="55" y="0"/>
                    <a:pt x="27" y="15"/>
                  </a:cubicBezTo>
                  <a:cubicBezTo>
                    <a:pt x="11" y="24"/>
                    <a:pt x="3" y="47"/>
                    <a:pt x="0" y="63"/>
                  </a:cubicBezTo>
                  <a:cubicBezTo>
                    <a:pt x="0" y="63"/>
                    <a:pt x="1" y="62"/>
                    <a:pt x="2" y="61"/>
                  </a:cubicBezTo>
                  <a:close/>
                </a:path>
              </a:pathLst>
            </a:custGeom>
            <a:solidFill>
              <a:schemeClr val="accent2">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1" name="组合 4"/>
          <p:cNvGrpSpPr/>
          <p:nvPr/>
        </p:nvGrpSpPr>
        <p:grpSpPr>
          <a:xfrm>
            <a:off x="4787654" y="3617383"/>
            <a:ext cx="626533" cy="770467"/>
            <a:chOff x="2212827" y="4096403"/>
            <a:chExt cx="624841" cy="769407"/>
          </a:xfrm>
        </p:grpSpPr>
        <p:sp>
          <p:nvSpPr>
            <p:cNvPr id="438" name="Freeform 387"/>
            <p:cNvSpPr/>
            <p:nvPr/>
          </p:nvSpPr>
          <p:spPr bwMode="auto">
            <a:xfrm>
              <a:off x="2287364" y="4118613"/>
              <a:ext cx="550304" cy="747197"/>
            </a:xfrm>
            <a:custGeom>
              <a:avLst/>
              <a:gdLst>
                <a:gd name="T0" fmla="*/ 209 w 290"/>
                <a:gd name="T1" fmla="*/ 123 h 392"/>
                <a:gd name="T2" fmla="*/ 265 w 290"/>
                <a:gd name="T3" fmla="*/ 132 h 392"/>
                <a:gd name="T4" fmla="*/ 273 w 290"/>
                <a:gd name="T5" fmla="*/ 68 h 392"/>
                <a:gd name="T6" fmla="*/ 213 w 290"/>
                <a:gd name="T7" fmla="*/ 25 h 392"/>
                <a:gd name="T8" fmla="*/ 28 w 290"/>
                <a:gd name="T9" fmla="*/ 111 h 392"/>
                <a:gd name="T10" fmla="*/ 4 w 290"/>
                <a:gd name="T11" fmla="*/ 174 h 392"/>
                <a:gd name="T12" fmla="*/ 7 w 290"/>
                <a:gd name="T13" fmla="*/ 267 h 392"/>
                <a:gd name="T14" fmla="*/ 173 w 290"/>
                <a:gd name="T15" fmla="*/ 379 h 392"/>
                <a:gd name="T16" fmla="*/ 240 w 290"/>
                <a:gd name="T17" fmla="*/ 352 h 392"/>
                <a:gd name="T18" fmla="*/ 270 w 290"/>
                <a:gd name="T19" fmla="*/ 309 h 392"/>
                <a:gd name="T20" fmla="*/ 216 w 290"/>
                <a:gd name="T21" fmla="*/ 293 h 392"/>
                <a:gd name="T22" fmla="*/ 127 w 290"/>
                <a:gd name="T23" fmla="*/ 307 h 392"/>
                <a:gd name="T24" fmla="*/ 71 w 290"/>
                <a:gd name="T25" fmla="*/ 226 h 392"/>
                <a:gd name="T26" fmla="*/ 90 w 290"/>
                <a:gd name="T27" fmla="*/ 149 h 392"/>
                <a:gd name="T28" fmla="*/ 138 w 290"/>
                <a:gd name="T29" fmla="*/ 108 h 392"/>
                <a:gd name="T30" fmla="*/ 209 w 290"/>
                <a:gd name="T31" fmla="*/ 123 h 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90" h="392">
                  <a:moveTo>
                    <a:pt x="209" y="123"/>
                  </a:moveTo>
                  <a:cubicBezTo>
                    <a:pt x="225" y="130"/>
                    <a:pt x="248" y="141"/>
                    <a:pt x="265" y="132"/>
                  </a:cubicBezTo>
                  <a:cubicBezTo>
                    <a:pt x="290" y="120"/>
                    <a:pt x="285" y="86"/>
                    <a:pt x="273" y="68"/>
                  </a:cubicBezTo>
                  <a:cubicBezTo>
                    <a:pt x="259" y="47"/>
                    <a:pt x="237" y="33"/>
                    <a:pt x="213" y="25"/>
                  </a:cubicBezTo>
                  <a:cubicBezTo>
                    <a:pt x="141" y="0"/>
                    <a:pt x="62" y="47"/>
                    <a:pt x="28" y="111"/>
                  </a:cubicBezTo>
                  <a:cubicBezTo>
                    <a:pt x="17" y="129"/>
                    <a:pt x="8" y="153"/>
                    <a:pt x="4" y="174"/>
                  </a:cubicBezTo>
                  <a:cubicBezTo>
                    <a:pt x="0" y="203"/>
                    <a:pt x="0" y="240"/>
                    <a:pt x="7" y="267"/>
                  </a:cubicBezTo>
                  <a:cubicBezTo>
                    <a:pt x="28" y="343"/>
                    <a:pt x="93" y="392"/>
                    <a:pt x="173" y="379"/>
                  </a:cubicBezTo>
                  <a:cubicBezTo>
                    <a:pt x="197" y="375"/>
                    <a:pt x="221" y="366"/>
                    <a:pt x="240" y="352"/>
                  </a:cubicBezTo>
                  <a:cubicBezTo>
                    <a:pt x="254" y="342"/>
                    <a:pt x="272" y="328"/>
                    <a:pt x="270" y="309"/>
                  </a:cubicBezTo>
                  <a:cubicBezTo>
                    <a:pt x="267" y="282"/>
                    <a:pt x="232" y="287"/>
                    <a:pt x="216" y="293"/>
                  </a:cubicBezTo>
                  <a:cubicBezTo>
                    <a:pt x="188" y="303"/>
                    <a:pt x="157" y="313"/>
                    <a:pt x="127" y="307"/>
                  </a:cubicBezTo>
                  <a:cubicBezTo>
                    <a:pt x="93" y="299"/>
                    <a:pt x="73" y="259"/>
                    <a:pt x="71" y="226"/>
                  </a:cubicBezTo>
                  <a:cubicBezTo>
                    <a:pt x="70" y="201"/>
                    <a:pt x="78" y="171"/>
                    <a:pt x="90" y="149"/>
                  </a:cubicBezTo>
                  <a:cubicBezTo>
                    <a:pt x="100" y="131"/>
                    <a:pt x="117" y="114"/>
                    <a:pt x="138" y="108"/>
                  </a:cubicBezTo>
                  <a:cubicBezTo>
                    <a:pt x="164" y="100"/>
                    <a:pt x="186" y="111"/>
                    <a:pt x="209" y="123"/>
                  </a:cubicBezTo>
                </a:path>
              </a:pathLst>
            </a:custGeom>
            <a:solidFill>
              <a:schemeClr val="accent3">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0" name="Freeform 389"/>
            <p:cNvSpPr>
              <a:spLocks noEditPoints="1"/>
            </p:cNvSpPr>
            <p:nvPr/>
          </p:nvSpPr>
          <p:spPr bwMode="auto">
            <a:xfrm>
              <a:off x="2374588" y="4667509"/>
              <a:ext cx="428191" cy="160227"/>
            </a:xfrm>
            <a:custGeom>
              <a:avLst/>
              <a:gdLst>
                <a:gd name="T0" fmla="*/ 115 w 225"/>
                <a:gd name="T1" fmla="*/ 50 h 84"/>
                <a:gd name="T2" fmla="*/ 113 w 225"/>
                <a:gd name="T3" fmla="*/ 49 h 84"/>
                <a:gd name="T4" fmla="*/ 114 w 225"/>
                <a:gd name="T5" fmla="*/ 46 h 84"/>
                <a:gd name="T6" fmla="*/ 134 w 225"/>
                <a:gd name="T7" fmla="*/ 44 h 84"/>
                <a:gd name="T8" fmla="*/ 134 w 225"/>
                <a:gd name="T9" fmla="*/ 44 h 84"/>
                <a:gd name="T10" fmla="*/ 136 w 225"/>
                <a:gd name="T11" fmla="*/ 46 h 84"/>
                <a:gd name="T12" fmla="*/ 135 w 225"/>
                <a:gd name="T13" fmla="*/ 48 h 84"/>
                <a:gd name="T14" fmla="*/ 115 w 225"/>
                <a:gd name="T15" fmla="*/ 50 h 84"/>
                <a:gd name="T16" fmla="*/ 115 w 225"/>
                <a:gd name="T17" fmla="*/ 50 h 84"/>
                <a:gd name="T18" fmla="*/ 95 w 225"/>
                <a:gd name="T19" fmla="*/ 50 h 84"/>
                <a:gd name="T20" fmla="*/ 94 w 225"/>
                <a:gd name="T21" fmla="*/ 50 h 84"/>
                <a:gd name="T22" fmla="*/ 74 w 225"/>
                <a:gd name="T23" fmla="*/ 47 h 84"/>
                <a:gd name="T24" fmla="*/ 73 w 225"/>
                <a:gd name="T25" fmla="*/ 45 h 84"/>
                <a:gd name="T26" fmla="*/ 75 w 225"/>
                <a:gd name="T27" fmla="*/ 43 h 84"/>
                <a:gd name="T28" fmla="*/ 75 w 225"/>
                <a:gd name="T29" fmla="*/ 43 h 84"/>
                <a:gd name="T30" fmla="*/ 95 w 225"/>
                <a:gd name="T31" fmla="*/ 46 h 84"/>
                <a:gd name="T32" fmla="*/ 97 w 225"/>
                <a:gd name="T33" fmla="*/ 48 h 84"/>
                <a:gd name="T34" fmla="*/ 95 w 225"/>
                <a:gd name="T35" fmla="*/ 50 h 84"/>
                <a:gd name="T36" fmla="*/ 154 w 225"/>
                <a:gd name="T37" fmla="*/ 43 h 84"/>
                <a:gd name="T38" fmla="*/ 152 w 225"/>
                <a:gd name="T39" fmla="*/ 42 h 84"/>
                <a:gd name="T40" fmla="*/ 153 w 225"/>
                <a:gd name="T41" fmla="*/ 39 h 84"/>
                <a:gd name="T42" fmla="*/ 172 w 225"/>
                <a:gd name="T43" fmla="*/ 33 h 84"/>
                <a:gd name="T44" fmla="*/ 173 w 225"/>
                <a:gd name="T45" fmla="*/ 33 h 84"/>
                <a:gd name="T46" fmla="*/ 175 w 225"/>
                <a:gd name="T47" fmla="*/ 34 h 84"/>
                <a:gd name="T48" fmla="*/ 174 w 225"/>
                <a:gd name="T49" fmla="*/ 37 h 84"/>
                <a:gd name="T50" fmla="*/ 154 w 225"/>
                <a:gd name="T51" fmla="*/ 43 h 84"/>
                <a:gd name="T52" fmla="*/ 154 w 225"/>
                <a:gd name="T53" fmla="*/ 43 h 84"/>
                <a:gd name="T54" fmla="*/ 195 w 225"/>
                <a:gd name="T55" fmla="*/ 0 h 84"/>
                <a:gd name="T56" fmla="*/ 170 w 225"/>
                <a:gd name="T57" fmla="*/ 5 h 84"/>
                <a:gd name="T58" fmla="*/ 170 w 225"/>
                <a:gd name="T59" fmla="*/ 5 h 84"/>
                <a:gd name="T60" fmla="*/ 167 w 225"/>
                <a:gd name="T61" fmla="*/ 6 h 84"/>
                <a:gd name="T62" fmla="*/ 167 w 225"/>
                <a:gd name="T63" fmla="*/ 6 h 84"/>
                <a:gd name="T64" fmla="*/ 166 w 225"/>
                <a:gd name="T65" fmla="*/ 6 h 84"/>
                <a:gd name="T66" fmla="*/ 110 w 225"/>
                <a:gd name="T67" fmla="*/ 20 h 84"/>
                <a:gd name="T68" fmla="*/ 54 w 225"/>
                <a:gd name="T69" fmla="*/ 36 h 84"/>
                <a:gd name="T70" fmla="*/ 57 w 225"/>
                <a:gd name="T71" fmla="*/ 37 h 84"/>
                <a:gd name="T72" fmla="*/ 58 w 225"/>
                <a:gd name="T73" fmla="*/ 40 h 84"/>
                <a:gd name="T74" fmla="*/ 56 w 225"/>
                <a:gd name="T75" fmla="*/ 41 h 84"/>
                <a:gd name="T76" fmla="*/ 55 w 225"/>
                <a:gd name="T77" fmla="*/ 41 h 84"/>
                <a:gd name="T78" fmla="*/ 48 w 225"/>
                <a:gd name="T79" fmla="*/ 38 h 84"/>
                <a:gd name="T80" fmla="*/ 0 w 225"/>
                <a:gd name="T81" fmla="*/ 46 h 84"/>
                <a:gd name="T82" fmla="*/ 47 w 225"/>
                <a:gd name="T83" fmla="*/ 76 h 84"/>
                <a:gd name="T84" fmla="*/ 97 w 225"/>
                <a:gd name="T85" fmla="*/ 84 h 84"/>
                <a:gd name="T86" fmla="*/ 193 w 225"/>
                <a:gd name="T87" fmla="*/ 52 h 84"/>
                <a:gd name="T88" fmla="*/ 215 w 225"/>
                <a:gd name="T89" fmla="*/ 5 h 84"/>
                <a:gd name="T90" fmla="*/ 195 w 225"/>
                <a:gd name="T91"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25" h="84">
                  <a:moveTo>
                    <a:pt x="115" y="50"/>
                  </a:moveTo>
                  <a:cubicBezTo>
                    <a:pt x="113" y="50"/>
                    <a:pt x="113" y="50"/>
                    <a:pt x="113" y="49"/>
                  </a:cubicBezTo>
                  <a:cubicBezTo>
                    <a:pt x="112" y="47"/>
                    <a:pt x="113" y="46"/>
                    <a:pt x="114" y="46"/>
                  </a:cubicBezTo>
                  <a:cubicBezTo>
                    <a:pt x="121" y="46"/>
                    <a:pt x="127" y="45"/>
                    <a:pt x="134" y="44"/>
                  </a:cubicBezTo>
                  <a:cubicBezTo>
                    <a:pt x="134" y="44"/>
                    <a:pt x="134" y="44"/>
                    <a:pt x="134" y="44"/>
                  </a:cubicBezTo>
                  <a:cubicBezTo>
                    <a:pt x="135" y="44"/>
                    <a:pt x="136" y="45"/>
                    <a:pt x="136" y="46"/>
                  </a:cubicBezTo>
                  <a:cubicBezTo>
                    <a:pt x="137" y="47"/>
                    <a:pt x="136" y="48"/>
                    <a:pt x="135" y="48"/>
                  </a:cubicBezTo>
                  <a:cubicBezTo>
                    <a:pt x="128" y="49"/>
                    <a:pt x="121" y="50"/>
                    <a:pt x="115" y="50"/>
                  </a:cubicBezTo>
                  <a:cubicBezTo>
                    <a:pt x="115" y="50"/>
                    <a:pt x="115" y="50"/>
                    <a:pt x="115" y="50"/>
                  </a:cubicBezTo>
                  <a:moveTo>
                    <a:pt x="95" y="50"/>
                  </a:moveTo>
                  <a:cubicBezTo>
                    <a:pt x="94" y="50"/>
                    <a:pt x="94" y="50"/>
                    <a:pt x="94" y="50"/>
                  </a:cubicBezTo>
                  <a:cubicBezTo>
                    <a:pt x="87" y="50"/>
                    <a:pt x="81" y="49"/>
                    <a:pt x="74" y="47"/>
                  </a:cubicBezTo>
                  <a:cubicBezTo>
                    <a:pt x="73" y="47"/>
                    <a:pt x="73" y="46"/>
                    <a:pt x="73" y="45"/>
                  </a:cubicBezTo>
                  <a:cubicBezTo>
                    <a:pt x="73" y="44"/>
                    <a:pt x="74" y="43"/>
                    <a:pt x="75" y="43"/>
                  </a:cubicBezTo>
                  <a:cubicBezTo>
                    <a:pt x="75" y="43"/>
                    <a:pt x="75" y="43"/>
                    <a:pt x="75" y="43"/>
                  </a:cubicBezTo>
                  <a:cubicBezTo>
                    <a:pt x="81" y="45"/>
                    <a:pt x="88" y="46"/>
                    <a:pt x="95" y="46"/>
                  </a:cubicBezTo>
                  <a:cubicBezTo>
                    <a:pt x="96" y="46"/>
                    <a:pt x="97" y="47"/>
                    <a:pt x="97" y="48"/>
                  </a:cubicBezTo>
                  <a:cubicBezTo>
                    <a:pt x="96" y="50"/>
                    <a:pt x="96" y="50"/>
                    <a:pt x="95" y="50"/>
                  </a:cubicBezTo>
                  <a:moveTo>
                    <a:pt x="154" y="43"/>
                  </a:moveTo>
                  <a:cubicBezTo>
                    <a:pt x="153" y="43"/>
                    <a:pt x="152" y="43"/>
                    <a:pt x="152" y="42"/>
                  </a:cubicBezTo>
                  <a:cubicBezTo>
                    <a:pt x="152" y="41"/>
                    <a:pt x="152" y="40"/>
                    <a:pt x="153" y="39"/>
                  </a:cubicBezTo>
                  <a:cubicBezTo>
                    <a:pt x="159" y="38"/>
                    <a:pt x="166" y="36"/>
                    <a:pt x="172" y="33"/>
                  </a:cubicBezTo>
                  <a:cubicBezTo>
                    <a:pt x="172" y="33"/>
                    <a:pt x="173" y="33"/>
                    <a:pt x="173" y="33"/>
                  </a:cubicBezTo>
                  <a:cubicBezTo>
                    <a:pt x="174" y="33"/>
                    <a:pt x="174" y="33"/>
                    <a:pt x="175" y="34"/>
                  </a:cubicBezTo>
                  <a:cubicBezTo>
                    <a:pt x="175" y="35"/>
                    <a:pt x="175" y="36"/>
                    <a:pt x="174" y="37"/>
                  </a:cubicBezTo>
                  <a:cubicBezTo>
                    <a:pt x="167" y="39"/>
                    <a:pt x="161" y="41"/>
                    <a:pt x="154" y="43"/>
                  </a:cubicBezTo>
                  <a:cubicBezTo>
                    <a:pt x="154" y="43"/>
                    <a:pt x="154" y="43"/>
                    <a:pt x="154" y="43"/>
                  </a:cubicBezTo>
                  <a:moveTo>
                    <a:pt x="195" y="0"/>
                  </a:moveTo>
                  <a:cubicBezTo>
                    <a:pt x="186" y="0"/>
                    <a:pt x="176" y="2"/>
                    <a:pt x="170" y="5"/>
                  </a:cubicBezTo>
                  <a:cubicBezTo>
                    <a:pt x="170" y="5"/>
                    <a:pt x="170" y="5"/>
                    <a:pt x="170" y="5"/>
                  </a:cubicBezTo>
                  <a:cubicBezTo>
                    <a:pt x="169" y="5"/>
                    <a:pt x="168" y="6"/>
                    <a:pt x="167" y="6"/>
                  </a:cubicBezTo>
                  <a:cubicBezTo>
                    <a:pt x="167" y="6"/>
                    <a:pt x="167" y="6"/>
                    <a:pt x="167" y="6"/>
                  </a:cubicBezTo>
                  <a:cubicBezTo>
                    <a:pt x="167" y="6"/>
                    <a:pt x="166" y="6"/>
                    <a:pt x="166" y="6"/>
                  </a:cubicBezTo>
                  <a:cubicBezTo>
                    <a:pt x="149" y="13"/>
                    <a:pt x="129" y="19"/>
                    <a:pt x="110" y="20"/>
                  </a:cubicBezTo>
                  <a:cubicBezTo>
                    <a:pt x="92" y="27"/>
                    <a:pt x="73" y="32"/>
                    <a:pt x="54" y="36"/>
                  </a:cubicBezTo>
                  <a:cubicBezTo>
                    <a:pt x="55" y="37"/>
                    <a:pt x="56" y="37"/>
                    <a:pt x="57" y="37"/>
                  </a:cubicBezTo>
                  <a:cubicBezTo>
                    <a:pt x="58" y="38"/>
                    <a:pt x="58" y="39"/>
                    <a:pt x="58" y="40"/>
                  </a:cubicBezTo>
                  <a:cubicBezTo>
                    <a:pt x="57" y="41"/>
                    <a:pt x="57" y="41"/>
                    <a:pt x="56" y="41"/>
                  </a:cubicBezTo>
                  <a:cubicBezTo>
                    <a:pt x="55" y="41"/>
                    <a:pt x="55" y="41"/>
                    <a:pt x="55" y="41"/>
                  </a:cubicBezTo>
                  <a:cubicBezTo>
                    <a:pt x="53" y="40"/>
                    <a:pt x="50" y="39"/>
                    <a:pt x="48" y="38"/>
                  </a:cubicBezTo>
                  <a:cubicBezTo>
                    <a:pt x="32" y="41"/>
                    <a:pt x="16" y="44"/>
                    <a:pt x="0" y="46"/>
                  </a:cubicBezTo>
                  <a:cubicBezTo>
                    <a:pt x="13" y="59"/>
                    <a:pt x="29" y="70"/>
                    <a:pt x="47" y="76"/>
                  </a:cubicBezTo>
                  <a:cubicBezTo>
                    <a:pt x="63" y="81"/>
                    <a:pt x="80" y="84"/>
                    <a:pt x="97" y="84"/>
                  </a:cubicBezTo>
                  <a:cubicBezTo>
                    <a:pt x="131" y="84"/>
                    <a:pt x="166" y="73"/>
                    <a:pt x="193" y="52"/>
                  </a:cubicBezTo>
                  <a:cubicBezTo>
                    <a:pt x="205" y="43"/>
                    <a:pt x="225" y="20"/>
                    <a:pt x="215" y="5"/>
                  </a:cubicBezTo>
                  <a:cubicBezTo>
                    <a:pt x="210" y="2"/>
                    <a:pt x="202" y="0"/>
                    <a:pt x="19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3" name="Freeform 392"/>
            <p:cNvSpPr/>
            <p:nvPr/>
          </p:nvSpPr>
          <p:spPr bwMode="auto">
            <a:xfrm>
              <a:off x="2212827" y="4096403"/>
              <a:ext cx="623256" cy="748783"/>
            </a:xfrm>
            <a:custGeom>
              <a:avLst/>
              <a:gdLst>
                <a:gd name="T0" fmla="*/ 241 w 328"/>
                <a:gd name="T1" fmla="*/ 128 h 393"/>
                <a:gd name="T2" fmla="*/ 313 w 328"/>
                <a:gd name="T3" fmla="*/ 119 h 393"/>
                <a:gd name="T4" fmla="*/ 247 w 328"/>
                <a:gd name="T5" fmla="*/ 28 h 393"/>
                <a:gd name="T6" fmla="*/ 54 w 328"/>
                <a:gd name="T7" fmla="*/ 127 h 393"/>
                <a:gd name="T8" fmla="*/ 113 w 328"/>
                <a:gd name="T9" fmla="*/ 370 h 393"/>
                <a:gd name="T10" fmla="*/ 244 w 328"/>
                <a:gd name="T11" fmla="*/ 373 h 393"/>
                <a:gd name="T12" fmla="*/ 303 w 328"/>
                <a:gd name="T13" fmla="*/ 313 h 393"/>
                <a:gd name="T14" fmla="*/ 249 w 328"/>
                <a:gd name="T15" fmla="*/ 296 h 393"/>
                <a:gd name="T16" fmla="*/ 133 w 328"/>
                <a:gd name="T17" fmla="*/ 295 h 393"/>
                <a:gd name="T18" fmla="*/ 108 w 328"/>
                <a:gd name="T19" fmla="*/ 193 h 393"/>
                <a:gd name="T20" fmla="*/ 177 w 328"/>
                <a:gd name="T21" fmla="*/ 112 h 393"/>
                <a:gd name="T22" fmla="*/ 241 w 328"/>
                <a:gd name="T23" fmla="*/ 128 h 393"/>
                <a:gd name="T24" fmla="*/ 242 w 328"/>
                <a:gd name="T25" fmla="*/ 126 h 393"/>
                <a:gd name="T26" fmla="*/ 165 w 328"/>
                <a:gd name="T27" fmla="*/ 113 h 393"/>
                <a:gd name="T28" fmla="*/ 126 w 328"/>
                <a:gd name="T29" fmla="*/ 148 h 393"/>
                <a:gd name="T30" fmla="*/ 105 w 328"/>
                <a:gd name="T31" fmla="*/ 246 h 393"/>
                <a:gd name="T32" fmla="*/ 136 w 328"/>
                <a:gd name="T33" fmla="*/ 301 h 393"/>
                <a:gd name="T34" fmla="*/ 214 w 328"/>
                <a:gd name="T35" fmla="*/ 309 h 393"/>
                <a:gd name="T36" fmla="*/ 274 w 328"/>
                <a:gd name="T37" fmla="*/ 294 h 393"/>
                <a:gd name="T38" fmla="*/ 295 w 328"/>
                <a:gd name="T39" fmla="*/ 300 h 393"/>
                <a:gd name="T40" fmla="*/ 278 w 328"/>
                <a:gd name="T41" fmla="*/ 352 h 393"/>
                <a:gd name="T42" fmla="*/ 132 w 328"/>
                <a:gd name="T43" fmla="*/ 376 h 393"/>
                <a:gd name="T44" fmla="*/ 46 w 328"/>
                <a:gd name="T45" fmla="*/ 286 h 393"/>
                <a:gd name="T46" fmla="*/ 217 w 328"/>
                <a:gd name="T47" fmla="*/ 24 h 393"/>
                <a:gd name="T48" fmla="*/ 307 w 328"/>
                <a:gd name="T49" fmla="*/ 77 h 393"/>
                <a:gd name="T50" fmla="*/ 293 w 328"/>
                <a:gd name="T51" fmla="*/ 137 h 393"/>
                <a:gd name="T52" fmla="*/ 242 w 328"/>
                <a:gd name="T53" fmla="*/ 126 h 393"/>
                <a:gd name="T54" fmla="*/ 241 w 328"/>
                <a:gd name="T55" fmla="*/ 12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28" h="393">
                  <a:moveTo>
                    <a:pt x="241" y="128"/>
                  </a:moveTo>
                  <a:cubicBezTo>
                    <a:pt x="263" y="139"/>
                    <a:pt x="303" y="151"/>
                    <a:pt x="313" y="119"/>
                  </a:cubicBezTo>
                  <a:cubicBezTo>
                    <a:pt x="328" y="75"/>
                    <a:pt x="283" y="42"/>
                    <a:pt x="247" y="28"/>
                  </a:cubicBezTo>
                  <a:cubicBezTo>
                    <a:pt x="169" y="0"/>
                    <a:pt x="86" y="58"/>
                    <a:pt x="54" y="127"/>
                  </a:cubicBezTo>
                  <a:cubicBezTo>
                    <a:pt x="16" y="210"/>
                    <a:pt x="28" y="321"/>
                    <a:pt x="113" y="370"/>
                  </a:cubicBezTo>
                  <a:cubicBezTo>
                    <a:pt x="152" y="392"/>
                    <a:pt x="203" y="391"/>
                    <a:pt x="244" y="373"/>
                  </a:cubicBezTo>
                  <a:cubicBezTo>
                    <a:pt x="267" y="362"/>
                    <a:pt x="303" y="343"/>
                    <a:pt x="303" y="313"/>
                  </a:cubicBezTo>
                  <a:cubicBezTo>
                    <a:pt x="303" y="286"/>
                    <a:pt x="265" y="291"/>
                    <a:pt x="249" y="296"/>
                  </a:cubicBezTo>
                  <a:cubicBezTo>
                    <a:pt x="212" y="309"/>
                    <a:pt x="167" y="324"/>
                    <a:pt x="133" y="295"/>
                  </a:cubicBezTo>
                  <a:cubicBezTo>
                    <a:pt x="104" y="270"/>
                    <a:pt x="100" y="227"/>
                    <a:pt x="108" y="193"/>
                  </a:cubicBezTo>
                  <a:cubicBezTo>
                    <a:pt x="116" y="155"/>
                    <a:pt x="139" y="120"/>
                    <a:pt x="177" y="112"/>
                  </a:cubicBezTo>
                  <a:cubicBezTo>
                    <a:pt x="199" y="106"/>
                    <a:pt x="222" y="118"/>
                    <a:pt x="241" y="128"/>
                  </a:cubicBezTo>
                  <a:cubicBezTo>
                    <a:pt x="242" y="126"/>
                    <a:pt x="242" y="126"/>
                    <a:pt x="242" y="126"/>
                  </a:cubicBezTo>
                  <a:cubicBezTo>
                    <a:pt x="217" y="113"/>
                    <a:pt x="193" y="103"/>
                    <a:pt x="165" y="113"/>
                  </a:cubicBezTo>
                  <a:cubicBezTo>
                    <a:pt x="148" y="119"/>
                    <a:pt x="136" y="134"/>
                    <a:pt x="126" y="148"/>
                  </a:cubicBezTo>
                  <a:cubicBezTo>
                    <a:pt x="107" y="176"/>
                    <a:pt x="99" y="214"/>
                    <a:pt x="105" y="246"/>
                  </a:cubicBezTo>
                  <a:cubicBezTo>
                    <a:pt x="109" y="267"/>
                    <a:pt x="120" y="287"/>
                    <a:pt x="136" y="301"/>
                  </a:cubicBezTo>
                  <a:cubicBezTo>
                    <a:pt x="157" y="319"/>
                    <a:pt x="189" y="315"/>
                    <a:pt x="214" y="309"/>
                  </a:cubicBezTo>
                  <a:cubicBezTo>
                    <a:pt x="235" y="304"/>
                    <a:pt x="253" y="294"/>
                    <a:pt x="274" y="294"/>
                  </a:cubicBezTo>
                  <a:cubicBezTo>
                    <a:pt x="282" y="293"/>
                    <a:pt x="289" y="296"/>
                    <a:pt x="295" y="300"/>
                  </a:cubicBezTo>
                  <a:cubicBezTo>
                    <a:pt x="314" y="315"/>
                    <a:pt x="291" y="341"/>
                    <a:pt x="278" y="352"/>
                  </a:cubicBezTo>
                  <a:cubicBezTo>
                    <a:pt x="237" y="384"/>
                    <a:pt x="181" y="393"/>
                    <a:pt x="132" y="376"/>
                  </a:cubicBezTo>
                  <a:cubicBezTo>
                    <a:pt x="91" y="361"/>
                    <a:pt x="61" y="326"/>
                    <a:pt x="46" y="286"/>
                  </a:cubicBezTo>
                  <a:cubicBezTo>
                    <a:pt x="0" y="172"/>
                    <a:pt x="86" y="14"/>
                    <a:pt x="217" y="24"/>
                  </a:cubicBezTo>
                  <a:cubicBezTo>
                    <a:pt x="252" y="27"/>
                    <a:pt x="289" y="47"/>
                    <a:pt x="307" y="77"/>
                  </a:cubicBezTo>
                  <a:cubicBezTo>
                    <a:pt x="320" y="97"/>
                    <a:pt x="318" y="128"/>
                    <a:pt x="293" y="137"/>
                  </a:cubicBezTo>
                  <a:cubicBezTo>
                    <a:pt x="277" y="143"/>
                    <a:pt x="256" y="133"/>
                    <a:pt x="242" y="126"/>
                  </a:cubicBezTo>
                  <a:cubicBezTo>
                    <a:pt x="241" y="128"/>
                    <a:pt x="241" y="128"/>
                    <a:pt x="241" y="128"/>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4" name="Freeform 393"/>
            <p:cNvSpPr>
              <a:spLocks noEditPoints="1"/>
            </p:cNvSpPr>
            <p:nvPr/>
          </p:nvSpPr>
          <p:spPr bwMode="auto">
            <a:xfrm>
              <a:off x="2344456" y="4228075"/>
              <a:ext cx="418675" cy="512408"/>
            </a:xfrm>
            <a:custGeom>
              <a:avLst/>
              <a:gdLst>
                <a:gd name="T0" fmla="*/ 53 w 221"/>
                <a:gd name="T1" fmla="*/ 260 h 269"/>
                <a:gd name="T2" fmla="*/ 64 w 221"/>
                <a:gd name="T3" fmla="*/ 269 h 269"/>
                <a:gd name="T4" fmla="*/ 55 w 221"/>
                <a:gd name="T5" fmla="*/ 259 h 269"/>
                <a:gd name="T6" fmla="*/ 26 w 221"/>
                <a:gd name="T7" fmla="*/ 231 h 269"/>
                <a:gd name="T8" fmla="*/ 24 w 221"/>
                <a:gd name="T9" fmla="*/ 234 h 269"/>
                <a:gd name="T10" fmla="*/ 39 w 221"/>
                <a:gd name="T11" fmla="*/ 250 h 269"/>
                <a:gd name="T12" fmla="*/ 40 w 221"/>
                <a:gd name="T13" fmla="*/ 247 h 269"/>
                <a:gd name="T14" fmla="*/ 26 w 221"/>
                <a:gd name="T15" fmla="*/ 231 h 269"/>
                <a:gd name="T16" fmla="*/ 7 w 221"/>
                <a:gd name="T17" fmla="*/ 196 h 269"/>
                <a:gd name="T18" fmla="*/ 14 w 221"/>
                <a:gd name="T19" fmla="*/ 217 h 269"/>
                <a:gd name="T20" fmla="*/ 16 w 221"/>
                <a:gd name="T21" fmla="*/ 218 h 269"/>
                <a:gd name="T22" fmla="*/ 10 w 221"/>
                <a:gd name="T23" fmla="*/ 197 h 269"/>
                <a:gd name="T24" fmla="*/ 2 w 221"/>
                <a:gd name="T25" fmla="*/ 156 h 269"/>
                <a:gd name="T26" fmla="*/ 0 w 221"/>
                <a:gd name="T27" fmla="*/ 158 h 269"/>
                <a:gd name="T28" fmla="*/ 4 w 221"/>
                <a:gd name="T29" fmla="*/ 180 h 269"/>
                <a:gd name="T30" fmla="*/ 6 w 221"/>
                <a:gd name="T31" fmla="*/ 178 h 269"/>
                <a:gd name="T32" fmla="*/ 2 w 221"/>
                <a:gd name="T33" fmla="*/ 156 h 269"/>
                <a:gd name="T34" fmla="*/ 4 w 221"/>
                <a:gd name="T35" fmla="*/ 118 h 269"/>
                <a:gd name="T36" fmla="*/ 3 w 221"/>
                <a:gd name="T37" fmla="*/ 140 h 269"/>
                <a:gd name="T38" fmla="*/ 5 w 221"/>
                <a:gd name="T39" fmla="*/ 138 h 269"/>
                <a:gd name="T40" fmla="*/ 7 w 221"/>
                <a:gd name="T41" fmla="*/ 116 h 269"/>
                <a:gd name="T42" fmla="*/ 20 w 221"/>
                <a:gd name="T43" fmla="*/ 79 h 269"/>
                <a:gd name="T44" fmla="*/ 18 w 221"/>
                <a:gd name="T45" fmla="*/ 80 h 269"/>
                <a:gd name="T46" fmla="*/ 12 w 221"/>
                <a:gd name="T47" fmla="*/ 101 h 269"/>
                <a:gd name="T48" fmla="*/ 14 w 221"/>
                <a:gd name="T49" fmla="*/ 100 h 269"/>
                <a:gd name="T50" fmla="*/ 21 w 221"/>
                <a:gd name="T51" fmla="*/ 79 h 269"/>
                <a:gd name="T52" fmla="*/ 42 w 221"/>
                <a:gd name="T53" fmla="*/ 45 h 269"/>
                <a:gd name="T54" fmla="*/ 32 w 221"/>
                <a:gd name="T55" fmla="*/ 58 h 269"/>
                <a:gd name="T56" fmla="*/ 29 w 221"/>
                <a:gd name="T57" fmla="*/ 65 h 269"/>
                <a:gd name="T58" fmla="*/ 32 w 221"/>
                <a:gd name="T59" fmla="*/ 65 h 269"/>
                <a:gd name="T60" fmla="*/ 43 w 221"/>
                <a:gd name="T61" fmla="*/ 49 h 269"/>
                <a:gd name="T62" fmla="*/ 42 w 221"/>
                <a:gd name="T63" fmla="*/ 45 h 269"/>
                <a:gd name="T64" fmla="*/ 201 w 221"/>
                <a:gd name="T65" fmla="*/ 25 h 269"/>
                <a:gd name="T66" fmla="*/ 217 w 221"/>
                <a:gd name="T67" fmla="*/ 39 h 269"/>
                <a:gd name="T68" fmla="*/ 220 w 221"/>
                <a:gd name="T69" fmla="*/ 39 h 269"/>
                <a:gd name="T70" fmla="*/ 220 w 221"/>
                <a:gd name="T71" fmla="*/ 36 h 269"/>
                <a:gd name="T72" fmla="*/ 202 w 221"/>
                <a:gd name="T73" fmla="*/ 24 h 269"/>
                <a:gd name="T74" fmla="*/ 70 w 221"/>
                <a:gd name="T75" fmla="*/ 18 h 269"/>
                <a:gd name="T76" fmla="*/ 54 w 221"/>
                <a:gd name="T77" fmla="*/ 34 h 269"/>
                <a:gd name="T78" fmla="*/ 57 w 221"/>
                <a:gd name="T79" fmla="*/ 34 h 269"/>
                <a:gd name="T80" fmla="*/ 73 w 221"/>
                <a:gd name="T81" fmla="*/ 19 h 269"/>
                <a:gd name="T82" fmla="*/ 166 w 221"/>
                <a:gd name="T83" fmla="*/ 6 h 269"/>
                <a:gd name="T84" fmla="*/ 166 w 221"/>
                <a:gd name="T85" fmla="*/ 10 h 269"/>
                <a:gd name="T86" fmla="*/ 185 w 221"/>
                <a:gd name="T87" fmla="*/ 18 h 269"/>
                <a:gd name="T88" fmla="*/ 186 w 221"/>
                <a:gd name="T89" fmla="*/ 14 h 269"/>
                <a:gd name="T90" fmla="*/ 166 w 221"/>
                <a:gd name="T91" fmla="*/ 6 h 269"/>
                <a:gd name="T92" fmla="*/ 107 w 221"/>
                <a:gd name="T93" fmla="*/ 2 h 269"/>
                <a:gd name="T94" fmla="*/ 87 w 221"/>
                <a:gd name="T95" fmla="*/ 8 h 269"/>
                <a:gd name="T96" fmla="*/ 88 w 221"/>
                <a:gd name="T97" fmla="*/ 12 h 269"/>
                <a:gd name="T98" fmla="*/ 108 w 221"/>
                <a:gd name="T99" fmla="*/ 6 h 269"/>
                <a:gd name="T100" fmla="*/ 107 w 221"/>
                <a:gd name="T101" fmla="*/ 2 h 269"/>
                <a:gd name="T102" fmla="*/ 127 w 221"/>
                <a:gd name="T103" fmla="*/ 0 h 269"/>
                <a:gd name="T104" fmla="*/ 127 w 221"/>
                <a:gd name="T105" fmla="*/ 4 h 269"/>
                <a:gd name="T106" fmla="*/ 128 w 221"/>
                <a:gd name="T107" fmla="*/ 4 h 269"/>
                <a:gd name="T108" fmla="*/ 147 w 221"/>
                <a:gd name="T109" fmla="*/ 6 h 269"/>
                <a:gd name="T110" fmla="*/ 149 w 221"/>
                <a:gd name="T111" fmla="*/ 4 h 269"/>
                <a:gd name="T112" fmla="*/ 128 w 221"/>
                <a:gd name="T113"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21" h="269">
                  <a:moveTo>
                    <a:pt x="54" y="259"/>
                  </a:moveTo>
                  <a:cubicBezTo>
                    <a:pt x="54" y="259"/>
                    <a:pt x="53" y="259"/>
                    <a:pt x="53" y="260"/>
                  </a:cubicBezTo>
                  <a:cubicBezTo>
                    <a:pt x="52" y="261"/>
                    <a:pt x="52" y="262"/>
                    <a:pt x="53" y="262"/>
                  </a:cubicBezTo>
                  <a:cubicBezTo>
                    <a:pt x="57" y="265"/>
                    <a:pt x="60" y="267"/>
                    <a:pt x="64" y="269"/>
                  </a:cubicBezTo>
                  <a:cubicBezTo>
                    <a:pt x="66" y="268"/>
                    <a:pt x="68" y="268"/>
                    <a:pt x="70" y="267"/>
                  </a:cubicBezTo>
                  <a:cubicBezTo>
                    <a:pt x="65" y="265"/>
                    <a:pt x="60" y="262"/>
                    <a:pt x="55" y="259"/>
                  </a:cubicBezTo>
                  <a:cubicBezTo>
                    <a:pt x="55" y="259"/>
                    <a:pt x="55" y="259"/>
                    <a:pt x="54" y="259"/>
                  </a:cubicBezTo>
                  <a:moveTo>
                    <a:pt x="26" y="231"/>
                  </a:moveTo>
                  <a:cubicBezTo>
                    <a:pt x="25" y="231"/>
                    <a:pt x="25" y="231"/>
                    <a:pt x="24" y="232"/>
                  </a:cubicBezTo>
                  <a:cubicBezTo>
                    <a:pt x="24" y="232"/>
                    <a:pt x="23" y="233"/>
                    <a:pt x="24" y="234"/>
                  </a:cubicBezTo>
                  <a:cubicBezTo>
                    <a:pt x="28" y="240"/>
                    <a:pt x="32" y="245"/>
                    <a:pt x="37" y="250"/>
                  </a:cubicBezTo>
                  <a:cubicBezTo>
                    <a:pt x="38" y="250"/>
                    <a:pt x="38" y="250"/>
                    <a:pt x="39" y="250"/>
                  </a:cubicBezTo>
                  <a:cubicBezTo>
                    <a:pt x="39" y="250"/>
                    <a:pt x="40" y="250"/>
                    <a:pt x="40" y="250"/>
                  </a:cubicBezTo>
                  <a:cubicBezTo>
                    <a:pt x="41" y="249"/>
                    <a:pt x="41" y="248"/>
                    <a:pt x="40" y="247"/>
                  </a:cubicBezTo>
                  <a:cubicBezTo>
                    <a:pt x="35" y="242"/>
                    <a:pt x="31" y="237"/>
                    <a:pt x="27" y="232"/>
                  </a:cubicBezTo>
                  <a:cubicBezTo>
                    <a:pt x="27" y="231"/>
                    <a:pt x="26" y="231"/>
                    <a:pt x="26" y="231"/>
                  </a:cubicBezTo>
                  <a:moveTo>
                    <a:pt x="8" y="195"/>
                  </a:moveTo>
                  <a:cubicBezTo>
                    <a:pt x="8" y="195"/>
                    <a:pt x="8" y="195"/>
                    <a:pt x="7" y="196"/>
                  </a:cubicBezTo>
                  <a:cubicBezTo>
                    <a:pt x="6" y="196"/>
                    <a:pt x="6" y="197"/>
                    <a:pt x="6" y="198"/>
                  </a:cubicBezTo>
                  <a:cubicBezTo>
                    <a:pt x="8" y="205"/>
                    <a:pt x="11" y="211"/>
                    <a:pt x="14" y="217"/>
                  </a:cubicBezTo>
                  <a:cubicBezTo>
                    <a:pt x="14" y="218"/>
                    <a:pt x="15" y="218"/>
                    <a:pt x="15" y="218"/>
                  </a:cubicBezTo>
                  <a:cubicBezTo>
                    <a:pt x="16" y="218"/>
                    <a:pt x="16" y="218"/>
                    <a:pt x="16" y="218"/>
                  </a:cubicBezTo>
                  <a:cubicBezTo>
                    <a:pt x="17" y="217"/>
                    <a:pt x="18" y="216"/>
                    <a:pt x="17" y="215"/>
                  </a:cubicBezTo>
                  <a:cubicBezTo>
                    <a:pt x="14" y="209"/>
                    <a:pt x="12" y="203"/>
                    <a:pt x="10" y="197"/>
                  </a:cubicBezTo>
                  <a:cubicBezTo>
                    <a:pt x="10" y="196"/>
                    <a:pt x="9" y="195"/>
                    <a:pt x="8" y="195"/>
                  </a:cubicBezTo>
                  <a:moveTo>
                    <a:pt x="2" y="156"/>
                  </a:moveTo>
                  <a:cubicBezTo>
                    <a:pt x="2" y="156"/>
                    <a:pt x="2" y="156"/>
                    <a:pt x="2" y="156"/>
                  </a:cubicBezTo>
                  <a:cubicBezTo>
                    <a:pt x="1" y="156"/>
                    <a:pt x="0" y="157"/>
                    <a:pt x="0" y="158"/>
                  </a:cubicBezTo>
                  <a:cubicBezTo>
                    <a:pt x="0" y="165"/>
                    <a:pt x="1" y="172"/>
                    <a:pt x="2" y="178"/>
                  </a:cubicBezTo>
                  <a:cubicBezTo>
                    <a:pt x="2" y="179"/>
                    <a:pt x="3" y="180"/>
                    <a:pt x="4" y="180"/>
                  </a:cubicBezTo>
                  <a:cubicBezTo>
                    <a:pt x="4" y="180"/>
                    <a:pt x="4" y="180"/>
                    <a:pt x="4" y="180"/>
                  </a:cubicBezTo>
                  <a:cubicBezTo>
                    <a:pt x="5" y="180"/>
                    <a:pt x="6" y="179"/>
                    <a:pt x="6" y="178"/>
                  </a:cubicBezTo>
                  <a:cubicBezTo>
                    <a:pt x="5" y="171"/>
                    <a:pt x="4" y="165"/>
                    <a:pt x="4" y="158"/>
                  </a:cubicBezTo>
                  <a:cubicBezTo>
                    <a:pt x="4" y="157"/>
                    <a:pt x="3" y="156"/>
                    <a:pt x="2" y="156"/>
                  </a:cubicBezTo>
                  <a:moveTo>
                    <a:pt x="6" y="116"/>
                  </a:moveTo>
                  <a:cubicBezTo>
                    <a:pt x="6" y="116"/>
                    <a:pt x="5" y="117"/>
                    <a:pt x="4" y="118"/>
                  </a:cubicBezTo>
                  <a:cubicBezTo>
                    <a:pt x="3" y="125"/>
                    <a:pt x="2" y="131"/>
                    <a:pt x="1" y="138"/>
                  </a:cubicBezTo>
                  <a:cubicBezTo>
                    <a:pt x="1" y="139"/>
                    <a:pt x="2" y="140"/>
                    <a:pt x="3" y="140"/>
                  </a:cubicBezTo>
                  <a:cubicBezTo>
                    <a:pt x="3" y="140"/>
                    <a:pt x="3" y="140"/>
                    <a:pt x="3" y="140"/>
                  </a:cubicBezTo>
                  <a:cubicBezTo>
                    <a:pt x="4" y="140"/>
                    <a:pt x="5" y="139"/>
                    <a:pt x="5" y="138"/>
                  </a:cubicBezTo>
                  <a:cubicBezTo>
                    <a:pt x="6" y="132"/>
                    <a:pt x="7" y="125"/>
                    <a:pt x="8" y="119"/>
                  </a:cubicBezTo>
                  <a:cubicBezTo>
                    <a:pt x="9" y="118"/>
                    <a:pt x="8" y="117"/>
                    <a:pt x="7" y="116"/>
                  </a:cubicBezTo>
                  <a:cubicBezTo>
                    <a:pt x="7" y="116"/>
                    <a:pt x="7" y="116"/>
                    <a:pt x="6" y="116"/>
                  </a:cubicBezTo>
                  <a:moveTo>
                    <a:pt x="20" y="79"/>
                  </a:moveTo>
                  <a:cubicBezTo>
                    <a:pt x="19" y="79"/>
                    <a:pt x="19" y="79"/>
                    <a:pt x="18" y="80"/>
                  </a:cubicBezTo>
                  <a:cubicBezTo>
                    <a:pt x="18" y="80"/>
                    <a:pt x="18" y="80"/>
                    <a:pt x="18" y="80"/>
                  </a:cubicBezTo>
                  <a:cubicBezTo>
                    <a:pt x="15" y="86"/>
                    <a:pt x="13" y="92"/>
                    <a:pt x="10" y="99"/>
                  </a:cubicBezTo>
                  <a:cubicBezTo>
                    <a:pt x="10" y="100"/>
                    <a:pt x="11" y="101"/>
                    <a:pt x="12" y="101"/>
                  </a:cubicBezTo>
                  <a:cubicBezTo>
                    <a:pt x="12" y="101"/>
                    <a:pt x="12" y="101"/>
                    <a:pt x="12" y="101"/>
                  </a:cubicBezTo>
                  <a:cubicBezTo>
                    <a:pt x="13" y="101"/>
                    <a:pt x="14" y="101"/>
                    <a:pt x="14" y="100"/>
                  </a:cubicBezTo>
                  <a:cubicBezTo>
                    <a:pt x="16" y="94"/>
                    <a:pt x="19" y="88"/>
                    <a:pt x="22" y="82"/>
                  </a:cubicBezTo>
                  <a:cubicBezTo>
                    <a:pt x="23" y="81"/>
                    <a:pt x="22" y="80"/>
                    <a:pt x="21" y="79"/>
                  </a:cubicBezTo>
                  <a:cubicBezTo>
                    <a:pt x="21" y="79"/>
                    <a:pt x="21" y="79"/>
                    <a:pt x="20" y="79"/>
                  </a:cubicBezTo>
                  <a:moveTo>
                    <a:pt x="42" y="45"/>
                  </a:moveTo>
                  <a:cubicBezTo>
                    <a:pt x="41" y="45"/>
                    <a:pt x="41" y="46"/>
                    <a:pt x="40" y="46"/>
                  </a:cubicBezTo>
                  <a:cubicBezTo>
                    <a:pt x="37" y="50"/>
                    <a:pt x="34" y="54"/>
                    <a:pt x="32" y="58"/>
                  </a:cubicBezTo>
                  <a:cubicBezTo>
                    <a:pt x="30" y="59"/>
                    <a:pt x="29" y="61"/>
                    <a:pt x="29" y="63"/>
                  </a:cubicBezTo>
                  <a:cubicBezTo>
                    <a:pt x="28" y="63"/>
                    <a:pt x="28" y="65"/>
                    <a:pt x="29" y="65"/>
                  </a:cubicBezTo>
                  <a:cubicBezTo>
                    <a:pt x="29" y="65"/>
                    <a:pt x="30" y="66"/>
                    <a:pt x="30" y="66"/>
                  </a:cubicBezTo>
                  <a:cubicBezTo>
                    <a:pt x="31" y="66"/>
                    <a:pt x="31" y="65"/>
                    <a:pt x="32" y="65"/>
                  </a:cubicBezTo>
                  <a:cubicBezTo>
                    <a:pt x="33" y="63"/>
                    <a:pt x="34" y="62"/>
                    <a:pt x="35" y="60"/>
                  </a:cubicBezTo>
                  <a:cubicBezTo>
                    <a:pt x="38" y="56"/>
                    <a:pt x="41" y="52"/>
                    <a:pt x="43" y="49"/>
                  </a:cubicBezTo>
                  <a:cubicBezTo>
                    <a:pt x="44" y="48"/>
                    <a:pt x="44" y="47"/>
                    <a:pt x="43" y="46"/>
                  </a:cubicBezTo>
                  <a:cubicBezTo>
                    <a:pt x="43" y="46"/>
                    <a:pt x="42" y="45"/>
                    <a:pt x="42" y="45"/>
                  </a:cubicBezTo>
                  <a:moveTo>
                    <a:pt x="202" y="24"/>
                  </a:moveTo>
                  <a:cubicBezTo>
                    <a:pt x="202" y="24"/>
                    <a:pt x="201" y="24"/>
                    <a:pt x="201" y="25"/>
                  </a:cubicBezTo>
                  <a:cubicBezTo>
                    <a:pt x="200" y="26"/>
                    <a:pt x="200" y="27"/>
                    <a:pt x="201" y="27"/>
                  </a:cubicBezTo>
                  <a:cubicBezTo>
                    <a:pt x="211" y="34"/>
                    <a:pt x="217" y="39"/>
                    <a:pt x="217" y="39"/>
                  </a:cubicBezTo>
                  <a:cubicBezTo>
                    <a:pt x="218" y="39"/>
                    <a:pt x="218" y="39"/>
                    <a:pt x="219" y="39"/>
                  </a:cubicBezTo>
                  <a:cubicBezTo>
                    <a:pt x="219" y="39"/>
                    <a:pt x="220" y="39"/>
                    <a:pt x="220" y="39"/>
                  </a:cubicBezTo>
                  <a:cubicBezTo>
                    <a:pt x="221" y="38"/>
                    <a:pt x="221" y="37"/>
                    <a:pt x="220" y="36"/>
                  </a:cubicBezTo>
                  <a:cubicBezTo>
                    <a:pt x="220" y="36"/>
                    <a:pt x="220" y="36"/>
                    <a:pt x="220" y="36"/>
                  </a:cubicBezTo>
                  <a:cubicBezTo>
                    <a:pt x="220" y="36"/>
                    <a:pt x="214" y="31"/>
                    <a:pt x="203" y="24"/>
                  </a:cubicBezTo>
                  <a:cubicBezTo>
                    <a:pt x="203" y="24"/>
                    <a:pt x="203" y="24"/>
                    <a:pt x="202" y="24"/>
                  </a:cubicBezTo>
                  <a:moveTo>
                    <a:pt x="71" y="18"/>
                  </a:moveTo>
                  <a:cubicBezTo>
                    <a:pt x="70" y="18"/>
                    <a:pt x="70" y="18"/>
                    <a:pt x="70" y="18"/>
                  </a:cubicBezTo>
                  <a:cubicBezTo>
                    <a:pt x="64" y="22"/>
                    <a:pt x="59" y="26"/>
                    <a:pt x="54" y="31"/>
                  </a:cubicBezTo>
                  <a:cubicBezTo>
                    <a:pt x="53" y="32"/>
                    <a:pt x="53" y="33"/>
                    <a:pt x="54" y="34"/>
                  </a:cubicBezTo>
                  <a:cubicBezTo>
                    <a:pt x="54" y="34"/>
                    <a:pt x="55" y="35"/>
                    <a:pt x="55" y="35"/>
                  </a:cubicBezTo>
                  <a:cubicBezTo>
                    <a:pt x="56" y="35"/>
                    <a:pt x="56" y="34"/>
                    <a:pt x="57" y="34"/>
                  </a:cubicBezTo>
                  <a:cubicBezTo>
                    <a:pt x="62" y="29"/>
                    <a:pt x="67" y="25"/>
                    <a:pt x="72" y="22"/>
                  </a:cubicBezTo>
                  <a:cubicBezTo>
                    <a:pt x="73" y="21"/>
                    <a:pt x="73" y="20"/>
                    <a:pt x="73" y="19"/>
                  </a:cubicBezTo>
                  <a:cubicBezTo>
                    <a:pt x="72" y="18"/>
                    <a:pt x="72" y="18"/>
                    <a:pt x="71" y="18"/>
                  </a:cubicBezTo>
                  <a:moveTo>
                    <a:pt x="166" y="6"/>
                  </a:moveTo>
                  <a:cubicBezTo>
                    <a:pt x="166" y="6"/>
                    <a:pt x="165" y="7"/>
                    <a:pt x="164" y="8"/>
                  </a:cubicBezTo>
                  <a:cubicBezTo>
                    <a:pt x="164" y="9"/>
                    <a:pt x="165" y="10"/>
                    <a:pt x="166" y="10"/>
                  </a:cubicBezTo>
                  <a:cubicBezTo>
                    <a:pt x="172" y="13"/>
                    <a:pt x="178" y="15"/>
                    <a:pt x="184" y="18"/>
                  </a:cubicBezTo>
                  <a:cubicBezTo>
                    <a:pt x="185" y="18"/>
                    <a:pt x="185" y="18"/>
                    <a:pt x="185" y="18"/>
                  </a:cubicBezTo>
                  <a:cubicBezTo>
                    <a:pt x="186" y="18"/>
                    <a:pt x="186" y="18"/>
                    <a:pt x="187" y="17"/>
                  </a:cubicBezTo>
                  <a:cubicBezTo>
                    <a:pt x="187" y="16"/>
                    <a:pt x="187" y="15"/>
                    <a:pt x="186" y="14"/>
                  </a:cubicBezTo>
                  <a:cubicBezTo>
                    <a:pt x="180" y="11"/>
                    <a:pt x="174" y="9"/>
                    <a:pt x="167" y="7"/>
                  </a:cubicBezTo>
                  <a:cubicBezTo>
                    <a:pt x="167" y="6"/>
                    <a:pt x="167" y="6"/>
                    <a:pt x="166" y="6"/>
                  </a:cubicBezTo>
                  <a:moveTo>
                    <a:pt x="107" y="2"/>
                  </a:moveTo>
                  <a:cubicBezTo>
                    <a:pt x="107" y="2"/>
                    <a:pt x="107" y="2"/>
                    <a:pt x="107" y="2"/>
                  </a:cubicBezTo>
                  <a:cubicBezTo>
                    <a:pt x="107" y="2"/>
                    <a:pt x="107" y="2"/>
                    <a:pt x="107" y="2"/>
                  </a:cubicBezTo>
                  <a:cubicBezTo>
                    <a:pt x="100" y="4"/>
                    <a:pt x="94" y="6"/>
                    <a:pt x="87" y="8"/>
                  </a:cubicBezTo>
                  <a:cubicBezTo>
                    <a:pt x="86" y="9"/>
                    <a:pt x="86" y="10"/>
                    <a:pt x="86" y="11"/>
                  </a:cubicBezTo>
                  <a:cubicBezTo>
                    <a:pt x="87" y="12"/>
                    <a:pt x="88" y="12"/>
                    <a:pt x="88" y="12"/>
                  </a:cubicBezTo>
                  <a:cubicBezTo>
                    <a:pt x="89" y="12"/>
                    <a:pt x="89" y="12"/>
                    <a:pt x="89" y="12"/>
                  </a:cubicBezTo>
                  <a:cubicBezTo>
                    <a:pt x="95" y="9"/>
                    <a:pt x="102" y="7"/>
                    <a:pt x="108" y="6"/>
                  </a:cubicBezTo>
                  <a:cubicBezTo>
                    <a:pt x="109" y="6"/>
                    <a:pt x="109" y="5"/>
                    <a:pt x="109" y="4"/>
                  </a:cubicBezTo>
                  <a:cubicBezTo>
                    <a:pt x="109" y="3"/>
                    <a:pt x="108" y="2"/>
                    <a:pt x="107" y="2"/>
                  </a:cubicBezTo>
                  <a:moveTo>
                    <a:pt x="128" y="0"/>
                  </a:moveTo>
                  <a:cubicBezTo>
                    <a:pt x="127" y="0"/>
                    <a:pt x="127" y="0"/>
                    <a:pt x="127" y="0"/>
                  </a:cubicBezTo>
                  <a:cubicBezTo>
                    <a:pt x="126" y="0"/>
                    <a:pt x="125" y="1"/>
                    <a:pt x="125" y="2"/>
                  </a:cubicBezTo>
                  <a:cubicBezTo>
                    <a:pt x="125" y="3"/>
                    <a:pt x="126" y="4"/>
                    <a:pt x="127" y="4"/>
                  </a:cubicBezTo>
                  <a:cubicBezTo>
                    <a:pt x="127" y="4"/>
                    <a:pt x="127" y="4"/>
                    <a:pt x="127" y="4"/>
                  </a:cubicBezTo>
                  <a:cubicBezTo>
                    <a:pt x="128" y="4"/>
                    <a:pt x="128" y="4"/>
                    <a:pt x="128" y="4"/>
                  </a:cubicBezTo>
                  <a:cubicBezTo>
                    <a:pt x="128" y="4"/>
                    <a:pt x="128" y="4"/>
                    <a:pt x="128" y="4"/>
                  </a:cubicBezTo>
                  <a:cubicBezTo>
                    <a:pt x="135" y="4"/>
                    <a:pt x="141" y="5"/>
                    <a:pt x="147" y="6"/>
                  </a:cubicBezTo>
                  <a:cubicBezTo>
                    <a:pt x="147" y="6"/>
                    <a:pt x="147" y="6"/>
                    <a:pt x="147" y="6"/>
                  </a:cubicBezTo>
                  <a:cubicBezTo>
                    <a:pt x="148" y="6"/>
                    <a:pt x="149" y="5"/>
                    <a:pt x="149" y="4"/>
                  </a:cubicBezTo>
                  <a:cubicBezTo>
                    <a:pt x="149" y="3"/>
                    <a:pt x="148" y="2"/>
                    <a:pt x="147" y="2"/>
                  </a:cubicBezTo>
                  <a:cubicBezTo>
                    <a:pt x="141" y="1"/>
                    <a:pt x="135" y="0"/>
                    <a:pt x="128"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45" name="Freeform 394"/>
            <p:cNvSpPr>
              <a:spLocks noEditPoints="1"/>
            </p:cNvSpPr>
            <p:nvPr/>
          </p:nvSpPr>
          <p:spPr bwMode="auto">
            <a:xfrm>
              <a:off x="2466570" y="4730965"/>
              <a:ext cx="239470" cy="31728"/>
            </a:xfrm>
            <a:custGeom>
              <a:avLst/>
              <a:gdLst>
                <a:gd name="T0" fmla="*/ 86 w 127"/>
                <a:gd name="T1" fmla="*/ 11 h 17"/>
                <a:gd name="T2" fmla="*/ 86 w 127"/>
                <a:gd name="T3" fmla="*/ 11 h 17"/>
                <a:gd name="T4" fmla="*/ 66 w 127"/>
                <a:gd name="T5" fmla="*/ 13 h 17"/>
                <a:gd name="T6" fmla="*/ 65 w 127"/>
                <a:gd name="T7" fmla="*/ 16 h 17"/>
                <a:gd name="T8" fmla="*/ 67 w 127"/>
                <a:gd name="T9" fmla="*/ 17 h 17"/>
                <a:gd name="T10" fmla="*/ 67 w 127"/>
                <a:gd name="T11" fmla="*/ 17 h 17"/>
                <a:gd name="T12" fmla="*/ 87 w 127"/>
                <a:gd name="T13" fmla="*/ 15 h 17"/>
                <a:gd name="T14" fmla="*/ 88 w 127"/>
                <a:gd name="T15" fmla="*/ 13 h 17"/>
                <a:gd name="T16" fmla="*/ 86 w 127"/>
                <a:gd name="T17" fmla="*/ 11 h 17"/>
                <a:gd name="T18" fmla="*/ 27 w 127"/>
                <a:gd name="T19" fmla="*/ 10 h 17"/>
                <a:gd name="T20" fmla="*/ 25 w 127"/>
                <a:gd name="T21" fmla="*/ 12 h 17"/>
                <a:gd name="T22" fmla="*/ 26 w 127"/>
                <a:gd name="T23" fmla="*/ 14 h 17"/>
                <a:gd name="T24" fmla="*/ 46 w 127"/>
                <a:gd name="T25" fmla="*/ 17 h 17"/>
                <a:gd name="T26" fmla="*/ 47 w 127"/>
                <a:gd name="T27" fmla="*/ 17 h 17"/>
                <a:gd name="T28" fmla="*/ 49 w 127"/>
                <a:gd name="T29" fmla="*/ 15 h 17"/>
                <a:gd name="T30" fmla="*/ 47 w 127"/>
                <a:gd name="T31" fmla="*/ 13 h 17"/>
                <a:gd name="T32" fmla="*/ 27 w 127"/>
                <a:gd name="T33" fmla="*/ 10 h 17"/>
                <a:gd name="T34" fmla="*/ 27 w 127"/>
                <a:gd name="T35" fmla="*/ 10 h 17"/>
                <a:gd name="T36" fmla="*/ 6 w 127"/>
                <a:gd name="T37" fmla="*/ 3 h 17"/>
                <a:gd name="T38" fmla="*/ 0 w 127"/>
                <a:gd name="T39" fmla="*/ 5 h 17"/>
                <a:gd name="T40" fmla="*/ 7 w 127"/>
                <a:gd name="T41" fmla="*/ 8 h 17"/>
                <a:gd name="T42" fmla="*/ 8 w 127"/>
                <a:gd name="T43" fmla="*/ 8 h 17"/>
                <a:gd name="T44" fmla="*/ 10 w 127"/>
                <a:gd name="T45" fmla="*/ 7 h 17"/>
                <a:gd name="T46" fmla="*/ 9 w 127"/>
                <a:gd name="T47" fmla="*/ 4 h 17"/>
                <a:gd name="T48" fmla="*/ 6 w 127"/>
                <a:gd name="T49" fmla="*/ 3 h 17"/>
                <a:gd name="T50" fmla="*/ 125 w 127"/>
                <a:gd name="T51" fmla="*/ 0 h 17"/>
                <a:gd name="T52" fmla="*/ 124 w 127"/>
                <a:gd name="T53" fmla="*/ 0 h 17"/>
                <a:gd name="T54" fmla="*/ 105 w 127"/>
                <a:gd name="T55" fmla="*/ 6 h 17"/>
                <a:gd name="T56" fmla="*/ 104 w 127"/>
                <a:gd name="T57" fmla="*/ 9 h 17"/>
                <a:gd name="T58" fmla="*/ 106 w 127"/>
                <a:gd name="T59" fmla="*/ 10 h 17"/>
                <a:gd name="T60" fmla="*/ 106 w 127"/>
                <a:gd name="T61" fmla="*/ 10 h 17"/>
                <a:gd name="T62" fmla="*/ 126 w 127"/>
                <a:gd name="T63" fmla="*/ 4 h 17"/>
                <a:gd name="T64" fmla="*/ 127 w 127"/>
                <a:gd name="T65" fmla="*/ 1 h 17"/>
                <a:gd name="T66" fmla="*/ 125 w 127"/>
                <a:gd name="T67"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7">
                  <a:moveTo>
                    <a:pt x="86" y="11"/>
                  </a:moveTo>
                  <a:cubicBezTo>
                    <a:pt x="86" y="11"/>
                    <a:pt x="86" y="11"/>
                    <a:pt x="86" y="11"/>
                  </a:cubicBezTo>
                  <a:cubicBezTo>
                    <a:pt x="79" y="12"/>
                    <a:pt x="73" y="13"/>
                    <a:pt x="66" y="13"/>
                  </a:cubicBezTo>
                  <a:cubicBezTo>
                    <a:pt x="65" y="13"/>
                    <a:pt x="64" y="14"/>
                    <a:pt x="65" y="16"/>
                  </a:cubicBezTo>
                  <a:cubicBezTo>
                    <a:pt x="65" y="17"/>
                    <a:pt x="65" y="17"/>
                    <a:pt x="67" y="17"/>
                  </a:cubicBezTo>
                  <a:cubicBezTo>
                    <a:pt x="67" y="17"/>
                    <a:pt x="67" y="17"/>
                    <a:pt x="67" y="17"/>
                  </a:cubicBezTo>
                  <a:cubicBezTo>
                    <a:pt x="73" y="17"/>
                    <a:pt x="80" y="16"/>
                    <a:pt x="87" y="15"/>
                  </a:cubicBezTo>
                  <a:cubicBezTo>
                    <a:pt x="88" y="15"/>
                    <a:pt x="89" y="14"/>
                    <a:pt x="88" y="13"/>
                  </a:cubicBezTo>
                  <a:cubicBezTo>
                    <a:pt x="88" y="12"/>
                    <a:pt x="87" y="11"/>
                    <a:pt x="86" y="11"/>
                  </a:cubicBezTo>
                  <a:moveTo>
                    <a:pt x="27" y="10"/>
                  </a:moveTo>
                  <a:cubicBezTo>
                    <a:pt x="26" y="10"/>
                    <a:pt x="25" y="11"/>
                    <a:pt x="25" y="12"/>
                  </a:cubicBezTo>
                  <a:cubicBezTo>
                    <a:pt x="25" y="13"/>
                    <a:pt x="25" y="14"/>
                    <a:pt x="26" y="14"/>
                  </a:cubicBezTo>
                  <a:cubicBezTo>
                    <a:pt x="33" y="16"/>
                    <a:pt x="39" y="17"/>
                    <a:pt x="46" y="17"/>
                  </a:cubicBezTo>
                  <a:cubicBezTo>
                    <a:pt x="47" y="17"/>
                    <a:pt x="47" y="17"/>
                    <a:pt x="47" y="17"/>
                  </a:cubicBezTo>
                  <a:cubicBezTo>
                    <a:pt x="48" y="17"/>
                    <a:pt x="48" y="17"/>
                    <a:pt x="49" y="15"/>
                  </a:cubicBezTo>
                  <a:cubicBezTo>
                    <a:pt x="49" y="14"/>
                    <a:pt x="48" y="13"/>
                    <a:pt x="47" y="13"/>
                  </a:cubicBezTo>
                  <a:cubicBezTo>
                    <a:pt x="40" y="13"/>
                    <a:pt x="33" y="12"/>
                    <a:pt x="27" y="10"/>
                  </a:cubicBezTo>
                  <a:cubicBezTo>
                    <a:pt x="27" y="10"/>
                    <a:pt x="27" y="10"/>
                    <a:pt x="27" y="10"/>
                  </a:cubicBezTo>
                  <a:moveTo>
                    <a:pt x="6" y="3"/>
                  </a:moveTo>
                  <a:cubicBezTo>
                    <a:pt x="4" y="4"/>
                    <a:pt x="2" y="4"/>
                    <a:pt x="0" y="5"/>
                  </a:cubicBezTo>
                  <a:cubicBezTo>
                    <a:pt x="2" y="6"/>
                    <a:pt x="5" y="7"/>
                    <a:pt x="7" y="8"/>
                  </a:cubicBezTo>
                  <a:cubicBezTo>
                    <a:pt x="8" y="8"/>
                    <a:pt x="8" y="8"/>
                    <a:pt x="8" y="8"/>
                  </a:cubicBezTo>
                  <a:cubicBezTo>
                    <a:pt x="9" y="8"/>
                    <a:pt x="9" y="8"/>
                    <a:pt x="10" y="7"/>
                  </a:cubicBezTo>
                  <a:cubicBezTo>
                    <a:pt x="10" y="6"/>
                    <a:pt x="10" y="5"/>
                    <a:pt x="9" y="4"/>
                  </a:cubicBezTo>
                  <a:cubicBezTo>
                    <a:pt x="8" y="4"/>
                    <a:pt x="7" y="4"/>
                    <a:pt x="6" y="3"/>
                  </a:cubicBezTo>
                  <a:moveTo>
                    <a:pt x="125" y="0"/>
                  </a:moveTo>
                  <a:cubicBezTo>
                    <a:pt x="125" y="0"/>
                    <a:pt x="124" y="0"/>
                    <a:pt x="124" y="0"/>
                  </a:cubicBezTo>
                  <a:cubicBezTo>
                    <a:pt x="118" y="3"/>
                    <a:pt x="111" y="5"/>
                    <a:pt x="105" y="6"/>
                  </a:cubicBezTo>
                  <a:cubicBezTo>
                    <a:pt x="104" y="7"/>
                    <a:pt x="104" y="8"/>
                    <a:pt x="104" y="9"/>
                  </a:cubicBezTo>
                  <a:cubicBezTo>
                    <a:pt x="104" y="10"/>
                    <a:pt x="105" y="10"/>
                    <a:pt x="106" y="10"/>
                  </a:cubicBezTo>
                  <a:cubicBezTo>
                    <a:pt x="106" y="10"/>
                    <a:pt x="106" y="10"/>
                    <a:pt x="106" y="10"/>
                  </a:cubicBezTo>
                  <a:cubicBezTo>
                    <a:pt x="113" y="8"/>
                    <a:pt x="119" y="6"/>
                    <a:pt x="126" y="4"/>
                  </a:cubicBezTo>
                  <a:cubicBezTo>
                    <a:pt x="127" y="3"/>
                    <a:pt x="127" y="2"/>
                    <a:pt x="127" y="1"/>
                  </a:cubicBezTo>
                  <a:cubicBezTo>
                    <a:pt x="126" y="0"/>
                    <a:pt x="126" y="0"/>
                    <a:pt x="125" y="0"/>
                  </a:cubicBezTo>
                </a:path>
              </a:pathLst>
            </a:custGeom>
            <a:solidFill>
              <a:schemeClr val="accent3">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grpSp>
        <p:nvGrpSpPr>
          <p:cNvPr id="7182" name="组合 6"/>
          <p:cNvGrpSpPr/>
          <p:nvPr/>
        </p:nvGrpSpPr>
        <p:grpSpPr>
          <a:xfrm>
            <a:off x="5155954" y="4694767"/>
            <a:ext cx="582083" cy="732367"/>
            <a:chOff x="2581827" y="5172193"/>
            <a:chExt cx="579866" cy="731658"/>
          </a:xfrm>
        </p:grpSpPr>
        <p:sp>
          <p:nvSpPr>
            <p:cNvPr id="460" name="Freeform 409"/>
            <p:cNvSpPr>
              <a:spLocks noEditPoints="1"/>
            </p:cNvSpPr>
            <p:nvPr/>
          </p:nvSpPr>
          <p:spPr bwMode="auto">
            <a:xfrm>
              <a:off x="2588164" y="5181716"/>
              <a:ext cx="573529" cy="722135"/>
            </a:xfrm>
            <a:custGeom>
              <a:avLst/>
              <a:gdLst>
                <a:gd name="T0" fmla="*/ 106 w 302"/>
                <a:gd name="T1" fmla="*/ 6 h 379"/>
                <a:gd name="T2" fmla="*/ 28 w 302"/>
                <a:gd name="T3" fmla="*/ 106 h 379"/>
                <a:gd name="T4" fmla="*/ 86 w 302"/>
                <a:gd name="T5" fmla="*/ 367 h 379"/>
                <a:gd name="T6" fmla="*/ 203 w 302"/>
                <a:gd name="T7" fmla="*/ 340 h 379"/>
                <a:gd name="T8" fmla="*/ 302 w 302"/>
                <a:gd name="T9" fmla="*/ 196 h 379"/>
                <a:gd name="T10" fmla="*/ 106 w 302"/>
                <a:gd name="T11" fmla="*/ 6 h 379"/>
                <a:gd name="T12" fmla="*/ 220 w 302"/>
                <a:gd name="T13" fmla="*/ 200 h 379"/>
                <a:gd name="T14" fmla="*/ 165 w 302"/>
                <a:gd name="T15" fmla="*/ 257 h 379"/>
                <a:gd name="T16" fmla="*/ 112 w 302"/>
                <a:gd name="T17" fmla="*/ 261 h 379"/>
                <a:gd name="T18" fmla="*/ 104 w 302"/>
                <a:gd name="T19" fmla="*/ 141 h 379"/>
                <a:gd name="T20" fmla="*/ 146 w 302"/>
                <a:gd name="T21" fmla="*/ 101 h 379"/>
                <a:gd name="T22" fmla="*/ 220 w 302"/>
                <a:gd name="T23" fmla="*/ 20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79">
                  <a:moveTo>
                    <a:pt x="106" y="6"/>
                  </a:moveTo>
                  <a:cubicBezTo>
                    <a:pt x="55" y="10"/>
                    <a:pt x="34" y="55"/>
                    <a:pt x="28" y="106"/>
                  </a:cubicBezTo>
                  <a:cubicBezTo>
                    <a:pt x="19" y="175"/>
                    <a:pt x="0" y="338"/>
                    <a:pt x="86" y="367"/>
                  </a:cubicBezTo>
                  <a:cubicBezTo>
                    <a:pt x="123" y="379"/>
                    <a:pt x="171" y="358"/>
                    <a:pt x="203" y="340"/>
                  </a:cubicBezTo>
                  <a:cubicBezTo>
                    <a:pt x="252" y="312"/>
                    <a:pt x="302" y="257"/>
                    <a:pt x="302" y="196"/>
                  </a:cubicBezTo>
                  <a:cubicBezTo>
                    <a:pt x="302" y="62"/>
                    <a:pt x="175" y="0"/>
                    <a:pt x="106" y="6"/>
                  </a:cubicBezTo>
                  <a:moveTo>
                    <a:pt x="220" y="200"/>
                  </a:moveTo>
                  <a:cubicBezTo>
                    <a:pt x="216" y="227"/>
                    <a:pt x="190" y="248"/>
                    <a:pt x="165" y="257"/>
                  </a:cubicBezTo>
                  <a:cubicBezTo>
                    <a:pt x="150" y="263"/>
                    <a:pt x="127" y="269"/>
                    <a:pt x="112" y="261"/>
                  </a:cubicBezTo>
                  <a:cubicBezTo>
                    <a:pt x="75" y="242"/>
                    <a:pt x="95" y="171"/>
                    <a:pt x="104" y="141"/>
                  </a:cubicBezTo>
                  <a:cubicBezTo>
                    <a:pt x="110" y="118"/>
                    <a:pt x="123" y="100"/>
                    <a:pt x="146" y="101"/>
                  </a:cubicBezTo>
                  <a:cubicBezTo>
                    <a:pt x="177" y="104"/>
                    <a:pt x="229" y="140"/>
                    <a:pt x="220" y="200"/>
                  </a:cubicBezTo>
                </a:path>
              </a:pathLst>
            </a:custGeom>
            <a:solidFill>
              <a:schemeClr val="accent4">
                <a:lumMod val="60000"/>
                <a:lumOff val="40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2" name="Freeform 411"/>
            <p:cNvSpPr>
              <a:spLocks noEditPoints="1"/>
            </p:cNvSpPr>
            <p:nvPr/>
          </p:nvSpPr>
          <p:spPr bwMode="auto">
            <a:xfrm>
              <a:off x="2653122" y="5708636"/>
              <a:ext cx="456288" cy="177756"/>
            </a:xfrm>
            <a:custGeom>
              <a:avLst/>
              <a:gdLst>
                <a:gd name="T0" fmla="*/ 72 w 240"/>
                <a:gd name="T1" fmla="*/ 44 h 94"/>
                <a:gd name="T2" fmla="*/ 72 w 240"/>
                <a:gd name="T3" fmla="*/ 44 h 94"/>
                <a:gd name="T4" fmla="*/ 58 w 240"/>
                <a:gd name="T5" fmla="*/ 42 h 94"/>
                <a:gd name="T6" fmla="*/ 52 w 240"/>
                <a:gd name="T7" fmla="*/ 39 h 94"/>
                <a:gd name="T8" fmla="*/ 51 w 240"/>
                <a:gd name="T9" fmla="*/ 37 h 94"/>
                <a:gd name="T10" fmla="*/ 53 w 240"/>
                <a:gd name="T11" fmla="*/ 36 h 94"/>
                <a:gd name="T12" fmla="*/ 53 w 240"/>
                <a:gd name="T13" fmla="*/ 36 h 94"/>
                <a:gd name="T14" fmla="*/ 59 w 240"/>
                <a:gd name="T15" fmla="*/ 38 h 94"/>
                <a:gd name="T16" fmla="*/ 72 w 240"/>
                <a:gd name="T17" fmla="*/ 40 h 94"/>
                <a:gd name="T18" fmla="*/ 74 w 240"/>
                <a:gd name="T19" fmla="*/ 43 h 94"/>
                <a:gd name="T20" fmla="*/ 72 w 240"/>
                <a:gd name="T21" fmla="*/ 44 h 94"/>
                <a:gd name="T22" fmla="*/ 110 w 240"/>
                <a:gd name="T23" fmla="*/ 34 h 94"/>
                <a:gd name="T24" fmla="*/ 111 w 240"/>
                <a:gd name="T25" fmla="*/ 34 h 94"/>
                <a:gd name="T26" fmla="*/ 113 w 240"/>
                <a:gd name="T27" fmla="*/ 35 h 94"/>
                <a:gd name="T28" fmla="*/ 112 w 240"/>
                <a:gd name="T29" fmla="*/ 38 h 94"/>
                <a:gd name="T30" fmla="*/ 92 w 240"/>
                <a:gd name="T31" fmla="*/ 43 h 94"/>
                <a:gd name="T32" fmla="*/ 92 w 240"/>
                <a:gd name="T33" fmla="*/ 43 h 94"/>
                <a:gd name="T34" fmla="*/ 90 w 240"/>
                <a:gd name="T35" fmla="*/ 42 h 94"/>
                <a:gd name="T36" fmla="*/ 91 w 240"/>
                <a:gd name="T37" fmla="*/ 39 h 94"/>
                <a:gd name="T38" fmla="*/ 110 w 240"/>
                <a:gd name="T39" fmla="*/ 34 h 94"/>
                <a:gd name="T40" fmla="*/ 110 w 240"/>
                <a:gd name="T41" fmla="*/ 34 h 94"/>
                <a:gd name="T42" fmla="*/ 212 w 240"/>
                <a:gd name="T43" fmla="*/ 11 h 94"/>
                <a:gd name="T44" fmla="*/ 187 w 240"/>
                <a:gd name="T45" fmla="*/ 16 h 94"/>
                <a:gd name="T46" fmla="*/ 149 w 240"/>
                <a:gd name="T47" fmla="*/ 20 h 94"/>
                <a:gd name="T48" fmla="*/ 148 w 240"/>
                <a:gd name="T49" fmla="*/ 21 h 94"/>
                <a:gd name="T50" fmla="*/ 130 w 240"/>
                <a:gd name="T51" fmla="*/ 30 h 94"/>
                <a:gd name="T52" fmla="*/ 130 w 240"/>
                <a:gd name="T53" fmla="*/ 31 h 94"/>
                <a:gd name="T54" fmla="*/ 128 w 240"/>
                <a:gd name="T55" fmla="*/ 29 h 94"/>
                <a:gd name="T56" fmla="*/ 129 w 240"/>
                <a:gd name="T57" fmla="*/ 27 h 94"/>
                <a:gd name="T58" fmla="*/ 139 w 240"/>
                <a:gd name="T59" fmla="*/ 21 h 94"/>
                <a:gd name="T60" fmla="*/ 0 w 240"/>
                <a:gd name="T61" fmla="*/ 35 h 94"/>
                <a:gd name="T62" fmla="*/ 17 w 240"/>
                <a:gd name="T63" fmla="*/ 66 h 94"/>
                <a:gd name="T64" fmla="*/ 66 w 240"/>
                <a:gd name="T65" fmla="*/ 84 h 94"/>
                <a:gd name="T66" fmla="*/ 77 w 240"/>
                <a:gd name="T67" fmla="*/ 83 h 94"/>
                <a:gd name="T68" fmla="*/ 212 w 240"/>
                <a:gd name="T69" fmla="*/ 11 h 94"/>
                <a:gd name="T70" fmla="*/ 240 w 240"/>
                <a:gd name="T71" fmla="*/ 0 h 94"/>
                <a:gd name="T72" fmla="*/ 214 w 240"/>
                <a:gd name="T73" fmla="*/ 10 h 94"/>
                <a:gd name="T74" fmla="*/ 196 w 240"/>
                <a:gd name="T75" fmla="*/ 28 h 94"/>
                <a:gd name="T76" fmla="*/ 68 w 240"/>
                <a:gd name="T77" fmla="*/ 86 h 94"/>
                <a:gd name="T78" fmla="*/ 64 w 240"/>
                <a:gd name="T79" fmla="*/ 86 h 94"/>
                <a:gd name="T80" fmla="*/ 25 w 240"/>
                <a:gd name="T81" fmla="*/ 75 h 94"/>
                <a:gd name="T82" fmla="*/ 51 w 240"/>
                <a:gd name="T83" fmla="*/ 90 h 94"/>
                <a:gd name="T84" fmla="*/ 51 w 240"/>
                <a:gd name="T85" fmla="*/ 90 h 94"/>
                <a:gd name="T86" fmla="*/ 51 w 240"/>
                <a:gd name="T87" fmla="*/ 90 h 94"/>
                <a:gd name="T88" fmla="*/ 51 w 240"/>
                <a:gd name="T89" fmla="*/ 90 h 94"/>
                <a:gd name="T90" fmla="*/ 51 w 240"/>
                <a:gd name="T91" fmla="*/ 90 h 94"/>
                <a:gd name="T92" fmla="*/ 51 w 240"/>
                <a:gd name="T93" fmla="*/ 90 h 94"/>
                <a:gd name="T94" fmla="*/ 51 w 240"/>
                <a:gd name="T95" fmla="*/ 90 h 94"/>
                <a:gd name="T96" fmla="*/ 52 w 240"/>
                <a:gd name="T97" fmla="*/ 90 h 94"/>
                <a:gd name="T98" fmla="*/ 52 w 240"/>
                <a:gd name="T99" fmla="*/ 90 h 94"/>
                <a:gd name="T100" fmla="*/ 52 w 240"/>
                <a:gd name="T101" fmla="*/ 90 h 94"/>
                <a:gd name="T102" fmla="*/ 52 w 240"/>
                <a:gd name="T103" fmla="*/ 90 h 94"/>
                <a:gd name="T104" fmla="*/ 52 w 240"/>
                <a:gd name="T105" fmla="*/ 91 h 94"/>
                <a:gd name="T106" fmla="*/ 52 w 240"/>
                <a:gd name="T107" fmla="*/ 91 h 94"/>
                <a:gd name="T108" fmla="*/ 52 w 240"/>
                <a:gd name="T109" fmla="*/ 91 h 94"/>
                <a:gd name="T110" fmla="*/ 52 w 240"/>
                <a:gd name="T111" fmla="*/ 91 h 94"/>
                <a:gd name="T112" fmla="*/ 76 w 240"/>
                <a:gd name="T113" fmla="*/ 94 h 94"/>
                <a:gd name="T114" fmla="*/ 169 w 240"/>
                <a:gd name="T115" fmla="*/ 64 h 94"/>
                <a:gd name="T116" fmla="*/ 240 w 240"/>
                <a:gd name="T117" fmla="*/ 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40" h="94">
                  <a:moveTo>
                    <a:pt x="72" y="44"/>
                  </a:moveTo>
                  <a:cubicBezTo>
                    <a:pt x="72" y="44"/>
                    <a:pt x="72" y="44"/>
                    <a:pt x="72" y="44"/>
                  </a:cubicBezTo>
                  <a:cubicBezTo>
                    <a:pt x="67" y="44"/>
                    <a:pt x="62" y="43"/>
                    <a:pt x="58" y="42"/>
                  </a:cubicBezTo>
                  <a:cubicBezTo>
                    <a:pt x="56" y="41"/>
                    <a:pt x="54" y="40"/>
                    <a:pt x="52" y="39"/>
                  </a:cubicBezTo>
                  <a:cubicBezTo>
                    <a:pt x="51" y="39"/>
                    <a:pt x="50" y="38"/>
                    <a:pt x="51" y="37"/>
                  </a:cubicBezTo>
                  <a:cubicBezTo>
                    <a:pt x="51" y="36"/>
                    <a:pt x="52" y="36"/>
                    <a:pt x="53" y="36"/>
                  </a:cubicBezTo>
                  <a:cubicBezTo>
                    <a:pt x="53" y="36"/>
                    <a:pt x="53" y="36"/>
                    <a:pt x="53" y="36"/>
                  </a:cubicBezTo>
                  <a:cubicBezTo>
                    <a:pt x="55" y="37"/>
                    <a:pt x="57" y="37"/>
                    <a:pt x="59" y="38"/>
                  </a:cubicBezTo>
                  <a:cubicBezTo>
                    <a:pt x="63" y="39"/>
                    <a:pt x="68" y="40"/>
                    <a:pt x="72" y="40"/>
                  </a:cubicBezTo>
                  <a:cubicBezTo>
                    <a:pt x="73" y="41"/>
                    <a:pt x="74" y="42"/>
                    <a:pt x="74" y="43"/>
                  </a:cubicBezTo>
                  <a:cubicBezTo>
                    <a:pt x="74" y="44"/>
                    <a:pt x="73" y="44"/>
                    <a:pt x="72" y="44"/>
                  </a:cubicBezTo>
                  <a:moveTo>
                    <a:pt x="110" y="34"/>
                  </a:moveTo>
                  <a:cubicBezTo>
                    <a:pt x="111" y="34"/>
                    <a:pt x="111" y="34"/>
                    <a:pt x="111" y="34"/>
                  </a:cubicBezTo>
                  <a:cubicBezTo>
                    <a:pt x="112" y="34"/>
                    <a:pt x="113" y="35"/>
                    <a:pt x="113" y="35"/>
                  </a:cubicBezTo>
                  <a:cubicBezTo>
                    <a:pt x="113" y="36"/>
                    <a:pt x="113" y="38"/>
                    <a:pt x="112" y="38"/>
                  </a:cubicBezTo>
                  <a:cubicBezTo>
                    <a:pt x="105" y="40"/>
                    <a:pt x="99" y="42"/>
                    <a:pt x="92" y="43"/>
                  </a:cubicBezTo>
                  <a:cubicBezTo>
                    <a:pt x="92" y="43"/>
                    <a:pt x="92" y="43"/>
                    <a:pt x="92" y="43"/>
                  </a:cubicBezTo>
                  <a:cubicBezTo>
                    <a:pt x="91" y="43"/>
                    <a:pt x="90" y="43"/>
                    <a:pt x="90" y="42"/>
                  </a:cubicBezTo>
                  <a:cubicBezTo>
                    <a:pt x="90" y="40"/>
                    <a:pt x="90" y="39"/>
                    <a:pt x="91" y="39"/>
                  </a:cubicBezTo>
                  <a:cubicBezTo>
                    <a:pt x="98" y="38"/>
                    <a:pt x="104" y="36"/>
                    <a:pt x="110" y="34"/>
                  </a:cubicBezTo>
                  <a:cubicBezTo>
                    <a:pt x="110" y="34"/>
                    <a:pt x="110" y="34"/>
                    <a:pt x="110" y="34"/>
                  </a:cubicBezTo>
                  <a:moveTo>
                    <a:pt x="212" y="11"/>
                  </a:moveTo>
                  <a:cubicBezTo>
                    <a:pt x="204" y="13"/>
                    <a:pt x="195" y="15"/>
                    <a:pt x="187" y="16"/>
                  </a:cubicBezTo>
                  <a:cubicBezTo>
                    <a:pt x="174" y="17"/>
                    <a:pt x="162" y="19"/>
                    <a:pt x="149" y="20"/>
                  </a:cubicBezTo>
                  <a:cubicBezTo>
                    <a:pt x="149" y="21"/>
                    <a:pt x="149" y="21"/>
                    <a:pt x="148" y="21"/>
                  </a:cubicBezTo>
                  <a:cubicBezTo>
                    <a:pt x="143" y="24"/>
                    <a:pt x="137" y="27"/>
                    <a:pt x="130" y="30"/>
                  </a:cubicBezTo>
                  <a:cubicBezTo>
                    <a:pt x="130" y="31"/>
                    <a:pt x="130" y="31"/>
                    <a:pt x="130" y="31"/>
                  </a:cubicBezTo>
                  <a:cubicBezTo>
                    <a:pt x="129" y="31"/>
                    <a:pt x="128" y="30"/>
                    <a:pt x="128" y="29"/>
                  </a:cubicBezTo>
                  <a:cubicBezTo>
                    <a:pt x="127" y="28"/>
                    <a:pt x="128" y="27"/>
                    <a:pt x="129" y="27"/>
                  </a:cubicBezTo>
                  <a:cubicBezTo>
                    <a:pt x="132" y="25"/>
                    <a:pt x="136" y="23"/>
                    <a:pt x="139" y="21"/>
                  </a:cubicBezTo>
                  <a:cubicBezTo>
                    <a:pt x="93" y="27"/>
                    <a:pt x="47" y="34"/>
                    <a:pt x="0" y="35"/>
                  </a:cubicBezTo>
                  <a:cubicBezTo>
                    <a:pt x="4" y="47"/>
                    <a:pt x="10" y="57"/>
                    <a:pt x="17" y="66"/>
                  </a:cubicBezTo>
                  <a:cubicBezTo>
                    <a:pt x="30" y="77"/>
                    <a:pt x="47" y="84"/>
                    <a:pt x="66" y="84"/>
                  </a:cubicBezTo>
                  <a:cubicBezTo>
                    <a:pt x="70" y="84"/>
                    <a:pt x="73" y="84"/>
                    <a:pt x="77" y="83"/>
                  </a:cubicBezTo>
                  <a:cubicBezTo>
                    <a:pt x="127" y="76"/>
                    <a:pt x="179" y="48"/>
                    <a:pt x="212" y="11"/>
                  </a:cubicBezTo>
                  <a:moveTo>
                    <a:pt x="240" y="0"/>
                  </a:moveTo>
                  <a:cubicBezTo>
                    <a:pt x="232" y="4"/>
                    <a:pt x="223" y="8"/>
                    <a:pt x="214" y="10"/>
                  </a:cubicBezTo>
                  <a:cubicBezTo>
                    <a:pt x="208" y="17"/>
                    <a:pt x="202" y="23"/>
                    <a:pt x="196" y="28"/>
                  </a:cubicBezTo>
                  <a:cubicBezTo>
                    <a:pt x="163" y="56"/>
                    <a:pt x="113" y="86"/>
                    <a:pt x="68" y="86"/>
                  </a:cubicBezTo>
                  <a:cubicBezTo>
                    <a:pt x="66" y="86"/>
                    <a:pt x="65" y="86"/>
                    <a:pt x="64" y="86"/>
                  </a:cubicBezTo>
                  <a:cubicBezTo>
                    <a:pt x="49" y="86"/>
                    <a:pt x="36" y="82"/>
                    <a:pt x="25" y="75"/>
                  </a:cubicBezTo>
                  <a:cubicBezTo>
                    <a:pt x="33" y="81"/>
                    <a:pt x="41" y="87"/>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1" y="90"/>
                    <a:pt x="51" y="90"/>
                    <a:pt x="51" y="90"/>
                  </a:cubicBezTo>
                  <a:cubicBezTo>
                    <a:pt x="52" y="90"/>
                    <a:pt x="52" y="90"/>
                    <a:pt x="52" y="90"/>
                  </a:cubicBezTo>
                  <a:cubicBezTo>
                    <a:pt x="52" y="90"/>
                    <a:pt x="52" y="90"/>
                    <a:pt x="52" y="90"/>
                  </a:cubicBezTo>
                  <a:cubicBezTo>
                    <a:pt x="52" y="90"/>
                    <a:pt x="52" y="90"/>
                    <a:pt x="52" y="90"/>
                  </a:cubicBezTo>
                  <a:cubicBezTo>
                    <a:pt x="52" y="90"/>
                    <a:pt x="52" y="90"/>
                    <a:pt x="52" y="90"/>
                  </a:cubicBezTo>
                  <a:cubicBezTo>
                    <a:pt x="52" y="91"/>
                    <a:pt x="52" y="91"/>
                    <a:pt x="52" y="91"/>
                  </a:cubicBezTo>
                  <a:cubicBezTo>
                    <a:pt x="52" y="91"/>
                    <a:pt x="52" y="91"/>
                    <a:pt x="52" y="91"/>
                  </a:cubicBezTo>
                  <a:cubicBezTo>
                    <a:pt x="52" y="91"/>
                    <a:pt x="52" y="91"/>
                    <a:pt x="52" y="91"/>
                  </a:cubicBezTo>
                  <a:cubicBezTo>
                    <a:pt x="52" y="91"/>
                    <a:pt x="52" y="91"/>
                    <a:pt x="52" y="91"/>
                  </a:cubicBezTo>
                  <a:cubicBezTo>
                    <a:pt x="60" y="93"/>
                    <a:pt x="68" y="94"/>
                    <a:pt x="76" y="94"/>
                  </a:cubicBezTo>
                  <a:cubicBezTo>
                    <a:pt x="108" y="94"/>
                    <a:pt x="143" y="78"/>
                    <a:pt x="169" y="64"/>
                  </a:cubicBezTo>
                  <a:cubicBezTo>
                    <a:pt x="195" y="49"/>
                    <a:pt x="221" y="27"/>
                    <a:pt x="240"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3" name="Freeform 412"/>
            <p:cNvSpPr/>
            <p:nvPr/>
          </p:nvSpPr>
          <p:spPr bwMode="auto">
            <a:xfrm>
              <a:off x="2581827" y="5172193"/>
              <a:ext cx="579866" cy="704677"/>
            </a:xfrm>
            <a:custGeom>
              <a:avLst/>
              <a:gdLst>
                <a:gd name="T0" fmla="*/ 20 w 305"/>
                <a:gd name="T1" fmla="*/ 101 h 370"/>
                <a:gd name="T2" fmla="*/ 60 w 305"/>
                <a:gd name="T3" fmla="*/ 16 h 370"/>
                <a:gd name="T4" fmla="*/ 113 w 305"/>
                <a:gd name="T5" fmla="*/ 3 h 370"/>
                <a:gd name="T6" fmla="*/ 203 w 305"/>
                <a:gd name="T7" fmla="*/ 33 h 370"/>
                <a:gd name="T8" fmla="*/ 275 w 305"/>
                <a:gd name="T9" fmla="*/ 112 h 370"/>
                <a:gd name="T10" fmla="*/ 251 w 305"/>
                <a:gd name="T11" fmla="*/ 290 h 370"/>
                <a:gd name="T12" fmla="*/ 114 w 305"/>
                <a:gd name="T13" fmla="*/ 364 h 370"/>
                <a:gd name="T14" fmla="*/ 29 w 305"/>
                <a:gd name="T15" fmla="*/ 313 h 370"/>
                <a:gd name="T16" fmla="*/ 20 w 305"/>
                <a:gd name="T17" fmla="*/ 101 h 370"/>
                <a:gd name="T18" fmla="*/ 19 w 305"/>
                <a:gd name="T19" fmla="*/ 103 h 370"/>
                <a:gd name="T20" fmla="*/ 25 w 305"/>
                <a:gd name="T21" fmla="*/ 308 h 370"/>
                <a:gd name="T22" fmla="*/ 101 w 305"/>
                <a:gd name="T23" fmla="*/ 367 h 370"/>
                <a:gd name="T24" fmla="*/ 233 w 305"/>
                <a:gd name="T25" fmla="*/ 309 h 370"/>
                <a:gd name="T26" fmla="*/ 288 w 305"/>
                <a:gd name="T27" fmla="*/ 227 h 370"/>
                <a:gd name="T28" fmla="*/ 274 w 305"/>
                <a:gd name="T29" fmla="*/ 106 h 370"/>
                <a:gd name="T30" fmla="*/ 108 w 305"/>
                <a:gd name="T31" fmla="*/ 1 h 370"/>
                <a:gd name="T32" fmla="*/ 19 w 305"/>
                <a:gd name="T33" fmla="*/ 103 h 370"/>
                <a:gd name="T34" fmla="*/ 20 w 305"/>
                <a:gd name="T35" fmla="*/ 101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5" h="370">
                  <a:moveTo>
                    <a:pt x="20" y="101"/>
                  </a:moveTo>
                  <a:cubicBezTo>
                    <a:pt x="25" y="70"/>
                    <a:pt x="33" y="36"/>
                    <a:pt x="60" y="16"/>
                  </a:cubicBezTo>
                  <a:cubicBezTo>
                    <a:pt x="75" y="5"/>
                    <a:pt x="95" y="2"/>
                    <a:pt x="113" y="3"/>
                  </a:cubicBezTo>
                  <a:cubicBezTo>
                    <a:pt x="145" y="4"/>
                    <a:pt x="176" y="17"/>
                    <a:pt x="203" y="33"/>
                  </a:cubicBezTo>
                  <a:cubicBezTo>
                    <a:pt x="234" y="52"/>
                    <a:pt x="259" y="80"/>
                    <a:pt x="275" y="112"/>
                  </a:cubicBezTo>
                  <a:cubicBezTo>
                    <a:pt x="305" y="172"/>
                    <a:pt x="296" y="239"/>
                    <a:pt x="251" y="290"/>
                  </a:cubicBezTo>
                  <a:cubicBezTo>
                    <a:pt x="217" y="328"/>
                    <a:pt x="165" y="357"/>
                    <a:pt x="114" y="364"/>
                  </a:cubicBezTo>
                  <a:cubicBezTo>
                    <a:pt x="75" y="370"/>
                    <a:pt x="45" y="347"/>
                    <a:pt x="29" y="313"/>
                  </a:cubicBezTo>
                  <a:cubicBezTo>
                    <a:pt x="0" y="250"/>
                    <a:pt x="11" y="168"/>
                    <a:pt x="20" y="101"/>
                  </a:cubicBezTo>
                  <a:cubicBezTo>
                    <a:pt x="20" y="102"/>
                    <a:pt x="19" y="103"/>
                    <a:pt x="19" y="103"/>
                  </a:cubicBezTo>
                  <a:cubicBezTo>
                    <a:pt x="10" y="170"/>
                    <a:pt x="1" y="243"/>
                    <a:pt x="25" y="308"/>
                  </a:cubicBezTo>
                  <a:cubicBezTo>
                    <a:pt x="37" y="342"/>
                    <a:pt x="64" y="366"/>
                    <a:pt x="101" y="367"/>
                  </a:cubicBezTo>
                  <a:cubicBezTo>
                    <a:pt x="147" y="369"/>
                    <a:pt x="199" y="338"/>
                    <a:pt x="233" y="309"/>
                  </a:cubicBezTo>
                  <a:cubicBezTo>
                    <a:pt x="258" y="287"/>
                    <a:pt x="278" y="259"/>
                    <a:pt x="288" y="227"/>
                  </a:cubicBezTo>
                  <a:cubicBezTo>
                    <a:pt x="301" y="188"/>
                    <a:pt x="292" y="142"/>
                    <a:pt x="274" y="106"/>
                  </a:cubicBezTo>
                  <a:cubicBezTo>
                    <a:pt x="244" y="45"/>
                    <a:pt x="175" y="1"/>
                    <a:pt x="108" y="1"/>
                  </a:cubicBezTo>
                  <a:cubicBezTo>
                    <a:pt x="49" y="0"/>
                    <a:pt x="26" y="53"/>
                    <a:pt x="19" y="103"/>
                  </a:cubicBezTo>
                  <a:cubicBezTo>
                    <a:pt x="19" y="103"/>
                    <a:pt x="20" y="102"/>
                    <a:pt x="20" y="101"/>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4" name="Freeform 413"/>
            <p:cNvSpPr>
              <a:spLocks noEditPoints="1"/>
            </p:cNvSpPr>
            <p:nvPr/>
          </p:nvSpPr>
          <p:spPr bwMode="auto">
            <a:xfrm>
              <a:off x="2662628" y="5253136"/>
              <a:ext cx="419848" cy="507875"/>
            </a:xfrm>
            <a:custGeom>
              <a:avLst/>
              <a:gdLst>
                <a:gd name="T0" fmla="*/ 134 w 221"/>
                <a:gd name="T1" fmla="*/ 260 h 267"/>
                <a:gd name="T2" fmla="*/ 142 w 221"/>
                <a:gd name="T3" fmla="*/ 256 h 267"/>
                <a:gd name="T4" fmla="*/ 17 w 221"/>
                <a:gd name="T5" fmla="*/ 250 h 267"/>
                <a:gd name="T6" fmla="*/ 33 w 221"/>
                <a:gd name="T7" fmla="*/ 267 h 267"/>
                <a:gd name="T8" fmla="*/ 19 w 221"/>
                <a:gd name="T9" fmla="*/ 247 h 267"/>
                <a:gd name="T10" fmla="*/ 173 w 221"/>
                <a:gd name="T11" fmla="*/ 233 h 267"/>
                <a:gd name="T12" fmla="*/ 159 w 221"/>
                <a:gd name="T13" fmla="*/ 250 h 267"/>
                <a:gd name="T14" fmla="*/ 176 w 221"/>
                <a:gd name="T15" fmla="*/ 234 h 267"/>
                <a:gd name="T16" fmla="*/ 6 w 221"/>
                <a:gd name="T17" fmla="*/ 210 h 267"/>
                <a:gd name="T18" fmla="*/ 11 w 221"/>
                <a:gd name="T19" fmla="*/ 233 h 267"/>
                <a:gd name="T20" fmla="*/ 8 w 221"/>
                <a:gd name="T21" fmla="*/ 211 h 267"/>
                <a:gd name="T22" fmla="*/ 199 w 221"/>
                <a:gd name="T23" fmla="*/ 203 h 267"/>
                <a:gd name="T24" fmla="*/ 189 w 221"/>
                <a:gd name="T25" fmla="*/ 223 h 267"/>
                <a:gd name="T26" fmla="*/ 202 w 221"/>
                <a:gd name="T27" fmla="*/ 203 h 267"/>
                <a:gd name="T28" fmla="*/ 2 w 221"/>
                <a:gd name="T29" fmla="*/ 170 h 267"/>
                <a:gd name="T30" fmla="*/ 3 w 221"/>
                <a:gd name="T31" fmla="*/ 194 h 267"/>
                <a:gd name="T32" fmla="*/ 4 w 221"/>
                <a:gd name="T33" fmla="*/ 172 h 267"/>
                <a:gd name="T34" fmla="*/ 214 w 221"/>
                <a:gd name="T35" fmla="*/ 168 h 267"/>
                <a:gd name="T36" fmla="*/ 210 w 221"/>
                <a:gd name="T37" fmla="*/ 189 h 267"/>
                <a:gd name="T38" fmla="*/ 217 w 221"/>
                <a:gd name="T39" fmla="*/ 166 h 267"/>
                <a:gd name="T40" fmla="*/ 1 w 221"/>
                <a:gd name="T41" fmla="*/ 132 h 267"/>
                <a:gd name="T42" fmla="*/ 2 w 221"/>
                <a:gd name="T43" fmla="*/ 154 h 267"/>
                <a:gd name="T44" fmla="*/ 3 w 221"/>
                <a:gd name="T45" fmla="*/ 130 h 267"/>
                <a:gd name="T46" fmla="*/ 217 w 221"/>
                <a:gd name="T47" fmla="*/ 126 h 267"/>
                <a:gd name="T48" fmla="*/ 217 w 221"/>
                <a:gd name="T49" fmla="*/ 148 h 267"/>
                <a:gd name="T50" fmla="*/ 221 w 221"/>
                <a:gd name="T51" fmla="*/ 148 h 267"/>
                <a:gd name="T52" fmla="*/ 217 w 221"/>
                <a:gd name="T53" fmla="*/ 126 h 267"/>
                <a:gd name="T54" fmla="*/ 3 w 221"/>
                <a:gd name="T55" fmla="*/ 112 h 267"/>
                <a:gd name="T56" fmla="*/ 7 w 221"/>
                <a:gd name="T57" fmla="*/ 112 h 267"/>
                <a:gd name="T58" fmla="*/ 7 w 221"/>
                <a:gd name="T59" fmla="*/ 90 h 267"/>
                <a:gd name="T60" fmla="*/ 205 w 221"/>
                <a:gd name="T61" fmla="*/ 91 h 267"/>
                <a:gd name="T62" fmla="*/ 214 w 221"/>
                <a:gd name="T63" fmla="*/ 111 h 267"/>
                <a:gd name="T64" fmla="*/ 207 w 221"/>
                <a:gd name="T65" fmla="*/ 88 h 267"/>
                <a:gd name="T66" fmla="*/ 6 w 221"/>
                <a:gd name="T67" fmla="*/ 79 h 267"/>
                <a:gd name="T68" fmla="*/ 10 w 221"/>
                <a:gd name="T69" fmla="*/ 80 h 267"/>
                <a:gd name="T70" fmla="*/ 12 w 221"/>
                <a:gd name="T71" fmla="*/ 58 h 267"/>
                <a:gd name="T72" fmla="*/ 184 w 221"/>
                <a:gd name="T73" fmla="*/ 57 h 267"/>
                <a:gd name="T74" fmla="*/ 197 w 221"/>
                <a:gd name="T75" fmla="*/ 74 h 267"/>
                <a:gd name="T76" fmla="*/ 187 w 221"/>
                <a:gd name="T77" fmla="*/ 55 h 267"/>
                <a:gd name="T78" fmla="*/ 154 w 221"/>
                <a:gd name="T79" fmla="*/ 28 h 267"/>
                <a:gd name="T80" fmla="*/ 170 w 221"/>
                <a:gd name="T81" fmla="*/ 43 h 267"/>
                <a:gd name="T82" fmla="*/ 173 w 221"/>
                <a:gd name="T83" fmla="*/ 40 h 267"/>
                <a:gd name="T84" fmla="*/ 28 w 221"/>
                <a:gd name="T85" fmla="*/ 21 h 267"/>
                <a:gd name="T86" fmla="*/ 18 w 221"/>
                <a:gd name="T87" fmla="*/ 43 h 267"/>
                <a:gd name="T88" fmla="*/ 30 w 221"/>
                <a:gd name="T89" fmla="*/ 25 h 267"/>
                <a:gd name="T90" fmla="*/ 121 w 221"/>
                <a:gd name="T91" fmla="*/ 9 h 267"/>
                <a:gd name="T92" fmla="*/ 138 w 221"/>
                <a:gd name="T93" fmla="*/ 21 h 267"/>
                <a:gd name="T94" fmla="*/ 140 w 221"/>
                <a:gd name="T95" fmla="*/ 17 h 267"/>
                <a:gd name="T96" fmla="*/ 62 w 221"/>
                <a:gd name="T97" fmla="*/ 1 h 267"/>
                <a:gd name="T98" fmla="*/ 41 w 221"/>
                <a:gd name="T99" fmla="*/ 11 h 267"/>
                <a:gd name="T100" fmla="*/ 62 w 221"/>
                <a:gd name="T101" fmla="*/ 5 h 267"/>
                <a:gd name="T102" fmla="*/ 82 w 221"/>
                <a:gd name="T103" fmla="*/ 0 h 267"/>
                <a:gd name="T104" fmla="*/ 101 w 221"/>
                <a:gd name="T105" fmla="*/ 7 h 267"/>
                <a:gd name="T106" fmla="*/ 102 w 221"/>
                <a:gd name="T107" fmla="*/ 3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1" h="267">
                  <a:moveTo>
                    <a:pt x="142" y="256"/>
                  </a:moveTo>
                  <a:cubicBezTo>
                    <a:pt x="142" y="256"/>
                    <a:pt x="142" y="257"/>
                    <a:pt x="141" y="257"/>
                  </a:cubicBezTo>
                  <a:cubicBezTo>
                    <a:pt x="139" y="258"/>
                    <a:pt x="137" y="259"/>
                    <a:pt x="134" y="260"/>
                  </a:cubicBezTo>
                  <a:cubicBezTo>
                    <a:pt x="138" y="260"/>
                    <a:pt x="141" y="260"/>
                    <a:pt x="144" y="259"/>
                  </a:cubicBezTo>
                  <a:cubicBezTo>
                    <a:pt x="144" y="259"/>
                    <a:pt x="144" y="258"/>
                    <a:pt x="144" y="257"/>
                  </a:cubicBezTo>
                  <a:cubicBezTo>
                    <a:pt x="144" y="257"/>
                    <a:pt x="143" y="256"/>
                    <a:pt x="142" y="256"/>
                  </a:cubicBezTo>
                  <a:moveTo>
                    <a:pt x="19" y="247"/>
                  </a:moveTo>
                  <a:cubicBezTo>
                    <a:pt x="19" y="247"/>
                    <a:pt x="19" y="248"/>
                    <a:pt x="18" y="248"/>
                  </a:cubicBezTo>
                  <a:cubicBezTo>
                    <a:pt x="17" y="248"/>
                    <a:pt x="17" y="249"/>
                    <a:pt x="17" y="250"/>
                  </a:cubicBezTo>
                  <a:cubicBezTo>
                    <a:pt x="21" y="257"/>
                    <a:pt x="25" y="262"/>
                    <a:pt x="30" y="267"/>
                  </a:cubicBezTo>
                  <a:cubicBezTo>
                    <a:pt x="30" y="267"/>
                    <a:pt x="31" y="267"/>
                    <a:pt x="31" y="267"/>
                  </a:cubicBezTo>
                  <a:cubicBezTo>
                    <a:pt x="32" y="267"/>
                    <a:pt x="32" y="267"/>
                    <a:pt x="33" y="267"/>
                  </a:cubicBezTo>
                  <a:cubicBezTo>
                    <a:pt x="33" y="266"/>
                    <a:pt x="33" y="265"/>
                    <a:pt x="33" y="264"/>
                  </a:cubicBezTo>
                  <a:cubicBezTo>
                    <a:pt x="28" y="260"/>
                    <a:pt x="24" y="254"/>
                    <a:pt x="21" y="249"/>
                  </a:cubicBezTo>
                  <a:cubicBezTo>
                    <a:pt x="21" y="248"/>
                    <a:pt x="20" y="247"/>
                    <a:pt x="19" y="247"/>
                  </a:cubicBezTo>
                  <a:moveTo>
                    <a:pt x="175" y="233"/>
                  </a:moveTo>
                  <a:cubicBezTo>
                    <a:pt x="174" y="233"/>
                    <a:pt x="174" y="233"/>
                    <a:pt x="173" y="233"/>
                  </a:cubicBezTo>
                  <a:cubicBezTo>
                    <a:pt x="173" y="233"/>
                    <a:pt x="173" y="233"/>
                    <a:pt x="173" y="233"/>
                  </a:cubicBezTo>
                  <a:cubicBezTo>
                    <a:pt x="168" y="238"/>
                    <a:pt x="163" y="242"/>
                    <a:pt x="158" y="246"/>
                  </a:cubicBezTo>
                  <a:cubicBezTo>
                    <a:pt x="157" y="247"/>
                    <a:pt x="157" y="248"/>
                    <a:pt x="158" y="249"/>
                  </a:cubicBezTo>
                  <a:cubicBezTo>
                    <a:pt x="158" y="249"/>
                    <a:pt x="159" y="250"/>
                    <a:pt x="159" y="250"/>
                  </a:cubicBezTo>
                  <a:cubicBezTo>
                    <a:pt x="160" y="250"/>
                    <a:pt x="160" y="249"/>
                    <a:pt x="160" y="249"/>
                  </a:cubicBezTo>
                  <a:cubicBezTo>
                    <a:pt x="166" y="245"/>
                    <a:pt x="171" y="241"/>
                    <a:pt x="176" y="236"/>
                  </a:cubicBezTo>
                  <a:cubicBezTo>
                    <a:pt x="177" y="236"/>
                    <a:pt x="177" y="234"/>
                    <a:pt x="176" y="234"/>
                  </a:cubicBezTo>
                  <a:cubicBezTo>
                    <a:pt x="176" y="233"/>
                    <a:pt x="175" y="233"/>
                    <a:pt x="175" y="233"/>
                  </a:cubicBezTo>
                  <a:moveTo>
                    <a:pt x="6" y="210"/>
                  </a:moveTo>
                  <a:cubicBezTo>
                    <a:pt x="6" y="210"/>
                    <a:pt x="6" y="210"/>
                    <a:pt x="6" y="210"/>
                  </a:cubicBezTo>
                  <a:cubicBezTo>
                    <a:pt x="5" y="210"/>
                    <a:pt x="4" y="211"/>
                    <a:pt x="4" y="212"/>
                  </a:cubicBezTo>
                  <a:cubicBezTo>
                    <a:pt x="6" y="219"/>
                    <a:pt x="7" y="226"/>
                    <a:pt x="9" y="232"/>
                  </a:cubicBezTo>
                  <a:cubicBezTo>
                    <a:pt x="10" y="233"/>
                    <a:pt x="10" y="233"/>
                    <a:pt x="11" y="233"/>
                  </a:cubicBezTo>
                  <a:cubicBezTo>
                    <a:pt x="12" y="233"/>
                    <a:pt x="12" y="233"/>
                    <a:pt x="12" y="233"/>
                  </a:cubicBezTo>
                  <a:cubicBezTo>
                    <a:pt x="13" y="233"/>
                    <a:pt x="14" y="232"/>
                    <a:pt x="13" y="231"/>
                  </a:cubicBezTo>
                  <a:cubicBezTo>
                    <a:pt x="11" y="224"/>
                    <a:pt x="10" y="218"/>
                    <a:pt x="8" y="211"/>
                  </a:cubicBezTo>
                  <a:cubicBezTo>
                    <a:pt x="8" y="210"/>
                    <a:pt x="7" y="210"/>
                    <a:pt x="6" y="210"/>
                  </a:cubicBezTo>
                  <a:moveTo>
                    <a:pt x="201" y="203"/>
                  </a:moveTo>
                  <a:cubicBezTo>
                    <a:pt x="200" y="203"/>
                    <a:pt x="199" y="203"/>
                    <a:pt x="199" y="203"/>
                  </a:cubicBezTo>
                  <a:cubicBezTo>
                    <a:pt x="195" y="209"/>
                    <a:pt x="191" y="214"/>
                    <a:pt x="187" y="219"/>
                  </a:cubicBezTo>
                  <a:cubicBezTo>
                    <a:pt x="186" y="220"/>
                    <a:pt x="186" y="221"/>
                    <a:pt x="187" y="222"/>
                  </a:cubicBezTo>
                  <a:cubicBezTo>
                    <a:pt x="188" y="222"/>
                    <a:pt x="188" y="223"/>
                    <a:pt x="189" y="223"/>
                  </a:cubicBezTo>
                  <a:cubicBezTo>
                    <a:pt x="189" y="223"/>
                    <a:pt x="190" y="222"/>
                    <a:pt x="190" y="222"/>
                  </a:cubicBezTo>
                  <a:cubicBezTo>
                    <a:pt x="194" y="217"/>
                    <a:pt x="199" y="211"/>
                    <a:pt x="202" y="206"/>
                  </a:cubicBezTo>
                  <a:cubicBezTo>
                    <a:pt x="203" y="205"/>
                    <a:pt x="203" y="203"/>
                    <a:pt x="202" y="203"/>
                  </a:cubicBezTo>
                  <a:cubicBezTo>
                    <a:pt x="201" y="203"/>
                    <a:pt x="201" y="203"/>
                    <a:pt x="201" y="203"/>
                  </a:cubicBezTo>
                  <a:moveTo>
                    <a:pt x="2" y="170"/>
                  </a:moveTo>
                  <a:cubicBezTo>
                    <a:pt x="2" y="170"/>
                    <a:pt x="2" y="170"/>
                    <a:pt x="2" y="170"/>
                  </a:cubicBezTo>
                  <a:cubicBezTo>
                    <a:pt x="1" y="170"/>
                    <a:pt x="0" y="171"/>
                    <a:pt x="0" y="172"/>
                  </a:cubicBezTo>
                  <a:cubicBezTo>
                    <a:pt x="0" y="179"/>
                    <a:pt x="1" y="186"/>
                    <a:pt x="1" y="192"/>
                  </a:cubicBezTo>
                  <a:cubicBezTo>
                    <a:pt x="2" y="193"/>
                    <a:pt x="2" y="194"/>
                    <a:pt x="3" y="194"/>
                  </a:cubicBezTo>
                  <a:cubicBezTo>
                    <a:pt x="4" y="194"/>
                    <a:pt x="4" y="194"/>
                    <a:pt x="4" y="194"/>
                  </a:cubicBezTo>
                  <a:cubicBezTo>
                    <a:pt x="5" y="194"/>
                    <a:pt x="6" y="193"/>
                    <a:pt x="5" y="192"/>
                  </a:cubicBezTo>
                  <a:cubicBezTo>
                    <a:pt x="5" y="185"/>
                    <a:pt x="4" y="179"/>
                    <a:pt x="4" y="172"/>
                  </a:cubicBezTo>
                  <a:cubicBezTo>
                    <a:pt x="4" y="171"/>
                    <a:pt x="3" y="170"/>
                    <a:pt x="2" y="170"/>
                  </a:cubicBezTo>
                  <a:moveTo>
                    <a:pt x="216" y="166"/>
                  </a:moveTo>
                  <a:cubicBezTo>
                    <a:pt x="215" y="166"/>
                    <a:pt x="215" y="167"/>
                    <a:pt x="214" y="168"/>
                  </a:cubicBezTo>
                  <a:cubicBezTo>
                    <a:pt x="213" y="174"/>
                    <a:pt x="211" y="180"/>
                    <a:pt x="208" y="186"/>
                  </a:cubicBezTo>
                  <a:cubicBezTo>
                    <a:pt x="208" y="187"/>
                    <a:pt x="208" y="188"/>
                    <a:pt x="209" y="189"/>
                  </a:cubicBezTo>
                  <a:cubicBezTo>
                    <a:pt x="210" y="189"/>
                    <a:pt x="210" y="189"/>
                    <a:pt x="210" y="189"/>
                  </a:cubicBezTo>
                  <a:cubicBezTo>
                    <a:pt x="211" y="189"/>
                    <a:pt x="211" y="188"/>
                    <a:pt x="212" y="188"/>
                  </a:cubicBezTo>
                  <a:cubicBezTo>
                    <a:pt x="215" y="181"/>
                    <a:pt x="217" y="175"/>
                    <a:pt x="218" y="168"/>
                  </a:cubicBezTo>
                  <a:cubicBezTo>
                    <a:pt x="218" y="167"/>
                    <a:pt x="218" y="166"/>
                    <a:pt x="217" y="166"/>
                  </a:cubicBezTo>
                  <a:cubicBezTo>
                    <a:pt x="217" y="166"/>
                    <a:pt x="216" y="166"/>
                    <a:pt x="216" y="166"/>
                  </a:cubicBezTo>
                  <a:moveTo>
                    <a:pt x="3" y="130"/>
                  </a:moveTo>
                  <a:cubicBezTo>
                    <a:pt x="2" y="130"/>
                    <a:pt x="1" y="131"/>
                    <a:pt x="1" y="132"/>
                  </a:cubicBezTo>
                  <a:cubicBezTo>
                    <a:pt x="1" y="138"/>
                    <a:pt x="0" y="145"/>
                    <a:pt x="0" y="152"/>
                  </a:cubicBezTo>
                  <a:cubicBezTo>
                    <a:pt x="0" y="153"/>
                    <a:pt x="1" y="154"/>
                    <a:pt x="2" y="154"/>
                  </a:cubicBezTo>
                  <a:cubicBezTo>
                    <a:pt x="2" y="154"/>
                    <a:pt x="2" y="154"/>
                    <a:pt x="2" y="154"/>
                  </a:cubicBezTo>
                  <a:cubicBezTo>
                    <a:pt x="3" y="154"/>
                    <a:pt x="4" y="153"/>
                    <a:pt x="4" y="152"/>
                  </a:cubicBezTo>
                  <a:cubicBezTo>
                    <a:pt x="4" y="145"/>
                    <a:pt x="5" y="139"/>
                    <a:pt x="5" y="132"/>
                  </a:cubicBezTo>
                  <a:cubicBezTo>
                    <a:pt x="5" y="131"/>
                    <a:pt x="4" y="130"/>
                    <a:pt x="3" y="130"/>
                  </a:cubicBezTo>
                  <a:cubicBezTo>
                    <a:pt x="3" y="130"/>
                    <a:pt x="3" y="130"/>
                    <a:pt x="3" y="130"/>
                  </a:cubicBezTo>
                  <a:moveTo>
                    <a:pt x="217" y="126"/>
                  </a:moveTo>
                  <a:cubicBezTo>
                    <a:pt x="217" y="126"/>
                    <a:pt x="217" y="126"/>
                    <a:pt x="217" y="126"/>
                  </a:cubicBezTo>
                  <a:cubicBezTo>
                    <a:pt x="216" y="126"/>
                    <a:pt x="215" y="127"/>
                    <a:pt x="215" y="128"/>
                  </a:cubicBezTo>
                  <a:cubicBezTo>
                    <a:pt x="216" y="135"/>
                    <a:pt x="217" y="141"/>
                    <a:pt x="217" y="148"/>
                  </a:cubicBezTo>
                  <a:cubicBezTo>
                    <a:pt x="217" y="148"/>
                    <a:pt x="217" y="148"/>
                    <a:pt x="217" y="148"/>
                  </a:cubicBezTo>
                  <a:cubicBezTo>
                    <a:pt x="217" y="149"/>
                    <a:pt x="217" y="150"/>
                    <a:pt x="219" y="150"/>
                  </a:cubicBezTo>
                  <a:cubicBezTo>
                    <a:pt x="219" y="150"/>
                    <a:pt x="219" y="150"/>
                    <a:pt x="219" y="150"/>
                  </a:cubicBezTo>
                  <a:cubicBezTo>
                    <a:pt x="220" y="150"/>
                    <a:pt x="221" y="149"/>
                    <a:pt x="221" y="148"/>
                  </a:cubicBezTo>
                  <a:cubicBezTo>
                    <a:pt x="221" y="148"/>
                    <a:pt x="221" y="148"/>
                    <a:pt x="221" y="148"/>
                  </a:cubicBezTo>
                  <a:cubicBezTo>
                    <a:pt x="221" y="141"/>
                    <a:pt x="220" y="134"/>
                    <a:pt x="219" y="128"/>
                  </a:cubicBezTo>
                  <a:cubicBezTo>
                    <a:pt x="219" y="127"/>
                    <a:pt x="218" y="126"/>
                    <a:pt x="217" y="126"/>
                  </a:cubicBezTo>
                  <a:moveTo>
                    <a:pt x="7" y="90"/>
                  </a:moveTo>
                  <a:cubicBezTo>
                    <a:pt x="6" y="90"/>
                    <a:pt x="5" y="91"/>
                    <a:pt x="5" y="92"/>
                  </a:cubicBezTo>
                  <a:cubicBezTo>
                    <a:pt x="4" y="98"/>
                    <a:pt x="3" y="105"/>
                    <a:pt x="3" y="112"/>
                  </a:cubicBezTo>
                  <a:cubicBezTo>
                    <a:pt x="3" y="113"/>
                    <a:pt x="3" y="114"/>
                    <a:pt x="4" y="114"/>
                  </a:cubicBezTo>
                  <a:cubicBezTo>
                    <a:pt x="5" y="114"/>
                    <a:pt x="5" y="114"/>
                    <a:pt x="5" y="114"/>
                  </a:cubicBezTo>
                  <a:cubicBezTo>
                    <a:pt x="6" y="114"/>
                    <a:pt x="6" y="113"/>
                    <a:pt x="7" y="112"/>
                  </a:cubicBezTo>
                  <a:cubicBezTo>
                    <a:pt x="7" y="105"/>
                    <a:pt x="8" y="99"/>
                    <a:pt x="9" y="92"/>
                  </a:cubicBezTo>
                  <a:cubicBezTo>
                    <a:pt x="9" y="91"/>
                    <a:pt x="8" y="90"/>
                    <a:pt x="7" y="90"/>
                  </a:cubicBezTo>
                  <a:cubicBezTo>
                    <a:pt x="7" y="90"/>
                    <a:pt x="7" y="90"/>
                    <a:pt x="7" y="90"/>
                  </a:cubicBezTo>
                  <a:moveTo>
                    <a:pt x="207" y="88"/>
                  </a:moveTo>
                  <a:cubicBezTo>
                    <a:pt x="206" y="88"/>
                    <a:pt x="206" y="88"/>
                    <a:pt x="206" y="88"/>
                  </a:cubicBezTo>
                  <a:cubicBezTo>
                    <a:pt x="205" y="88"/>
                    <a:pt x="204" y="90"/>
                    <a:pt x="205" y="91"/>
                  </a:cubicBezTo>
                  <a:cubicBezTo>
                    <a:pt x="208" y="97"/>
                    <a:pt x="210" y="103"/>
                    <a:pt x="211" y="109"/>
                  </a:cubicBezTo>
                  <a:cubicBezTo>
                    <a:pt x="212" y="110"/>
                    <a:pt x="213" y="111"/>
                    <a:pt x="213" y="111"/>
                  </a:cubicBezTo>
                  <a:cubicBezTo>
                    <a:pt x="214" y="111"/>
                    <a:pt x="214" y="111"/>
                    <a:pt x="214" y="111"/>
                  </a:cubicBezTo>
                  <a:cubicBezTo>
                    <a:pt x="215" y="110"/>
                    <a:pt x="216" y="109"/>
                    <a:pt x="215" y="108"/>
                  </a:cubicBezTo>
                  <a:cubicBezTo>
                    <a:pt x="214" y="101"/>
                    <a:pt x="211" y="95"/>
                    <a:pt x="209" y="89"/>
                  </a:cubicBezTo>
                  <a:cubicBezTo>
                    <a:pt x="208" y="88"/>
                    <a:pt x="208" y="88"/>
                    <a:pt x="207" y="88"/>
                  </a:cubicBezTo>
                  <a:moveTo>
                    <a:pt x="12" y="58"/>
                  </a:moveTo>
                  <a:cubicBezTo>
                    <a:pt x="11" y="58"/>
                    <a:pt x="10" y="58"/>
                    <a:pt x="10" y="59"/>
                  </a:cubicBezTo>
                  <a:cubicBezTo>
                    <a:pt x="8" y="66"/>
                    <a:pt x="7" y="72"/>
                    <a:pt x="6" y="79"/>
                  </a:cubicBezTo>
                  <a:cubicBezTo>
                    <a:pt x="6" y="80"/>
                    <a:pt x="7" y="81"/>
                    <a:pt x="8" y="81"/>
                  </a:cubicBezTo>
                  <a:cubicBezTo>
                    <a:pt x="8" y="81"/>
                    <a:pt x="8" y="81"/>
                    <a:pt x="8" y="81"/>
                  </a:cubicBezTo>
                  <a:cubicBezTo>
                    <a:pt x="9" y="81"/>
                    <a:pt x="10" y="81"/>
                    <a:pt x="10" y="80"/>
                  </a:cubicBezTo>
                  <a:cubicBezTo>
                    <a:pt x="11" y="73"/>
                    <a:pt x="12" y="66"/>
                    <a:pt x="14" y="60"/>
                  </a:cubicBezTo>
                  <a:cubicBezTo>
                    <a:pt x="14" y="59"/>
                    <a:pt x="14" y="58"/>
                    <a:pt x="12" y="58"/>
                  </a:cubicBezTo>
                  <a:cubicBezTo>
                    <a:pt x="12" y="58"/>
                    <a:pt x="12" y="58"/>
                    <a:pt x="12" y="58"/>
                  </a:cubicBezTo>
                  <a:moveTo>
                    <a:pt x="186" y="54"/>
                  </a:moveTo>
                  <a:cubicBezTo>
                    <a:pt x="185" y="54"/>
                    <a:pt x="185" y="54"/>
                    <a:pt x="184" y="55"/>
                  </a:cubicBezTo>
                  <a:cubicBezTo>
                    <a:pt x="183" y="55"/>
                    <a:pt x="183" y="57"/>
                    <a:pt x="184" y="57"/>
                  </a:cubicBezTo>
                  <a:cubicBezTo>
                    <a:pt x="184" y="57"/>
                    <a:pt x="184" y="57"/>
                    <a:pt x="184" y="57"/>
                  </a:cubicBezTo>
                  <a:cubicBezTo>
                    <a:pt x="188" y="62"/>
                    <a:pt x="192" y="68"/>
                    <a:pt x="196" y="73"/>
                  </a:cubicBezTo>
                  <a:cubicBezTo>
                    <a:pt x="196" y="74"/>
                    <a:pt x="197" y="74"/>
                    <a:pt x="197" y="74"/>
                  </a:cubicBezTo>
                  <a:cubicBezTo>
                    <a:pt x="198" y="74"/>
                    <a:pt x="198" y="74"/>
                    <a:pt x="198" y="74"/>
                  </a:cubicBezTo>
                  <a:cubicBezTo>
                    <a:pt x="199" y="73"/>
                    <a:pt x="200" y="72"/>
                    <a:pt x="199" y="71"/>
                  </a:cubicBezTo>
                  <a:cubicBezTo>
                    <a:pt x="195" y="65"/>
                    <a:pt x="191" y="60"/>
                    <a:pt x="187" y="55"/>
                  </a:cubicBezTo>
                  <a:cubicBezTo>
                    <a:pt x="187" y="54"/>
                    <a:pt x="186" y="54"/>
                    <a:pt x="186" y="54"/>
                  </a:cubicBezTo>
                  <a:moveTo>
                    <a:pt x="156" y="27"/>
                  </a:moveTo>
                  <a:cubicBezTo>
                    <a:pt x="155" y="27"/>
                    <a:pt x="155" y="28"/>
                    <a:pt x="154" y="28"/>
                  </a:cubicBezTo>
                  <a:cubicBezTo>
                    <a:pt x="154" y="29"/>
                    <a:pt x="154" y="30"/>
                    <a:pt x="155" y="31"/>
                  </a:cubicBezTo>
                  <a:cubicBezTo>
                    <a:pt x="155" y="31"/>
                    <a:pt x="155" y="31"/>
                    <a:pt x="155" y="31"/>
                  </a:cubicBezTo>
                  <a:cubicBezTo>
                    <a:pt x="160" y="35"/>
                    <a:pt x="165" y="39"/>
                    <a:pt x="170" y="43"/>
                  </a:cubicBezTo>
                  <a:cubicBezTo>
                    <a:pt x="171" y="44"/>
                    <a:pt x="171" y="44"/>
                    <a:pt x="172" y="44"/>
                  </a:cubicBezTo>
                  <a:cubicBezTo>
                    <a:pt x="172" y="44"/>
                    <a:pt x="173" y="44"/>
                    <a:pt x="173" y="43"/>
                  </a:cubicBezTo>
                  <a:cubicBezTo>
                    <a:pt x="174" y="42"/>
                    <a:pt x="174" y="41"/>
                    <a:pt x="173" y="40"/>
                  </a:cubicBezTo>
                  <a:cubicBezTo>
                    <a:pt x="168" y="36"/>
                    <a:pt x="163" y="32"/>
                    <a:pt x="157" y="28"/>
                  </a:cubicBezTo>
                  <a:cubicBezTo>
                    <a:pt x="157" y="27"/>
                    <a:pt x="156" y="27"/>
                    <a:pt x="156" y="27"/>
                  </a:cubicBezTo>
                  <a:moveTo>
                    <a:pt x="28" y="21"/>
                  </a:moveTo>
                  <a:cubicBezTo>
                    <a:pt x="28" y="21"/>
                    <a:pt x="27" y="22"/>
                    <a:pt x="27" y="22"/>
                  </a:cubicBezTo>
                  <a:cubicBezTo>
                    <a:pt x="23" y="27"/>
                    <a:pt x="19" y="33"/>
                    <a:pt x="16" y="40"/>
                  </a:cubicBezTo>
                  <a:cubicBezTo>
                    <a:pt x="16" y="41"/>
                    <a:pt x="16" y="42"/>
                    <a:pt x="18" y="43"/>
                  </a:cubicBezTo>
                  <a:cubicBezTo>
                    <a:pt x="18" y="43"/>
                    <a:pt x="18" y="43"/>
                    <a:pt x="18" y="43"/>
                  </a:cubicBezTo>
                  <a:cubicBezTo>
                    <a:pt x="19" y="43"/>
                    <a:pt x="20" y="42"/>
                    <a:pt x="20" y="41"/>
                  </a:cubicBezTo>
                  <a:cubicBezTo>
                    <a:pt x="23" y="35"/>
                    <a:pt x="26" y="30"/>
                    <a:pt x="30" y="25"/>
                  </a:cubicBezTo>
                  <a:cubicBezTo>
                    <a:pt x="31" y="24"/>
                    <a:pt x="30" y="23"/>
                    <a:pt x="30" y="22"/>
                  </a:cubicBezTo>
                  <a:cubicBezTo>
                    <a:pt x="29" y="22"/>
                    <a:pt x="29" y="21"/>
                    <a:pt x="28" y="21"/>
                  </a:cubicBezTo>
                  <a:moveTo>
                    <a:pt x="121" y="9"/>
                  </a:moveTo>
                  <a:cubicBezTo>
                    <a:pt x="120" y="9"/>
                    <a:pt x="119" y="9"/>
                    <a:pt x="119" y="10"/>
                  </a:cubicBezTo>
                  <a:cubicBezTo>
                    <a:pt x="118" y="11"/>
                    <a:pt x="119" y="12"/>
                    <a:pt x="120" y="13"/>
                  </a:cubicBezTo>
                  <a:cubicBezTo>
                    <a:pt x="126" y="15"/>
                    <a:pt x="132" y="18"/>
                    <a:pt x="138" y="21"/>
                  </a:cubicBezTo>
                  <a:cubicBezTo>
                    <a:pt x="139" y="21"/>
                    <a:pt x="139" y="21"/>
                    <a:pt x="139" y="21"/>
                  </a:cubicBezTo>
                  <a:cubicBezTo>
                    <a:pt x="140" y="21"/>
                    <a:pt x="140" y="21"/>
                    <a:pt x="141" y="20"/>
                  </a:cubicBezTo>
                  <a:cubicBezTo>
                    <a:pt x="141" y="19"/>
                    <a:pt x="141" y="18"/>
                    <a:pt x="140" y="17"/>
                  </a:cubicBezTo>
                  <a:cubicBezTo>
                    <a:pt x="134" y="14"/>
                    <a:pt x="127" y="11"/>
                    <a:pt x="121" y="9"/>
                  </a:cubicBezTo>
                  <a:cubicBezTo>
                    <a:pt x="121" y="9"/>
                    <a:pt x="121" y="9"/>
                    <a:pt x="121" y="9"/>
                  </a:cubicBezTo>
                  <a:moveTo>
                    <a:pt x="62" y="1"/>
                  </a:moveTo>
                  <a:cubicBezTo>
                    <a:pt x="62" y="1"/>
                    <a:pt x="62" y="1"/>
                    <a:pt x="61" y="1"/>
                  </a:cubicBezTo>
                  <a:cubicBezTo>
                    <a:pt x="54" y="3"/>
                    <a:pt x="48" y="5"/>
                    <a:pt x="42" y="8"/>
                  </a:cubicBezTo>
                  <a:cubicBezTo>
                    <a:pt x="41" y="9"/>
                    <a:pt x="41" y="10"/>
                    <a:pt x="41" y="11"/>
                  </a:cubicBezTo>
                  <a:cubicBezTo>
                    <a:pt x="42" y="12"/>
                    <a:pt x="42" y="12"/>
                    <a:pt x="43" y="12"/>
                  </a:cubicBezTo>
                  <a:cubicBezTo>
                    <a:pt x="44" y="12"/>
                    <a:pt x="44" y="12"/>
                    <a:pt x="44" y="12"/>
                  </a:cubicBezTo>
                  <a:cubicBezTo>
                    <a:pt x="49" y="9"/>
                    <a:pt x="55" y="6"/>
                    <a:pt x="62" y="5"/>
                  </a:cubicBezTo>
                  <a:cubicBezTo>
                    <a:pt x="63" y="5"/>
                    <a:pt x="64" y="4"/>
                    <a:pt x="64" y="3"/>
                  </a:cubicBezTo>
                  <a:cubicBezTo>
                    <a:pt x="64" y="2"/>
                    <a:pt x="63" y="1"/>
                    <a:pt x="62" y="1"/>
                  </a:cubicBezTo>
                  <a:moveTo>
                    <a:pt x="82" y="0"/>
                  </a:moveTo>
                  <a:cubicBezTo>
                    <a:pt x="81" y="0"/>
                    <a:pt x="80" y="1"/>
                    <a:pt x="80" y="2"/>
                  </a:cubicBezTo>
                  <a:cubicBezTo>
                    <a:pt x="80" y="3"/>
                    <a:pt x="80" y="4"/>
                    <a:pt x="82" y="4"/>
                  </a:cubicBezTo>
                  <a:cubicBezTo>
                    <a:pt x="88" y="5"/>
                    <a:pt x="94" y="6"/>
                    <a:pt x="101" y="7"/>
                  </a:cubicBezTo>
                  <a:cubicBezTo>
                    <a:pt x="101" y="7"/>
                    <a:pt x="101" y="7"/>
                    <a:pt x="101" y="7"/>
                  </a:cubicBezTo>
                  <a:cubicBezTo>
                    <a:pt x="102" y="7"/>
                    <a:pt x="103" y="6"/>
                    <a:pt x="103" y="6"/>
                  </a:cubicBezTo>
                  <a:cubicBezTo>
                    <a:pt x="104" y="4"/>
                    <a:pt x="103" y="3"/>
                    <a:pt x="102" y="3"/>
                  </a:cubicBezTo>
                  <a:cubicBezTo>
                    <a:pt x="95" y="2"/>
                    <a:pt x="88" y="1"/>
                    <a:pt x="82" y="0"/>
                  </a:cubicBezTo>
                  <a:cubicBezTo>
                    <a:pt x="82" y="0"/>
                    <a:pt x="82" y="0"/>
                    <a:pt x="82"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5" name="Freeform 414"/>
            <p:cNvSpPr>
              <a:spLocks noEditPoints="1"/>
            </p:cNvSpPr>
            <p:nvPr/>
          </p:nvSpPr>
          <p:spPr bwMode="auto">
            <a:xfrm>
              <a:off x="2746598" y="5745140"/>
              <a:ext cx="188536" cy="46026"/>
            </a:xfrm>
            <a:custGeom>
              <a:avLst/>
              <a:gdLst>
                <a:gd name="T0" fmla="*/ 3 w 99"/>
                <a:gd name="T1" fmla="*/ 16 h 24"/>
                <a:gd name="T2" fmla="*/ 1 w 99"/>
                <a:gd name="T3" fmla="*/ 17 h 24"/>
                <a:gd name="T4" fmla="*/ 2 w 99"/>
                <a:gd name="T5" fmla="*/ 19 h 24"/>
                <a:gd name="T6" fmla="*/ 8 w 99"/>
                <a:gd name="T7" fmla="*/ 22 h 24"/>
                <a:gd name="T8" fmla="*/ 22 w 99"/>
                <a:gd name="T9" fmla="*/ 24 h 24"/>
                <a:gd name="T10" fmla="*/ 22 w 99"/>
                <a:gd name="T11" fmla="*/ 24 h 24"/>
                <a:gd name="T12" fmla="*/ 24 w 99"/>
                <a:gd name="T13" fmla="*/ 23 h 24"/>
                <a:gd name="T14" fmla="*/ 22 w 99"/>
                <a:gd name="T15" fmla="*/ 20 h 24"/>
                <a:gd name="T16" fmla="*/ 9 w 99"/>
                <a:gd name="T17" fmla="*/ 18 h 24"/>
                <a:gd name="T18" fmla="*/ 3 w 99"/>
                <a:gd name="T19" fmla="*/ 16 h 24"/>
                <a:gd name="T20" fmla="*/ 3 w 99"/>
                <a:gd name="T21" fmla="*/ 16 h 24"/>
                <a:gd name="T22" fmla="*/ 61 w 99"/>
                <a:gd name="T23" fmla="*/ 14 h 24"/>
                <a:gd name="T24" fmla="*/ 60 w 99"/>
                <a:gd name="T25" fmla="*/ 14 h 24"/>
                <a:gd name="T26" fmla="*/ 60 w 99"/>
                <a:gd name="T27" fmla="*/ 14 h 24"/>
                <a:gd name="T28" fmla="*/ 41 w 99"/>
                <a:gd name="T29" fmla="*/ 19 h 24"/>
                <a:gd name="T30" fmla="*/ 40 w 99"/>
                <a:gd name="T31" fmla="*/ 22 h 24"/>
                <a:gd name="T32" fmla="*/ 42 w 99"/>
                <a:gd name="T33" fmla="*/ 23 h 24"/>
                <a:gd name="T34" fmla="*/ 42 w 99"/>
                <a:gd name="T35" fmla="*/ 23 h 24"/>
                <a:gd name="T36" fmla="*/ 62 w 99"/>
                <a:gd name="T37" fmla="*/ 18 h 24"/>
                <a:gd name="T38" fmla="*/ 63 w 99"/>
                <a:gd name="T39" fmla="*/ 15 h 24"/>
                <a:gd name="T40" fmla="*/ 61 w 99"/>
                <a:gd name="T41" fmla="*/ 14 h 24"/>
                <a:gd name="T42" fmla="*/ 99 w 99"/>
                <a:gd name="T43" fmla="*/ 0 h 24"/>
                <a:gd name="T44" fmla="*/ 89 w 99"/>
                <a:gd name="T45" fmla="*/ 1 h 24"/>
                <a:gd name="T46" fmla="*/ 79 w 99"/>
                <a:gd name="T47" fmla="*/ 7 h 24"/>
                <a:gd name="T48" fmla="*/ 78 w 99"/>
                <a:gd name="T49" fmla="*/ 9 h 24"/>
                <a:gd name="T50" fmla="*/ 80 w 99"/>
                <a:gd name="T51" fmla="*/ 11 h 24"/>
                <a:gd name="T52" fmla="*/ 80 w 99"/>
                <a:gd name="T53" fmla="*/ 10 h 24"/>
                <a:gd name="T54" fmla="*/ 98 w 99"/>
                <a:gd name="T55" fmla="*/ 1 h 24"/>
                <a:gd name="T56" fmla="*/ 99 w 99"/>
                <a:gd name="T5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99" h="24">
                  <a:moveTo>
                    <a:pt x="3" y="16"/>
                  </a:moveTo>
                  <a:cubicBezTo>
                    <a:pt x="2" y="16"/>
                    <a:pt x="1" y="16"/>
                    <a:pt x="1" y="17"/>
                  </a:cubicBezTo>
                  <a:cubicBezTo>
                    <a:pt x="0" y="18"/>
                    <a:pt x="1" y="19"/>
                    <a:pt x="2" y="19"/>
                  </a:cubicBezTo>
                  <a:cubicBezTo>
                    <a:pt x="4" y="20"/>
                    <a:pt x="6" y="21"/>
                    <a:pt x="8" y="22"/>
                  </a:cubicBezTo>
                  <a:cubicBezTo>
                    <a:pt x="12" y="23"/>
                    <a:pt x="17" y="24"/>
                    <a:pt x="22" y="24"/>
                  </a:cubicBezTo>
                  <a:cubicBezTo>
                    <a:pt x="22" y="24"/>
                    <a:pt x="22" y="24"/>
                    <a:pt x="22" y="24"/>
                  </a:cubicBezTo>
                  <a:cubicBezTo>
                    <a:pt x="23" y="24"/>
                    <a:pt x="24" y="24"/>
                    <a:pt x="24" y="23"/>
                  </a:cubicBezTo>
                  <a:cubicBezTo>
                    <a:pt x="24" y="22"/>
                    <a:pt x="23" y="21"/>
                    <a:pt x="22" y="20"/>
                  </a:cubicBezTo>
                  <a:cubicBezTo>
                    <a:pt x="18" y="20"/>
                    <a:pt x="13" y="19"/>
                    <a:pt x="9" y="18"/>
                  </a:cubicBezTo>
                  <a:cubicBezTo>
                    <a:pt x="7" y="17"/>
                    <a:pt x="5" y="17"/>
                    <a:pt x="3" y="16"/>
                  </a:cubicBezTo>
                  <a:cubicBezTo>
                    <a:pt x="3" y="16"/>
                    <a:pt x="3" y="16"/>
                    <a:pt x="3" y="16"/>
                  </a:cubicBezTo>
                  <a:moveTo>
                    <a:pt x="61" y="14"/>
                  </a:moveTo>
                  <a:cubicBezTo>
                    <a:pt x="61" y="14"/>
                    <a:pt x="61" y="14"/>
                    <a:pt x="60" y="14"/>
                  </a:cubicBezTo>
                  <a:cubicBezTo>
                    <a:pt x="60" y="14"/>
                    <a:pt x="60" y="14"/>
                    <a:pt x="60" y="14"/>
                  </a:cubicBezTo>
                  <a:cubicBezTo>
                    <a:pt x="54" y="16"/>
                    <a:pt x="48" y="18"/>
                    <a:pt x="41" y="19"/>
                  </a:cubicBezTo>
                  <a:cubicBezTo>
                    <a:pt x="40" y="19"/>
                    <a:pt x="40" y="20"/>
                    <a:pt x="40" y="22"/>
                  </a:cubicBezTo>
                  <a:cubicBezTo>
                    <a:pt x="40" y="23"/>
                    <a:pt x="41" y="23"/>
                    <a:pt x="42" y="23"/>
                  </a:cubicBezTo>
                  <a:cubicBezTo>
                    <a:pt x="42" y="23"/>
                    <a:pt x="42" y="23"/>
                    <a:pt x="42" y="23"/>
                  </a:cubicBezTo>
                  <a:cubicBezTo>
                    <a:pt x="49" y="22"/>
                    <a:pt x="55" y="20"/>
                    <a:pt x="62" y="18"/>
                  </a:cubicBezTo>
                  <a:cubicBezTo>
                    <a:pt x="63" y="18"/>
                    <a:pt x="63" y="16"/>
                    <a:pt x="63" y="15"/>
                  </a:cubicBezTo>
                  <a:cubicBezTo>
                    <a:pt x="63" y="15"/>
                    <a:pt x="62" y="14"/>
                    <a:pt x="61" y="14"/>
                  </a:cubicBezTo>
                  <a:moveTo>
                    <a:pt x="99" y="0"/>
                  </a:moveTo>
                  <a:cubicBezTo>
                    <a:pt x="96" y="1"/>
                    <a:pt x="93" y="1"/>
                    <a:pt x="89" y="1"/>
                  </a:cubicBezTo>
                  <a:cubicBezTo>
                    <a:pt x="86" y="3"/>
                    <a:pt x="82" y="5"/>
                    <a:pt x="79" y="7"/>
                  </a:cubicBezTo>
                  <a:cubicBezTo>
                    <a:pt x="78" y="7"/>
                    <a:pt x="77" y="8"/>
                    <a:pt x="78" y="9"/>
                  </a:cubicBezTo>
                  <a:cubicBezTo>
                    <a:pt x="78" y="10"/>
                    <a:pt x="79" y="11"/>
                    <a:pt x="80" y="11"/>
                  </a:cubicBezTo>
                  <a:cubicBezTo>
                    <a:pt x="80" y="10"/>
                    <a:pt x="80" y="10"/>
                    <a:pt x="80" y="10"/>
                  </a:cubicBezTo>
                  <a:cubicBezTo>
                    <a:pt x="87" y="7"/>
                    <a:pt x="93" y="4"/>
                    <a:pt x="98" y="1"/>
                  </a:cubicBezTo>
                  <a:cubicBezTo>
                    <a:pt x="99" y="1"/>
                    <a:pt x="99" y="1"/>
                    <a:pt x="99" y="0"/>
                  </a:cubicBezTo>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sp>
          <p:nvSpPr>
            <p:cNvPr id="466" name="Freeform 415"/>
            <p:cNvSpPr/>
            <p:nvPr/>
          </p:nvSpPr>
          <p:spPr bwMode="auto">
            <a:xfrm>
              <a:off x="2714911" y="5335666"/>
              <a:ext cx="305777" cy="355513"/>
            </a:xfrm>
            <a:custGeom>
              <a:avLst/>
              <a:gdLst>
                <a:gd name="T0" fmla="*/ 29 w 161"/>
                <a:gd name="T1" fmla="*/ 51 h 186"/>
                <a:gd name="T2" fmla="*/ 119 w 161"/>
                <a:gd name="T3" fmla="*/ 38 h 186"/>
                <a:gd name="T4" fmla="*/ 143 w 161"/>
                <a:gd name="T5" fmla="*/ 79 h 186"/>
                <a:gd name="T6" fmla="*/ 105 w 161"/>
                <a:gd name="T7" fmla="*/ 161 h 186"/>
                <a:gd name="T8" fmla="*/ 18 w 161"/>
                <a:gd name="T9" fmla="*/ 144 h 186"/>
                <a:gd name="T10" fmla="*/ 29 w 161"/>
                <a:gd name="T11" fmla="*/ 51 h 186"/>
                <a:gd name="T12" fmla="*/ 28 w 161"/>
                <a:gd name="T13" fmla="*/ 53 h 186"/>
                <a:gd name="T14" fmla="*/ 29 w 161"/>
                <a:gd name="T15" fmla="*/ 169 h 186"/>
                <a:gd name="T16" fmla="*/ 99 w 161"/>
                <a:gd name="T17" fmla="*/ 165 h 186"/>
                <a:gd name="T18" fmla="*/ 140 w 161"/>
                <a:gd name="T19" fmla="*/ 127 h 186"/>
                <a:gd name="T20" fmla="*/ 99 w 161"/>
                <a:gd name="T21" fmla="*/ 21 h 186"/>
                <a:gd name="T22" fmla="*/ 46 w 161"/>
                <a:gd name="T23" fmla="*/ 21 h 186"/>
                <a:gd name="T24" fmla="*/ 28 w 161"/>
                <a:gd name="T25" fmla="*/ 53 h 186"/>
                <a:gd name="T26" fmla="*/ 29 w 161"/>
                <a:gd name="T27" fmla="*/ 5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1" h="186">
                  <a:moveTo>
                    <a:pt x="29" y="51"/>
                  </a:moveTo>
                  <a:cubicBezTo>
                    <a:pt x="46" y="0"/>
                    <a:pt x="89" y="10"/>
                    <a:pt x="119" y="38"/>
                  </a:cubicBezTo>
                  <a:cubicBezTo>
                    <a:pt x="131" y="49"/>
                    <a:pt x="139" y="64"/>
                    <a:pt x="143" y="79"/>
                  </a:cubicBezTo>
                  <a:cubicBezTo>
                    <a:pt x="152" y="113"/>
                    <a:pt x="134" y="144"/>
                    <a:pt x="105" y="161"/>
                  </a:cubicBezTo>
                  <a:cubicBezTo>
                    <a:pt x="75" y="179"/>
                    <a:pt x="29" y="185"/>
                    <a:pt x="18" y="144"/>
                  </a:cubicBezTo>
                  <a:cubicBezTo>
                    <a:pt x="10" y="114"/>
                    <a:pt x="21" y="79"/>
                    <a:pt x="29" y="51"/>
                  </a:cubicBezTo>
                  <a:cubicBezTo>
                    <a:pt x="29" y="51"/>
                    <a:pt x="28" y="52"/>
                    <a:pt x="28" y="53"/>
                  </a:cubicBezTo>
                  <a:cubicBezTo>
                    <a:pt x="18" y="86"/>
                    <a:pt x="0" y="141"/>
                    <a:pt x="29" y="169"/>
                  </a:cubicBezTo>
                  <a:cubicBezTo>
                    <a:pt x="47" y="186"/>
                    <a:pt x="80" y="174"/>
                    <a:pt x="99" y="165"/>
                  </a:cubicBezTo>
                  <a:cubicBezTo>
                    <a:pt x="117" y="157"/>
                    <a:pt x="131" y="144"/>
                    <a:pt x="140" y="127"/>
                  </a:cubicBezTo>
                  <a:cubicBezTo>
                    <a:pt x="161" y="88"/>
                    <a:pt x="134" y="40"/>
                    <a:pt x="99" y="21"/>
                  </a:cubicBezTo>
                  <a:cubicBezTo>
                    <a:pt x="82" y="11"/>
                    <a:pt x="62" y="7"/>
                    <a:pt x="46" y="21"/>
                  </a:cubicBezTo>
                  <a:cubicBezTo>
                    <a:pt x="36" y="28"/>
                    <a:pt x="32" y="42"/>
                    <a:pt x="28" y="53"/>
                  </a:cubicBezTo>
                  <a:cubicBezTo>
                    <a:pt x="28" y="53"/>
                    <a:pt x="29" y="52"/>
                    <a:pt x="29" y="51"/>
                  </a:cubicBezTo>
                  <a:close/>
                </a:path>
              </a:pathLst>
            </a:custGeom>
            <a:solidFill>
              <a:schemeClr val="accent4">
                <a:lumMod val="75000"/>
              </a:schemeClr>
            </a:solidFill>
            <a:ln>
              <a:noFill/>
            </a:ln>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zh-CN" altLang="en-US" sz="3600" b="0" i="0" u="none" strike="noStrike" kern="1200" cap="none" spc="0" normalizeH="0" baseline="0" noProof="0">
                <a:ln>
                  <a:noFill/>
                </a:ln>
                <a:solidFill>
                  <a:prstClr val="black"/>
                </a:solidFill>
                <a:effectLst/>
                <a:uLnTx/>
                <a:uFillTx/>
                <a:latin typeface="Arial-Rounded" panose="020B0500000000000000" pitchFamily="34" charset="0"/>
                <a:ea typeface="Arial-Rounded" panose="020B0500000000000000" pitchFamily="34" charset="0"/>
                <a:cs typeface="Arial-Rounded" panose="020B0500000000000000" pitchFamily="34" charset="0"/>
              </a:endParaRPr>
            </a:p>
          </p:txBody>
        </p:sp>
      </p:grpSp>
      <p:pic>
        <p:nvPicPr>
          <p:cNvPr id="5" name="图片 4" descr="dabcd06a6544a19734e2cd66cdc765b5"/>
          <p:cNvPicPr>
            <a:picLocks noChangeAspect="1"/>
          </p:cNvPicPr>
          <p:nvPr/>
        </p:nvPicPr>
        <p:blipFill>
          <a:blip r:embed="rId13"/>
          <a:stretch>
            <a:fillRect/>
          </a:stretch>
        </p:blipFill>
        <p:spPr>
          <a:xfrm>
            <a:off x="1088390" y="2875280"/>
            <a:ext cx="3167380" cy="374523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 presetClass="entr" presetSubtype="1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1000"/>
                                        <p:tgtEl>
                                          <p:spTgt spid="5"/>
                                        </p:tgtEl>
                                      </p:cBhvr>
                                    </p:animEffect>
                                    <p:anim calcmode="lin" valueType="num">
                                      <p:cBhvr>
                                        <p:cTn id="17" dur="1000" fill="hold"/>
                                        <p:tgtEl>
                                          <p:spTgt spid="5"/>
                                        </p:tgtEl>
                                        <p:attrNameLst>
                                          <p:attrName>ppt_x</p:attrName>
                                        </p:attrNameLst>
                                      </p:cBhvr>
                                      <p:tavLst>
                                        <p:tav tm="0">
                                          <p:val>
                                            <p:strVal val="#ppt_x"/>
                                          </p:val>
                                        </p:tav>
                                        <p:tav tm="100000">
                                          <p:val>
                                            <p:strVal val="#ppt_x"/>
                                          </p:val>
                                        </p:tav>
                                      </p:tavLst>
                                    </p:anim>
                                    <p:anim calcmode="lin" valueType="num">
                                      <p:cBhvr>
                                        <p:cTn id="1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6" presetClass="entr" presetSubtype="0" fill="hold" nodeType="clickEffect">
                                  <p:stCondLst>
                                    <p:cond delay="0"/>
                                  </p:stCondLst>
                                  <p:childTnLst>
                                    <p:set>
                                      <p:cBhvr>
                                        <p:cTn id="22" dur="1" fill="hold">
                                          <p:stCondLst>
                                            <p:cond delay="0"/>
                                          </p:stCondLst>
                                        </p:cTn>
                                        <p:tgtEl>
                                          <p:spTgt spid="7170"/>
                                        </p:tgtEl>
                                        <p:attrNameLst>
                                          <p:attrName>style.visibility</p:attrName>
                                        </p:attrNameLst>
                                      </p:cBhvr>
                                      <p:to>
                                        <p:strVal val="visible"/>
                                      </p:to>
                                    </p:set>
                                    <p:animEffect transition="in" filter="wipe(down)">
                                      <p:cBhvr>
                                        <p:cTn id="23" dur="580">
                                          <p:stCondLst>
                                            <p:cond delay="0"/>
                                          </p:stCondLst>
                                        </p:cTn>
                                        <p:tgtEl>
                                          <p:spTgt spid="7170"/>
                                        </p:tgtEl>
                                      </p:cBhvr>
                                    </p:animEffect>
                                    <p:anim calcmode="lin" valueType="num">
                                      <p:cBhvr>
                                        <p:cTn id="24" dur="1822" tmFilter="0,0; 0.14,0.36; 0.43,0.73; 0.71,0.91; 1.0,1.0">
                                          <p:stCondLst>
                                            <p:cond delay="0"/>
                                          </p:stCondLst>
                                        </p:cTn>
                                        <p:tgtEl>
                                          <p:spTgt spid="7170"/>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7170"/>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7170"/>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7170"/>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7170"/>
                                        </p:tgtEl>
                                        <p:attrNameLst>
                                          <p:attrName>ppt_y</p:attrName>
                                        </p:attrNameLst>
                                      </p:cBhvr>
                                      <p:tavLst>
                                        <p:tav tm="0" fmla="#ppt_y-sin(pi*$)/81">
                                          <p:val>
                                            <p:fltVal val="0"/>
                                          </p:val>
                                        </p:tav>
                                        <p:tav tm="100000">
                                          <p:val>
                                            <p:fltVal val="1"/>
                                          </p:val>
                                        </p:tav>
                                      </p:tavLst>
                                    </p:anim>
                                    <p:animScale>
                                      <p:cBhvr>
                                        <p:cTn id="29" dur="26">
                                          <p:stCondLst>
                                            <p:cond delay="650"/>
                                          </p:stCondLst>
                                        </p:cTn>
                                        <p:tgtEl>
                                          <p:spTgt spid="7170"/>
                                        </p:tgtEl>
                                      </p:cBhvr>
                                      <p:to x="100000" y="60000"/>
                                    </p:animScale>
                                    <p:animScale>
                                      <p:cBhvr>
                                        <p:cTn id="30" dur="166" decel="50000">
                                          <p:stCondLst>
                                            <p:cond delay="676"/>
                                          </p:stCondLst>
                                        </p:cTn>
                                        <p:tgtEl>
                                          <p:spTgt spid="7170"/>
                                        </p:tgtEl>
                                      </p:cBhvr>
                                      <p:to x="100000" y="100000"/>
                                    </p:animScale>
                                    <p:animScale>
                                      <p:cBhvr>
                                        <p:cTn id="31" dur="26">
                                          <p:stCondLst>
                                            <p:cond delay="1312"/>
                                          </p:stCondLst>
                                        </p:cTn>
                                        <p:tgtEl>
                                          <p:spTgt spid="7170"/>
                                        </p:tgtEl>
                                      </p:cBhvr>
                                      <p:to x="100000" y="80000"/>
                                    </p:animScale>
                                    <p:animScale>
                                      <p:cBhvr>
                                        <p:cTn id="32" dur="166" decel="50000">
                                          <p:stCondLst>
                                            <p:cond delay="1338"/>
                                          </p:stCondLst>
                                        </p:cTn>
                                        <p:tgtEl>
                                          <p:spTgt spid="7170"/>
                                        </p:tgtEl>
                                      </p:cBhvr>
                                      <p:to x="100000" y="100000"/>
                                    </p:animScale>
                                    <p:animScale>
                                      <p:cBhvr>
                                        <p:cTn id="33" dur="26">
                                          <p:stCondLst>
                                            <p:cond delay="1642"/>
                                          </p:stCondLst>
                                        </p:cTn>
                                        <p:tgtEl>
                                          <p:spTgt spid="7170"/>
                                        </p:tgtEl>
                                      </p:cBhvr>
                                      <p:to x="100000" y="90000"/>
                                    </p:animScale>
                                    <p:animScale>
                                      <p:cBhvr>
                                        <p:cTn id="34" dur="166" decel="50000">
                                          <p:stCondLst>
                                            <p:cond delay="1668"/>
                                          </p:stCondLst>
                                        </p:cTn>
                                        <p:tgtEl>
                                          <p:spTgt spid="7170"/>
                                        </p:tgtEl>
                                      </p:cBhvr>
                                      <p:to x="100000" y="100000"/>
                                    </p:animScale>
                                    <p:animScale>
                                      <p:cBhvr>
                                        <p:cTn id="35" dur="26">
                                          <p:stCondLst>
                                            <p:cond delay="1808"/>
                                          </p:stCondLst>
                                        </p:cTn>
                                        <p:tgtEl>
                                          <p:spTgt spid="7170"/>
                                        </p:tgtEl>
                                      </p:cBhvr>
                                      <p:to x="100000" y="95000"/>
                                    </p:animScale>
                                    <p:animScale>
                                      <p:cBhvr>
                                        <p:cTn id="36" dur="166" decel="50000">
                                          <p:stCondLst>
                                            <p:cond delay="1834"/>
                                          </p:stCondLst>
                                        </p:cTn>
                                        <p:tgtEl>
                                          <p:spTgt spid="7170"/>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2053"/>
                                        </p:tgtEl>
                                        <p:attrNameLst>
                                          <p:attrName>style.visibility</p:attrName>
                                        </p:attrNameLst>
                                      </p:cBhvr>
                                      <p:to>
                                        <p:strVal val="visible"/>
                                      </p:to>
                                    </p:set>
                                    <p:animEffect transition="in" filter="wipe(down)">
                                      <p:cBhvr>
                                        <p:cTn id="39" dur="580">
                                          <p:stCondLst>
                                            <p:cond delay="0"/>
                                          </p:stCondLst>
                                        </p:cTn>
                                        <p:tgtEl>
                                          <p:spTgt spid="2053"/>
                                        </p:tgtEl>
                                      </p:cBhvr>
                                    </p:animEffect>
                                    <p:anim calcmode="lin" valueType="num">
                                      <p:cBhvr>
                                        <p:cTn id="40" dur="1822" tmFilter="0,0; 0.14,0.36; 0.43,0.73; 0.71,0.91; 1.0,1.0">
                                          <p:stCondLst>
                                            <p:cond delay="0"/>
                                          </p:stCondLst>
                                        </p:cTn>
                                        <p:tgtEl>
                                          <p:spTgt spid="2053"/>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053"/>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053"/>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053"/>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053"/>
                                        </p:tgtEl>
                                        <p:attrNameLst>
                                          <p:attrName>ppt_y</p:attrName>
                                        </p:attrNameLst>
                                      </p:cBhvr>
                                      <p:tavLst>
                                        <p:tav tm="0" fmla="#ppt_y-sin(pi*$)/81">
                                          <p:val>
                                            <p:fltVal val="0"/>
                                          </p:val>
                                        </p:tav>
                                        <p:tav tm="100000">
                                          <p:val>
                                            <p:fltVal val="1"/>
                                          </p:val>
                                        </p:tav>
                                      </p:tavLst>
                                    </p:anim>
                                    <p:animScale>
                                      <p:cBhvr>
                                        <p:cTn id="45" dur="26">
                                          <p:stCondLst>
                                            <p:cond delay="650"/>
                                          </p:stCondLst>
                                        </p:cTn>
                                        <p:tgtEl>
                                          <p:spTgt spid="2053"/>
                                        </p:tgtEl>
                                      </p:cBhvr>
                                      <p:to x="100000" y="60000"/>
                                    </p:animScale>
                                    <p:animScale>
                                      <p:cBhvr>
                                        <p:cTn id="46" dur="166" decel="50000">
                                          <p:stCondLst>
                                            <p:cond delay="676"/>
                                          </p:stCondLst>
                                        </p:cTn>
                                        <p:tgtEl>
                                          <p:spTgt spid="2053"/>
                                        </p:tgtEl>
                                      </p:cBhvr>
                                      <p:to x="100000" y="100000"/>
                                    </p:animScale>
                                    <p:animScale>
                                      <p:cBhvr>
                                        <p:cTn id="47" dur="26">
                                          <p:stCondLst>
                                            <p:cond delay="1312"/>
                                          </p:stCondLst>
                                        </p:cTn>
                                        <p:tgtEl>
                                          <p:spTgt spid="2053"/>
                                        </p:tgtEl>
                                      </p:cBhvr>
                                      <p:to x="100000" y="80000"/>
                                    </p:animScale>
                                    <p:animScale>
                                      <p:cBhvr>
                                        <p:cTn id="48" dur="166" decel="50000">
                                          <p:stCondLst>
                                            <p:cond delay="1338"/>
                                          </p:stCondLst>
                                        </p:cTn>
                                        <p:tgtEl>
                                          <p:spTgt spid="2053"/>
                                        </p:tgtEl>
                                      </p:cBhvr>
                                      <p:to x="100000" y="100000"/>
                                    </p:animScale>
                                    <p:animScale>
                                      <p:cBhvr>
                                        <p:cTn id="49" dur="26">
                                          <p:stCondLst>
                                            <p:cond delay="1642"/>
                                          </p:stCondLst>
                                        </p:cTn>
                                        <p:tgtEl>
                                          <p:spTgt spid="2053"/>
                                        </p:tgtEl>
                                      </p:cBhvr>
                                      <p:to x="100000" y="90000"/>
                                    </p:animScale>
                                    <p:animScale>
                                      <p:cBhvr>
                                        <p:cTn id="50" dur="166" decel="50000">
                                          <p:stCondLst>
                                            <p:cond delay="1668"/>
                                          </p:stCondLst>
                                        </p:cTn>
                                        <p:tgtEl>
                                          <p:spTgt spid="2053"/>
                                        </p:tgtEl>
                                      </p:cBhvr>
                                      <p:to x="100000" y="100000"/>
                                    </p:animScale>
                                    <p:animScale>
                                      <p:cBhvr>
                                        <p:cTn id="51" dur="26">
                                          <p:stCondLst>
                                            <p:cond delay="1808"/>
                                          </p:stCondLst>
                                        </p:cTn>
                                        <p:tgtEl>
                                          <p:spTgt spid="2053"/>
                                        </p:tgtEl>
                                      </p:cBhvr>
                                      <p:to x="100000" y="95000"/>
                                    </p:animScale>
                                    <p:animScale>
                                      <p:cBhvr>
                                        <p:cTn id="52" dur="166" decel="50000">
                                          <p:stCondLst>
                                            <p:cond delay="1834"/>
                                          </p:stCondLst>
                                        </p:cTn>
                                        <p:tgtEl>
                                          <p:spTgt spid="2053"/>
                                        </p:tgtEl>
                                      </p:cBhvr>
                                      <p:to x="100000" y="100000"/>
                                    </p:animScale>
                                  </p:childTnLst>
                                </p:cTn>
                              </p:par>
                              <p:par>
                                <p:cTn id="53" presetID="26" presetClass="entr" presetSubtype="0" fill="hold" grpId="1" nodeType="withEffect">
                                  <p:stCondLst>
                                    <p:cond delay="0"/>
                                  </p:stCondLst>
                                  <p:childTnLst>
                                    <p:set>
                                      <p:cBhvr>
                                        <p:cTn id="54" dur="1" fill="hold">
                                          <p:stCondLst>
                                            <p:cond delay="0"/>
                                          </p:stCondLst>
                                        </p:cTn>
                                        <p:tgtEl>
                                          <p:spTgt spid="7173"/>
                                        </p:tgtEl>
                                        <p:attrNameLst>
                                          <p:attrName>style.visibility</p:attrName>
                                        </p:attrNameLst>
                                      </p:cBhvr>
                                      <p:to>
                                        <p:strVal val="visible"/>
                                      </p:to>
                                    </p:set>
                                    <p:animEffect transition="in" filter="wipe(down)">
                                      <p:cBhvr>
                                        <p:cTn id="55" dur="580">
                                          <p:stCondLst>
                                            <p:cond delay="0"/>
                                          </p:stCondLst>
                                        </p:cTn>
                                        <p:tgtEl>
                                          <p:spTgt spid="7173"/>
                                        </p:tgtEl>
                                      </p:cBhvr>
                                    </p:animEffect>
                                    <p:anim calcmode="lin" valueType="num">
                                      <p:cBhvr>
                                        <p:cTn id="56" dur="1822" tmFilter="0,0; 0.14,0.36; 0.43,0.73; 0.71,0.91; 1.0,1.0">
                                          <p:stCondLst>
                                            <p:cond delay="0"/>
                                          </p:stCondLst>
                                        </p:cTn>
                                        <p:tgtEl>
                                          <p:spTgt spid="7173"/>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7173"/>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7173"/>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7173"/>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7173"/>
                                        </p:tgtEl>
                                        <p:attrNameLst>
                                          <p:attrName>ppt_y</p:attrName>
                                        </p:attrNameLst>
                                      </p:cBhvr>
                                      <p:tavLst>
                                        <p:tav tm="0" fmla="#ppt_y-sin(pi*$)/81">
                                          <p:val>
                                            <p:fltVal val="0"/>
                                          </p:val>
                                        </p:tav>
                                        <p:tav tm="100000">
                                          <p:val>
                                            <p:fltVal val="1"/>
                                          </p:val>
                                        </p:tav>
                                      </p:tavLst>
                                    </p:anim>
                                    <p:animScale>
                                      <p:cBhvr>
                                        <p:cTn id="61" dur="26">
                                          <p:stCondLst>
                                            <p:cond delay="650"/>
                                          </p:stCondLst>
                                        </p:cTn>
                                        <p:tgtEl>
                                          <p:spTgt spid="7173"/>
                                        </p:tgtEl>
                                      </p:cBhvr>
                                      <p:to x="100000" y="60000"/>
                                    </p:animScale>
                                    <p:animScale>
                                      <p:cBhvr>
                                        <p:cTn id="62" dur="166" decel="50000">
                                          <p:stCondLst>
                                            <p:cond delay="676"/>
                                          </p:stCondLst>
                                        </p:cTn>
                                        <p:tgtEl>
                                          <p:spTgt spid="7173"/>
                                        </p:tgtEl>
                                      </p:cBhvr>
                                      <p:to x="100000" y="100000"/>
                                    </p:animScale>
                                    <p:animScale>
                                      <p:cBhvr>
                                        <p:cTn id="63" dur="26">
                                          <p:stCondLst>
                                            <p:cond delay="1312"/>
                                          </p:stCondLst>
                                        </p:cTn>
                                        <p:tgtEl>
                                          <p:spTgt spid="7173"/>
                                        </p:tgtEl>
                                      </p:cBhvr>
                                      <p:to x="100000" y="80000"/>
                                    </p:animScale>
                                    <p:animScale>
                                      <p:cBhvr>
                                        <p:cTn id="64" dur="166" decel="50000">
                                          <p:stCondLst>
                                            <p:cond delay="1338"/>
                                          </p:stCondLst>
                                        </p:cTn>
                                        <p:tgtEl>
                                          <p:spTgt spid="7173"/>
                                        </p:tgtEl>
                                      </p:cBhvr>
                                      <p:to x="100000" y="100000"/>
                                    </p:animScale>
                                    <p:animScale>
                                      <p:cBhvr>
                                        <p:cTn id="65" dur="26">
                                          <p:stCondLst>
                                            <p:cond delay="1642"/>
                                          </p:stCondLst>
                                        </p:cTn>
                                        <p:tgtEl>
                                          <p:spTgt spid="7173"/>
                                        </p:tgtEl>
                                      </p:cBhvr>
                                      <p:to x="100000" y="90000"/>
                                    </p:animScale>
                                    <p:animScale>
                                      <p:cBhvr>
                                        <p:cTn id="66" dur="166" decel="50000">
                                          <p:stCondLst>
                                            <p:cond delay="1668"/>
                                          </p:stCondLst>
                                        </p:cTn>
                                        <p:tgtEl>
                                          <p:spTgt spid="7173"/>
                                        </p:tgtEl>
                                      </p:cBhvr>
                                      <p:to x="100000" y="100000"/>
                                    </p:animScale>
                                    <p:animScale>
                                      <p:cBhvr>
                                        <p:cTn id="67" dur="26">
                                          <p:stCondLst>
                                            <p:cond delay="1808"/>
                                          </p:stCondLst>
                                        </p:cTn>
                                        <p:tgtEl>
                                          <p:spTgt spid="7173"/>
                                        </p:tgtEl>
                                      </p:cBhvr>
                                      <p:to x="100000" y="95000"/>
                                    </p:animScale>
                                    <p:animScale>
                                      <p:cBhvr>
                                        <p:cTn id="68" dur="166" decel="50000">
                                          <p:stCondLst>
                                            <p:cond delay="1834"/>
                                          </p:stCondLst>
                                        </p:cTn>
                                        <p:tgtEl>
                                          <p:spTgt spid="7173"/>
                                        </p:tgtEl>
                                      </p:cBhvr>
                                      <p:to x="100000" y="100000"/>
                                    </p:animScale>
                                  </p:childTnLst>
                                </p:cTn>
                              </p:par>
                            </p:childTnLst>
                          </p:cTn>
                        </p:par>
                      </p:childTnLst>
                    </p:cTn>
                  </p:par>
                  <p:par>
                    <p:cTn id="69" fill="hold">
                      <p:stCondLst>
                        <p:cond delay="indefinite"/>
                      </p:stCondLst>
                      <p:childTnLst>
                        <p:par>
                          <p:cTn id="70" fill="hold">
                            <p:stCondLst>
                              <p:cond delay="0"/>
                            </p:stCondLst>
                            <p:childTnLst>
                              <p:par>
                                <p:cTn id="71" presetID="26" presetClass="entr" presetSubtype="0" fill="hold" nodeType="click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down)">
                                      <p:cBhvr>
                                        <p:cTn id="73" dur="580">
                                          <p:stCondLst>
                                            <p:cond delay="0"/>
                                          </p:stCondLst>
                                        </p:cTn>
                                        <p:tgtEl>
                                          <p:spTgt spid="35"/>
                                        </p:tgtEl>
                                      </p:cBhvr>
                                    </p:animEffect>
                                    <p:anim calcmode="lin" valueType="num">
                                      <p:cBhvr>
                                        <p:cTn id="74"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79" dur="26">
                                          <p:stCondLst>
                                            <p:cond delay="650"/>
                                          </p:stCondLst>
                                        </p:cTn>
                                        <p:tgtEl>
                                          <p:spTgt spid="35"/>
                                        </p:tgtEl>
                                      </p:cBhvr>
                                      <p:to x="100000" y="60000"/>
                                    </p:animScale>
                                    <p:animScale>
                                      <p:cBhvr>
                                        <p:cTn id="80" dur="166" decel="50000">
                                          <p:stCondLst>
                                            <p:cond delay="676"/>
                                          </p:stCondLst>
                                        </p:cTn>
                                        <p:tgtEl>
                                          <p:spTgt spid="35"/>
                                        </p:tgtEl>
                                      </p:cBhvr>
                                      <p:to x="100000" y="100000"/>
                                    </p:animScale>
                                    <p:animScale>
                                      <p:cBhvr>
                                        <p:cTn id="81" dur="26">
                                          <p:stCondLst>
                                            <p:cond delay="1312"/>
                                          </p:stCondLst>
                                        </p:cTn>
                                        <p:tgtEl>
                                          <p:spTgt spid="35"/>
                                        </p:tgtEl>
                                      </p:cBhvr>
                                      <p:to x="100000" y="80000"/>
                                    </p:animScale>
                                    <p:animScale>
                                      <p:cBhvr>
                                        <p:cTn id="82" dur="166" decel="50000">
                                          <p:stCondLst>
                                            <p:cond delay="1338"/>
                                          </p:stCondLst>
                                        </p:cTn>
                                        <p:tgtEl>
                                          <p:spTgt spid="35"/>
                                        </p:tgtEl>
                                      </p:cBhvr>
                                      <p:to x="100000" y="100000"/>
                                    </p:animScale>
                                    <p:animScale>
                                      <p:cBhvr>
                                        <p:cTn id="83" dur="26">
                                          <p:stCondLst>
                                            <p:cond delay="1642"/>
                                          </p:stCondLst>
                                        </p:cTn>
                                        <p:tgtEl>
                                          <p:spTgt spid="35"/>
                                        </p:tgtEl>
                                      </p:cBhvr>
                                      <p:to x="100000" y="90000"/>
                                    </p:animScale>
                                    <p:animScale>
                                      <p:cBhvr>
                                        <p:cTn id="84" dur="166" decel="50000">
                                          <p:stCondLst>
                                            <p:cond delay="1668"/>
                                          </p:stCondLst>
                                        </p:cTn>
                                        <p:tgtEl>
                                          <p:spTgt spid="35"/>
                                        </p:tgtEl>
                                      </p:cBhvr>
                                      <p:to x="100000" y="100000"/>
                                    </p:animScale>
                                    <p:animScale>
                                      <p:cBhvr>
                                        <p:cTn id="85" dur="26">
                                          <p:stCondLst>
                                            <p:cond delay="1808"/>
                                          </p:stCondLst>
                                        </p:cTn>
                                        <p:tgtEl>
                                          <p:spTgt spid="35"/>
                                        </p:tgtEl>
                                      </p:cBhvr>
                                      <p:to x="100000" y="95000"/>
                                    </p:animScale>
                                    <p:animScale>
                                      <p:cBhvr>
                                        <p:cTn id="86" dur="166" decel="50000">
                                          <p:stCondLst>
                                            <p:cond delay="1834"/>
                                          </p:stCondLst>
                                        </p:cTn>
                                        <p:tgtEl>
                                          <p:spTgt spid="35"/>
                                        </p:tgtEl>
                                      </p:cBhvr>
                                      <p:to x="100000" y="100000"/>
                                    </p:animScale>
                                  </p:childTnLst>
                                </p:cTn>
                              </p:par>
                              <p:par>
                                <p:cTn id="87" presetID="26" presetClass="entr" presetSubtype="0" fill="hold" nodeType="withEffect">
                                  <p:stCondLst>
                                    <p:cond delay="0"/>
                                  </p:stCondLst>
                                  <p:childTnLst>
                                    <p:set>
                                      <p:cBhvr>
                                        <p:cTn id="88" dur="1" fill="hold">
                                          <p:stCondLst>
                                            <p:cond delay="0"/>
                                          </p:stCondLst>
                                        </p:cTn>
                                        <p:tgtEl>
                                          <p:spTgt spid="7180"/>
                                        </p:tgtEl>
                                        <p:attrNameLst>
                                          <p:attrName>style.visibility</p:attrName>
                                        </p:attrNameLst>
                                      </p:cBhvr>
                                      <p:to>
                                        <p:strVal val="visible"/>
                                      </p:to>
                                    </p:set>
                                    <p:animEffect transition="in" filter="wipe(down)">
                                      <p:cBhvr>
                                        <p:cTn id="89" dur="580">
                                          <p:stCondLst>
                                            <p:cond delay="0"/>
                                          </p:stCondLst>
                                        </p:cTn>
                                        <p:tgtEl>
                                          <p:spTgt spid="7180"/>
                                        </p:tgtEl>
                                      </p:cBhvr>
                                    </p:animEffect>
                                    <p:anim calcmode="lin" valueType="num">
                                      <p:cBhvr>
                                        <p:cTn id="90" dur="1822" tmFilter="0,0; 0.14,0.36; 0.43,0.73; 0.71,0.91; 1.0,1.0">
                                          <p:stCondLst>
                                            <p:cond delay="0"/>
                                          </p:stCondLst>
                                        </p:cTn>
                                        <p:tgtEl>
                                          <p:spTgt spid="7180"/>
                                        </p:tgtEl>
                                        <p:attrNameLst>
                                          <p:attrName>ppt_x</p:attrName>
                                        </p:attrNameLst>
                                      </p:cBhvr>
                                      <p:tavLst>
                                        <p:tav tm="0">
                                          <p:val>
                                            <p:strVal val="#ppt_x-0.25"/>
                                          </p:val>
                                        </p:tav>
                                        <p:tav tm="100000">
                                          <p:val>
                                            <p:strVal val="#ppt_x"/>
                                          </p:val>
                                        </p:tav>
                                      </p:tavLst>
                                    </p:anim>
                                    <p:anim calcmode="lin" valueType="num">
                                      <p:cBhvr>
                                        <p:cTn id="91" dur="664" tmFilter="0.0,0.0; 0.25,0.07; 0.50,0.2; 0.75,0.467; 1.0,1.0">
                                          <p:stCondLst>
                                            <p:cond delay="0"/>
                                          </p:stCondLst>
                                        </p:cTn>
                                        <p:tgtEl>
                                          <p:spTgt spid="7180"/>
                                        </p:tgtEl>
                                        <p:attrNameLst>
                                          <p:attrName>ppt_y</p:attrName>
                                        </p:attrNameLst>
                                      </p:cBhvr>
                                      <p:tavLst>
                                        <p:tav tm="0" fmla="#ppt_y-sin(pi*$)/3">
                                          <p:val>
                                            <p:fltVal val="0.5"/>
                                          </p:val>
                                        </p:tav>
                                        <p:tav tm="100000">
                                          <p:val>
                                            <p:fltVal val="1"/>
                                          </p:val>
                                        </p:tav>
                                      </p:tavLst>
                                    </p:anim>
                                    <p:anim calcmode="lin" valueType="num">
                                      <p:cBhvr>
                                        <p:cTn id="92" dur="664" tmFilter="0, 0; 0.125,0.2665; 0.25,0.4; 0.375,0.465; 0.5,0.5;  0.625,0.535; 0.75,0.6; 0.875,0.7335; 1,1">
                                          <p:stCondLst>
                                            <p:cond delay="664"/>
                                          </p:stCondLst>
                                        </p:cTn>
                                        <p:tgtEl>
                                          <p:spTgt spid="7180"/>
                                        </p:tgtEl>
                                        <p:attrNameLst>
                                          <p:attrName>ppt_y</p:attrName>
                                        </p:attrNameLst>
                                      </p:cBhvr>
                                      <p:tavLst>
                                        <p:tav tm="0" fmla="#ppt_y-sin(pi*$)/9">
                                          <p:val>
                                            <p:fltVal val="0"/>
                                          </p:val>
                                        </p:tav>
                                        <p:tav tm="100000">
                                          <p:val>
                                            <p:fltVal val="1"/>
                                          </p:val>
                                        </p:tav>
                                      </p:tavLst>
                                    </p:anim>
                                    <p:anim calcmode="lin" valueType="num">
                                      <p:cBhvr>
                                        <p:cTn id="93" dur="332" tmFilter="0, 0; 0.125,0.2665; 0.25,0.4; 0.375,0.465; 0.5,0.5;  0.625,0.535; 0.75,0.6; 0.875,0.7335; 1,1">
                                          <p:stCondLst>
                                            <p:cond delay="1324"/>
                                          </p:stCondLst>
                                        </p:cTn>
                                        <p:tgtEl>
                                          <p:spTgt spid="7180"/>
                                        </p:tgtEl>
                                        <p:attrNameLst>
                                          <p:attrName>ppt_y</p:attrName>
                                        </p:attrNameLst>
                                      </p:cBhvr>
                                      <p:tavLst>
                                        <p:tav tm="0" fmla="#ppt_y-sin(pi*$)/27">
                                          <p:val>
                                            <p:fltVal val="0"/>
                                          </p:val>
                                        </p:tav>
                                        <p:tav tm="100000">
                                          <p:val>
                                            <p:fltVal val="1"/>
                                          </p:val>
                                        </p:tav>
                                      </p:tavLst>
                                    </p:anim>
                                    <p:anim calcmode="lin" valueType="num">
                                      <p:cBhvr>
                                        <p:cTn id="94" dur="164" tmFilter="0, 0; 0.125,0.2665; 0.25,0.4; 0.375,0.465; 0.5,0.5;  0.625,0.535; 0.75,0.6; 0.875,0.7335; 1,1">
                                          <p:stCondLst>
                                            <p:cond delay="1656"/>
                                          </p:stCondLst>
                                        </p:cTn>
                                        <p:tgtEl>
                                          <p:spTgt spid="7180"/>
                                        </p:tgtEl>
                                        <p:attrNameLst>
                                          <p:attrName>ppt_y</p:attrName>
                                        </p:attrNameLst>
                                      </p:cBhvr>
                                      <p:tavLst>
                                        <p:tav tm="0" fmla="#ppt_y-sin(pi*$)/81">
                                          <p:val>
                                            <p:fltVal val="0"/>
                                          </p:val>
                                        </p:tav>
                                        <p:tav tm="100000">
                                          <p:val>
                                            <p:fltVal val="1"/>
                                          </p:val>
                                        </p:tav>
                                      </p:tavLst>
                                    </p:anim>
                                    <p:animScale>
                                      <p:cBhvr>
                                        <p:cTn id="95" dur="26">
                                          <p:stCondLst>
                                            <p:cond delay="650"/>
                                          </p:stCondLst>
                                        </p:cTn>
                                        <p:tgtEl>
                                          <p:spTgt spid="7180"/>
                                        </p:tgtEl>
                                      </p:cBhvr>
                                      <p:to x="100000" y="60000"/>
                                    </p:animScale>
                                    <p:animScale>
                                      <p:cBhvr>
                                        <p:cTn id="96" dur="166" decel="50000">
                                          <p:stCondLst>
                                            <p:cond delay="676"/>
                                          </p:stCondLst>
                                        </p:cTn>
                                        <p:tgtEl>
                                          <p:spTgt spid="7180"/>
                                        </p:tgtEl>
                                      </p:cBhvr>
                                      <p:to x="100000" y="100000"/>
                                    </p:animScale>
                                    <p:animScale>
                                      <p:cBhvr>
                                        <p:cTn id="97" dur="26">
                                          <p:stCondLst>
                                            <p:cond delay="1312"/>
                                          </p:stCondLst>
                                        </p:cTn>
                                        <p:tgtEl>
                                          <p:spTgt spid="7180"/>
                                        </p:tgtEl>
                                      </p:cBhvr>
                                      <p:to x="100000" y="80000"/>
                                    </p:animScale>
                                    <p:animScale>
                                      <p:cBhvr>
                                        <p:cTn id="98" dur="166" decel="50000">
                                          <p:stCondLst>
                                            <p:cond delay="1338"/>
                                          </p:stCondLst>
                                        </p:cTn>
                                        <p:tgtEl>
                                          <p:spTgt spid="7180"/>
                                        </p:tgtEl>
                                      </p:cBhvr>
                                      <p:to x="100000" y="100000"/>
                                    </p:animScale>
                                    <p:animScale>
                                      <p:cBhvr>
                                        <p:cTn id="99" dur="26">
                                          <p:stCondLst>
                                            <p:cond delay="1642"/>
                                          </p:stCondLst>
                                        </p:cTn>
                                        <p:tgtEl>
                                          <p:spTgt spid="7180"/>
                                        </p:tgtEl>
                                      </p:cBhvr>
                                      <p:to x="100000" y="90000"/>
                                    </p:animScale>
                                    <p:animScale>
                                      <p:cBhvr>
                                        <p:cTn id="100" dur="166" decel="50000">
                                          <p:stCondLst>
                                            <p:cond delay="1668"/>
                                          </p:stCondLst>
                                        </p:cTn>
                                        <p:tgtEl>
                                          <p:spTgt spid="7180"/>
                                        </p:tgtEl>
                                      </p:cBhvr>
                                      <p:to x="100000" y="100000"/>
                                    </p:animScale>
                                    <p:animScale>
                                      <p:cBhvr>
                                        <p:cTn id="101" dur="26">
                                          <p:stCondLst>
                                            <p:cond delay="1808"/>
                                          </p:stCondLst>
                                        </p:cTn>
                                        <p:tgtEl>
                                          <p:spTgt spid="7180"/>
                                        </p:tgtEl>
                                      </p:cBhvr>
                                      <p:to x="100000" y="95000"/>
                                    </p:animScale>
                                    <p:animScale>
                                      <p:cBhvr>
                                        <p:cTn id="102" dur="166" decel="50000">
                                          <p:stCondLst>
                                            <p:cond delay="1834"/>
                                          </p:stCondLst>
                                        </p:cTn>
                                        <p:tgtEl>
                                          <p:spTgt spid="7180"/>
                                        </p:tgtEl>
                                      </p:cBhvr>
                                      <p:to x="100000" y="100000"/>
                                    </p:animScale>
                                  </p:childTnLst>
                                </p:cTn>
                              </p:par>
                              <p:par>
                                <p:cTn id="103" presetID="26" presetClass="entr" presetSubtype="0" fill="hold" grpId="1" nodeType="with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down)">
                                      <p:cBhvr>
                                        <p:cTn id="105" dur="580">
                                          <p:stCondLst>
                                            <p:cond delay="0"/>
                                          </p:stCondLst>
                                        </p:cTn>
                                        <p:tgtEl>
                                          <p:spTgt spid="36"/>
                                        </p:tgtEl>
                                      </p:cBhvr>
                                    </p:animEffect>
                                    <p:anim calcmode="lin" valueType="num">
                                      <p:cBhvr>
                                        <p:cTn id="106" dur="1822"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36"/>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36"/>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36"/>
                                        </p:tgtEl>
                                        <p:attrNameLst>
                                          <p:attrName>ppt_y</p:attrName>
                                        </p:attrNameLst>
                                      </p:cBhvr>
                                      <p:tavLst>
                                        <p:tav tm="0" fmla="#ppt_y-sin(pi*$)/81">
                                          <p:val>
                                            <p:fltVal val="0"/>
                                          </p:val>
                                        </p:tav>
                                        <p:tav tm="100000">
                                          <p:val>
                                            <p:fltVal val="1"/>
                                          </p:val>
                                        </p:tav>
                                      </p:tavLst>
                                    </p:anim>
                                    <p:animScale>
                                      <p:cBhvr>
                                        <p:cTn id="111" dur="26">
                                          <p:stCondLst>
                                            <p:cond delay="650"/>
                                          </p:stCondLst>
                                        </p:cTn>
                                        <p:tgtEl>
                                          <p:spTgt spid="36"/>
                                        </p:tgtEl>
                                      </p:cBhvr>
                                      <p:to x="100000" y="60000"/>
                                    </p:animScale>
                                    <p:animScale>
                                      <p:cBhvr>
                                        <p:cTn id="112" dur="166" decel="50000">
                                          <p:stCondLst>
                                            <p:cond delay="676"/>
                                          </p:stCondLst>
                                        </p:cTn>
                                        <p:tgtEl>
                                          <p:spTgt spid="36"/>
                                        </p:tgtEl>
                                      </p:cBhvr>
                                      <p:to x="100000" y="100000"/>
                                    </p:animScale>
                                    <p:animScale>
                                      <p:cBhvr>
                                        <p:cTn id="113" dur="26">
                                          <p:stCondLst>
                                            <p:cond delay="1312"/>
                                          </p:stCondLst>
                                        </p:cTn>
                                        <p:tgtEl>
                                          <p:spTgt spid="36"/>
                                        </p:tgtEl>
                                      </p:cBhvr>
                                      <p:to x="100000" y="80000"/>
                                    </p:animScale>
                                    <p:animScale>
                                      <p:cBhvr>
                                        <p:cTn id="114" dur="166" decel="50000">
                                          <p:stCondLst>
                                            <p:cond delay="1338"/>
                                          </p:stCondLst>
                                        </p:cTn>
                                        <p:tgtEl>
                                          <p:spTgt spid="36"/>
                                        </p:tgtEl>
                                      </p:cBhvr>
                                      <p:to x="100000" y="100000"/>
                                    </p:animScale>
                                    <p:animScale>
                                      <p:cBhvr>
                                        <p:cTn id="115" dur="26">
                                          <p:stCondLst>
                                            <p:cond delay="1642"/>
                                          </p:stCondLst>
                                        </p:cTn>
                                        <p:tgtEl>
                                          <p:spTgt spid="36"/>
                                        </p:tgtEl>
                                      </p:cBhvr>
                                      <p:to x="100000" y="90000"/>
                                    </p:animScale>
                                    <p:animScale>
                                      <p:cBhvr>
                                        <p:cTn id="116" dur="166" decel="50000">
                                          <p:stCondLst>
                                            <p:cond delay="1668"/>
                                          </p:stCondLst>
                                        </p:cTn>
                                        <p:tgtEl>
                                          <p:spTgt spid="36"/>
                                        </p:tgtEl>
                                      </p:cBhvr>
                                      <p:to x="100000" y="100000"/>
                                    </p:animScale>
                                    <p:animScale>
                                      <p:cBhvr>
                                        <p:cTn id="117" dur="26">
                                          <p:stCondLst>
                                            <p:cond delay="1808"/>
                                          </p:stCondLst>
                                        </p:cTn>
                                        <p:tgtEl>
                                          <p:spTgt spid="36"/>
                                        </p:tgtEl>
                                      </p:cBhvr>
                                      <p:to x="100000" y="95000"/>
                                    </p:animScale>
                                    <p:animScale>
                                      <p:cBhvr>
                                        <p:cTn id="118" dur="166" decel="50000">
                                          <p:stCondLst>
                                            <p:cond delay="1834"/>
                                          </p:stCondLst>
                                        </p:cTn>
                                        <p:tgtEl>
                                          <p:spTgt spid="36"/>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39"/>
                                        </p:tgtEl>
                                        <p:attrNameLst>
                                          <p:attrName>style.visibility</p:attrName>
                                        </p:attrNameLst>
                                      </p:cBhvr>
                                      <p:to>
                                        <p:strVal val="visible"/>
                                      </p:to>
                                    </p:set>
                                    <p:animEffect transition="in" filter="wipe(down)">
                                      <p:cBhvr>
                                        <p:cTn id="123" dur="580">
                                          <p:stCondLst>
                                            <p:cond delay="0"/>
                                          </p:stCondLst>
                                        </p:cTn>
                                        <p:tgtEl>
                                          <p:spTgt spid="39"/>
                                        </p:tgtEl>
                                      </p:cBhvr>
                                    </p:animEffect>
                                    <p:anim calcmode="lin" valueType="num">
                                      <p:cBhvr>
                                        <p:cTn id="124"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9" dur="26">
                                          <p:stCondLst>
                                            <p:cond delay="650"/>
                                          </p:stCondLst>
                                        </p:cTn>
                                        <p:tgtEl>
                                          <p:spTgt spid="39"/>
                                        </p:tgtEl>
                                      </p:cBhvr>
                                      <p:to x="100000" y="60000"/>
                                    </p:animScale>
                                    <p:animScale>
                                      <p:cBhvr>
                                        <p:cTn id="130" dur="166" decel="50000">
                                          <p:stCondLst>
                                            <p:cond delay="676"/>
                                          </p:stCondLst>
                                        </p:cTn>
                                        <p:tgtEl>
                                          <p:spTgt spid="39"/>
                                        </p:tgtEl>
                                      </p:cBhvr>
                                      <p:to x="100000" y="100000"/>
                                    </p:animScale>
                                    <p:animScale>
                                      <p:cBhvr>
                                        <p:cTn id="131" dur="26">
                                          <p:stCondLst>
                                            <p:cond delay="1312"/>
                                          </p:stCondLst>
                                        </p:cTn>
                                        <p:tgtEl>
                                          <p:spTgt spid="39"/>
                                        </p:tgtEl>
                                      </p:cBhvr>
                                      <p:to x="100000" y="80000"/>
                                    </p:animScale>
                                    <p:animScale>
                                      <p:cBhvr>
                                        <p:cTn id="132" dur="166" decel="50000">
                                          <p:stCondLst>
                                            <p:cond delay="1338"/>
                                          </p:stCondLst>
                                        </p:cTn>
                                        <p:tgtEl>
                                          <p:spTgt spid="39"/>
                                        </p:tgtEl>
                                      </p:cBhvr>
                                      <p:to x="100000" y="100000"/>
                                    </p:animScale>
                                    <p:animScale>
                                      <p:cBhvr>
                                        <p:cTn id="133" dur="26">
                                          <p:stCondLst>
                                            <p:cond delay="1642"/>
                                          </p:stCondLst>
                                        </p:cTn>
                                        <p:tgtEl>
                                          <p:spTgt spid="39"/>
                                        </p:tgtEl>
                                      </p:cBhvr>
                                      <p:to x="100000" y="90000"/>
                                    </p:animScale>
                                    <p:animScale>
                                      <p:cBhvr>
                                        <p:cTn id="134" dur="166" decel="50000">
                                          <p:stCondLst>
                                            <p:cond delay="1668"/>
                                          </p:stCondLst>
                                        </p:cTn>
                                        <p:tgtEl>
                                          <p:spTgt spid="39"/>
                                        </p:tgtEl>
                                      </p:cBhvr>
                                      <p:to x="100000" y="100000"/>
                                    </p:animScale>
                                    <p:animScale>
                                      <p:cBhvr>
                                        <p:cTn id="135" dur="26">
                                          <p:stCondLst>
                                            <p:cond delay="1808"/>
                                          </p:stCondLst>
                                        </p:cTn>
                                        <p:tgtEl>
                                          <p:spTgt spid="39"/>
                                        </p:tgtEl>
                                      </p:cBhvr>
                                      <p:to x="100000" y="95000"/>
                                    </p:animScale>
                                    <p:animScale>
                                      <p:cBhvr>
                                        <p:cTn id="136" dur="166" decel="50000">
                                          <p:stCondLst>
                                            <p:cond delay="1834"/>
                                          </p:stCondLst>
                                        </p:cTn>
                                        <p:tgtEl>
                                          <p:spTgt spid="39"/>
                                        </p:tgtEl>
                                      </p:cBhvr>
                                      <p:to x="100000" y="100000"/>
                                    </p:animScale>
                                  </p:childTnLst>
                                </p:cTn>
                              </p:par>
                              <p:par>
                                <p:cTn id="137" presetID="26" presetClass="entr" presetSubtype="0" fill="hold" nodeType="withEffect">
                                  <p:stCondLst>
                                    <p:cond delay="0"/>
                                  </p:stCondLst>
                                  <p:childTnLst>
                                    <p:set>
                                      <p:cBhvr>
                                        <p:cTn id="138" dur="1" fill="hold">
                                          <p:stCondLst>
                                            <p:cond delay="0"/>
                                          </p:stCondLst>
                                        </p:cTn>
                                        <p:tgtEl>
                                          <p:spTgt spid="7181"/>
                                        </p:tgtEl>
                                        <p:attrNameLst>
                                          <p:attrName>style.visibility</p:attrName>
                                        </p:attrNameLst>
                                      </p:cBhvr>
                                      <p:to>
                                        <p:strVal val="visible"/>
                                      </p:to>
                                    </p:set>
                                    <p:animEffect transition="in" filter="wipe(down)">
                                      <p:cBhvr>
                                        <p:cTn id="139" dur="580">
                                          <p:stCondLst>
                                            <p:cond delay="0"/>
                                          </p:stCondLst>
                                        </p:cTn>
                                        <p:tgtEl>
                                          <p:spTgt spid="7181"/>
                                        </p:tgtEl>
                                      </p:cBhvr>
                                    </p:animEffect>
                                    <p:anim calcmode="lin" valueType="num">
                                      <p:cBhvr>
                                        <p:cTn id="140" dur="1822" tmFilter="0,0; 0.14,0.36; 0.43,0.73; 0.71,0.91; 1.0,1.0">
                                          <p:stCondLst>
                                            <p:cond delay="0"/>
                                          </p:stCondLst>
                                        </p:cTn>
                                        <p:tgtEl>
                                          <p:spTgt spid="7181"/>
                                        </p:tgtEl>
                                        <p:attrNameLst>
                                          <p:attrName>ppt_x</p:attrName>
                                        </p:attrNameLst>
                                      </p:cBhvr>
                                      <p:tavLst>
                                        <p:tav tm="0">
                                          <p:val>
                                            <p:strVal val="#ppt_x-0.25"/>
                                          </p:val>
                                        </p:tav>
                                        <p:tav tm="100000">
                                          <p:val>
                                            <p:strVal val="#ppt_x"/>
                                          </p:val>
                                        </p:tav>
                                      </p:tavLst>
                                    </p:anim>
                                    <p:anim calcmode="lin" valueType="num">
                                      <p:cBhvr>
                                        <p:cTn id="141" dur="664" tmFilter="0.0,0.0; 0.25,0.07; 0.50,0.2; 0.75,0.467; 1.0,1.0">
                                          <p:stCondLst>
                                            <p:cond delay="0"/>
                                          </p:stCondLst>
                                        </p:cTn>
                                        <p:tgtEl>
                                          <p:spTgt spid="7181"/>
                                        </p:tgtEl>
                                        <p:attrNameLst>
                                          <p:attrName>ppt_y</p:attrName>
                                        </p:attrNameLst>
                                      </p:cBhvr>
                                      <p:tavLst>
                                        <p:tav tm="0" fmla="#ppt_y-sin(pi*$)/3">
                                          <p:val>
                                            <p:fltVal val="0.5"/>
                                          </p:val>
                                        </p:tav>
                                        <p:tav tm="100000">
                                          <p:val>
                                            <p:fltVal val="1"/>
                                          </p:val>
                                        </p:tav>
                                      </p:tavLst>
                                    </p:anim>
                                    <p:anim calcmode="lin" valueType="num">
                                      <p:cBhvr>
                                        <p:cTn id="142" dur="664" tmFilter="0, 0; 0.125,0.2665; 0.25,0.4; 0.375,0.465; 0.5,0.5;  0.625,0.535; 0.75,0.6; 0.875,0.7335; 1,1">
                                          <p:stCondLst>
                                            <p:cond delay="664"/>
                                          </p:stCondLst>
                                        </p:cTn>
                                        <p:tgtEl>
                                          <p:spTgt spid="7181"/>
                                        </p:tgtEl>
                                        <p:attrNameLst>
                                          <p:attrName>ppt_y</p:attrName>
                                        </p:attrNameLst>
                                      </p:cBhvr>
                                      <p:tavLst>
                                        <p:tav tm="0" fmla="#ppt_y-sin(pi*$)/9">
                                          <p:val>
                                            <p:fltVal val="0"/>
                                          </p:val>
                                        </p:tav>
                                        <p:tav tm="100000">
                                          <p:val>
                                            <p:fltVal val="1"/>
                                          </p:val>
                                        </p:tav>
                                      </p:tavLst>
                                    </p:anim>
                                    <p:anim calcmode="lin" valueType="num">
                                      <p:cBhvr>
                                        <p:cTn id="143" dur="332" tmFilter="0, 0; 0.125,0.2665; 0.25,0.4; 0.375,0.465; 0.5,0.5;  0.625,0.535; 0.75,0.6; 0.875,0.7335; 1,1">
                                          <p:stCondLst>
                                            <p:cond delay="1324"/>
                                          </p:stCondLst>
                                        </p:cTn>
                                        <p:tgtEl>
                                          <p:spTgt spid="7181"/>
                                        </p:tgtEl>
                                        <p:attrNameLst>
                                          <p:attrName>ppt_y</p:attrName>
                                        </p:attrNameLst>
                                      </p:cBhvr>
                                      <p:tavLst>
                                        <p:tav tm="0" fmla="#ppt_y-sin(pi*$)/27">
                                          <p:val>
                                            <p:fltVal val="0"/>
                                          </p:val>
                                        </p:tav>
                                        <p:tav tm="100000">
                                          <p:val>
                                            <p:fltVal val="1"/>
                                          </p:val>
                                        </p:tav>
                                      </p:tavLst>
                                    </p:anim>
                                    <p:anim calcmode="lin" valueType="num">
                                      <p:cBhvr>
                                        <p:cTn id="144" dur="164" tmFilter="0, 0; 0.125,0.2665; 0.25,0.4; 0.375,0.465; 0.5,0.5;  0.625,0.535; 0.75,0.6; 0.875,0.7335; 1,1">
                                          <p:stCondLst>
                                            <p:cond delay="1656"/>
                                          </p:stCondLst>
                                        </p:cTn>
                                        <p:tgtEl>
                                          <p:spTgt spid="7181"/>
                                        </p:tgtEl>
                                        <p:attrNameLst>
                                          <p:attrName>ppt_y</p:attrName>
                                        </p:attrNameLst>
                                      </p:cBhvr>
                                      <p:tavLst>
                                        <p:tav tm="0" fmla="#ppt_y-sin(pi*$)/81">
                                          <p:val>
                                            <p:fltVal val="0"/>
                                          </p:val>
                                        </p:tav>
                                        <p:tav tm="100000">
                                          <p:val>
                                            <p:fltVal val="1"/>
                                          </p:val>
                                        </p:tav>
                                      </p:tavLst>
                                    </p:anim>
                                    <p:animScale>
                                      <p:cBhvr>
                                        <p:cTn id="145" dur="26">
                                          <p:stCondLst>
                                            <p:cond delay="650"/>
                                          </p:stCondLst>
                                        </p:cTn>
                                        <p:tgtEl>
                                          <p:spTgt spid="7181"/>
                                        </p:tgtEl>
                                      </p:cBhvr>
                                      <p:to x="100000" y="60000"/>
                                    </p:animScale>
                                    <p:animScale>
                                      <p:cBhvr>
                                        <p:cTn id="146" dur="166" decel="50000">
                                          <p:stCondLst>
                                            <p:cond delay="676"/>
                                          </p:stCondLst>
                                        </p:cTn>
                                        <p:tgtEl>
                                          <p:spTgt spid="7181"/>
                                        </p:tgtEl>
                                      </p:cBhvr>
                                      <p:to x="100000" y="100000"/>
                                    </p:animScale>
                                    <p:animScale>
                                      <p:cBhvr>
                                        <p:cTn id="147" dur="26">
                                          <p:stCondLst>
                                            <p:cond delay="1312"/>
                                          </p:stCondLst>
                                        </p:cTn>
                                        <p:tgtEl>
                                          <p:spTgt spid="7181"/>
                                        </p:tgtEl>
                                      </p:cBhvr>
                                      <p:to x="100000" y="80000"/>
                                    </p:animScale>
                                    <p:animScale>
                                      <p:cBhvr>
                                        <p:cTn id="148" dur="166" decel="50000">
                                          <p:stCondLst>
                                            <p:cond delay="1338"/>
                                          </p:stCondLst>
                                        </p:cTn>
                                        <p:tgtEl>
                                          <p:spTgt spid="7181"/>
                                        </p:tgtEl>
                                      </p:cBhvr>
                                      <p:to x="100000" y="100000"/>
                                    </p:animScale>
                                    <p:animScale>
                                      <p:cBhvr>
                                        <p:cTn id="149" dur="26">
                                          <p:stCondLst>
                                            <p:cond delay="1642"/>
                                          </p:stCondLst>
                                        </p:cTn>
                                        <p:tgtEl>
                                          <p:spTgt spid="7181"/>
                                        </p:tgtEl>
                                      </p:cBhvr>
                                      <p:to x="100000" y="90000"/>
                                    </p:animScale>
                                    <p:animScale>
                                      <p:cBhvr>
                                        <p:cTn id="150" dur="166" decel="50000">
                                          <p:stCondLst>
                                            <p:cond delay="1668"/>
                                          </p:stCondLst>
                                        </p:cTn>
                                        <p:tgtEl>
                                          <p:spTgt spid="7181"/>
                                        </p:tgtEl>
                                      </p:cBhvr>
                                      <p:to x="100000" y="100000"/>
                                    </p:animScale>
                                    <p:animScale>
                                      <p:cBhvr>
                                        <p:cTn id="151" dur="26">
                                          <p:stCondLst>
                                            <p:cond delay="1808"/>
                                          </p:stCondLst>
                                        </p:cTn>
                                        <p:tgtEl>
                                          <p:spTgt spid="7181"/>
                                        </p:tgtEl>
                                      </p:cBhvr>
                                      <p:to x="100000" y="95000"/>
                                    </p:animScale>
                                    <p:animScale>
                                      <p:cBhvr>
                                        <p:cTn id="152" dur="166" decel="50000">
                                          <p:stCondLst>
                                            <p:cond delay="1834"/>
                                          </p:stCondLst>
                                        </p:cTn>
                                        <p:tgtEl>
                                          <p:spTgt spid="7181"/>
                                        </p:tgtEl>
                                      </p:cBhvr>
                                      <p:to x="100000" y="100000"/>
                                    </p:animScale>
                                  </p:childTnLst>
                                </p:cTn>
                              </p:par>
                              <p:par>
                                <p:cTn id="153" presetID="26" presetClass="entr" presetSubtype="0" fill="hold" grpId="1" nodeType="withEffect">
                                  <p:stCondLst>
                                    <p:cond delay="0"/>
                                  </p:stCondLst>
                                  <p:childTnLst>
                                    <p:set>
                                      <p:cBhvr>
                                        <p:cTn id="154" dur="1" fill="hold">
                                          <p:stCondLst>
                                            <p:cond delay="0"/>
                                          </p:stCondLst>
                                        </p:cTn>
                                        <p:tgtEl>
                                          <p:spTgt spid="40"/>
                                        </p:tgtEl>
                                        <p:attrNameLst>
                                          <p:attrName>style.visibility</p:attrName>
                                        </p:attrNameLst>
                                      </p:cBhvr>
                                      <p:to>
                                        <p:strVal val="visible"/>
                                      </p:to>
                                    </p:set>
                                    <p:animEffect transition="in" filter="wipe(down)">
                                      <p:cBhvr>
                                        <p:cTn id="155" dur="580">
                                          <p:stCondLst>
                                            <p:cond delay="0"/>
                                          </p:stCondLst>
                                        </p:cTn>
                                        <p:tgtEl>
                                          <p:spTgt spid="40"/>
                                        </p:tgtEl>
                                      </p:cBhvr>
                                    </p:animEffect>
                                    <p:anim calcmode="lin" valueType="num">
                                      <p:cBhvr>
                                        <p:cTn id="156"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57"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58"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59"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60"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61" dur="26">
                                          <p:stCondLst>
                                            <p:cond delay="650"/>
                                          </p:stCondLst>
                                        </p:cTn>
                                        <p:tgtEl>
                                          <p:spTgt spid="40"/>
                                        </p:tgtEl>
                                      </p:cBhvr>
                                      <p:to x="100000" y="60000"/>
                                    </p:animScale>
                                    <p:animScale>
                                      <p:cBhvr>
                                        <p:cTn id="162" dur="166" decel="50000">
                                          <p:stCondLst>
                                            <p:cond delay="676"/>
                                          </p:stCondLst>
                                        </p:cTn>
                                        <p:tgtEl>
                                          <p:spTgt spid="40"/>
                                        </p:tgtEl>
                                      </p:cBhvr>
                                      <p:to x="100000" y="100000"/>
                                    </p:animScale>
                                    <p:animScale>
                                      <p:cBhvr>
                                        <p:cTn id="163" dur="26">
                                          <p:stCondLst>
                                            <p:cond delay="1312"/>
                                          </p:stCondLst>
                                        </p:cTn>
                                        <p:tgtEl>
                                          <p:spTgt spid="40"/>
                                        </p:tgtEl>
                                      </p:cBhvr>
                                      <p:to x="100000" y="80000"/>
                                    </p:animScale>
                                    <p:animScale>
                                      <p:cBhvr>
                                        <p:cTn id="164" dur="166" decel="50000">
                                          <p:stCondLst>
                                            <p:cond delay="1338"/>
                                          </p:stCondLst>
                                        </p:cTn>
                                        <p:tgtEl>
                                          <p:spTgt spid="40"/>
                                        </p:tgtEl>
                                      </p:cBhvr>
                                      <p:to x="100000" y="100000"/>
                                    </p:animScale>
                                    <p:animScale>
                                      <p:cBhvr>
                                        <p:cTn id="165" dur="26">
                                          <p:stCondLst>
                                            <p:cond delay="1642"/>
                                          </p:stCondLst>
                                        </p:cTn>
                                        <p:tgtEl>
                                          <p:spTgt spid="40"/>
                                        </p:tgtEl>
                                      </p:cBhvr>
                                      <p:to x="100000" y="90000"/>
                                    </p:animScale>
                                    <p:animScale>
                                      <p:cBhvr>
                                        <p:cTn id="166" dur="166" decel="50000">
                                          <p:stCondLst>
                                            <p:cond delay="1668"/>
                                          </p:stCondLst>
                                        </p:cTn>
                                        <p:tgtEl>
                                          <p:spTgt spid="40"/>
                                        </p:tgtEl>
                                      </p:cBhvr>
                                      <p:to x="100000" y="100000"/>
                                    </p:animScale>
                                    <p:animScale>
                                      <p:cBhvr>
                                        <p:cTn id="167" dur="26">
                                          <p:stCondLst>
                                            <p:cond delay="1808"/>
                                          </p:stCondLst>
                                        </p:cTn>
                                        <p:tgtEl>
                                          <p:spTgt spid="40"/>
                                        </p:tgtEl>
                                      </p:cBhvr>
                                      <p:to x="100000" y="95000"/>
                                    </p:animScale>
                                    <p:animScale>
                                      <p:cBhvr>
                                        <p:cTn id="168" dur="166" decel="50000">
                                          <p:stCondLst>
                                            <p:cond delay="1834"/>
                                          </p:stCondLst>
                                        </p:cTn>
                                        <p:tgtEl>
                                          <p:spTgt spid="40"/>
                                        </p:tgtEl>
                                      </p:cBhvr>
                                      <p:to x="100000" y="100000"/>
                                    </p:animScale>
                                  </p:childTnLst>
                                </p:cTn>
                              </p:par>
                            </p:childTnLst>
                          </p:cTn>
                        </p:par>
                      </p:childTnLst>
                    </p:cTn>
                  </p:par>
                  <p:par>
                    <p:cTn id="169" fill="hold">
                      <p:stCondLst>
                        <p:cond delay="indefinite"/>
                      </p:stCondLst>
                      <p:childTnLst>
                        <p:par>
                          <p:cTn id="170" fill="hold">
                            <p:stCondLst>
                              <p:cond delay="0"/>
                            </p:stCondLst>
                            <p:childTnLst>
                              <p:par>
                                <p:cTn id="171" presetID="26" presetClass="entr" presetSubtype="0" fill="hold" nodeType="clickEffect">
                                  <p:stCondLst>
                                    <p:cond delay="0"/>
                                  </p:stCondLst>
                                  <p:childTnLst>
                                    <p:set>
                                      <p:cBhvr>
                                        <p:cTn id="172" dur="1" fill="hold">
                                          <p:stCondLst>
                                            <p:cond delay="0"/>
                                          </p:stCondLst>
                                        </p:cTn>
                                        <p:tgtEl>
                                          <p:spTgt spid="43"/>
                                        </p:tgtEl>
                                        <p:attrNameLst>
                                          <p:attrName>style.visibility</p:attrName>
                                        </p:attrNameLst>
                                      </p:cBhvr>
                                      <p:to>
                                        <p:strVal val="visible"/>
                                      </p:to>
                                    </p:set>
                                    <p:animEffect transition="in" filter="wipe(down)">
                                      <p:cBhvr>
                                        <p:cTn id="173" dur="580">
                                          <p:stCondLst>
                                            <p:cond delay="0"/>
                                          </p:stCondLst>
                                        </p:cTn>
                                        <p:tgtEl>
                                          <p:spTgt spid="43"/>
                                        </p:tgtEl>
                                      </p:cBhvr>
                                    </p:animEffect>
                                    <p:anim calcmode="lin" valueType="num">
                                      <p:cBhvr>
                                        <p:cTn id="174"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175"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176"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177"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178"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179" dur="26">
                                          <p:stCondLst>
                                            <p:cond delay="650"/>
                                          </p:stCondLst>
                                        </p:cTn>
                                        <p:tgtEl>
                                          <p:spTgt spid="43"/>
                                        </p:tgtEl>
                                      </p:cBhvr>
                                      <p:to x="100000" y="60000"/>
                                    </p:animScale>
                                    <p:animScale>
                                      <p:cBhvr>
                                        <p:cTn id="180" dur="166" decel="50000">
                                          <p:stCondLst>
                                            <p:cond delay="676"/>
                                          </p:stCondLst>
                                        </p:cTn>
                                        <p:tgtEl>
                                          <p:spTgt spid="43"/>
                                        </p:tgtEl>
                                      </p:cBhvr>
                                      <p:to x="100000" y="100000"/>
                                    </p:animScale>
                                    <p:animScale>
                                      <p:cBhvr>
                                        <p:cTn id="181" dur="26">
                                          <p:stCondLst>
                                            <p:cond delay="1312"/>
                                          </p:stCondLst>
                                        </p:cTn>
                                        <p:tgtEl>
                                          <p:spTgt spid="43"/>
                                        </p:tgtEl>
                                      </p:cBhvr>
                                      <p:to x="100000" y="80000"/>
                                    </p:animScale>
                                    <p:animScale>
                                      <p:cBhvr>
                                        <p:cTn id="182" dur="166" decel="50000">
                                          <p:stCondLst>
                                            <p:cond delay="1338"/>
                                          </p:stCondLst>
                                        </p:cTn>
                                        <p:tgtEl>
                                          <p:spTgt spid="43"/>
                                        </p:tgtEl>
                                      </p:cBhvr>
                                      <p:to x="100000" y="100000"/>
                                    </p:animScale>
                                    <p:animScale>
                                      <p:cBhvr>
                                        <p:cTn id="183" dur="26">
                                          <p:stCondLst>
                                            <p:cond delay="1642"/>
                                          </p:stCondLst>
                                        </p:cTn>
                                        <p:tgtEl>
                                          <p:spTgt spid="43"/>
                                        </p:tgtEl>
                                      </p:cBhvr>
                                      <p:to x="100000" y="90000"/>
                                    </p:animScale>
                                    <p:animScale>
                                      <p:cBhvr>
                                        <p:cTn id="184" dur="166" decel="50000">
                                          <p:stCondLst>
                                            <p:cond delay="1668"/>
                                          </p:stCondLst>
                                        </p:cTn>
                                        <p:tgtEl>
                                          <p:spTgt spid="43"/>
                                        </p:tgtEl>
                                      </p:cBhvr>
                                      <p:to x="100000" y="100000"/>
                                    </p:animScale>
                                    <p:animScale>
                                      <p:cBhvr>
                                        <p:cTn id="185" dur="26">
                                          <p:stCondLst>
                                            <p:cond delay="1808"/>
                                          </p:stCondLst>
                                        </p:cTn>
                                        <p:tgtEl>
                                          <p:spTgt spid="43"/>
                                        </p:tgtEl>
                                      </p:cBhvr>
                                      <p:to x="100000" y="95000"/>
                                    </p:animScale>
                                    <p:animScale>
                                      <p:cBhvr>
                                        <p:cTn id="186" dur="166" decel="50000">
                                          <p:stCondLst>
                                            <p:cond delay="1834"/>
                                          </p:stCondLst>
                                        </p:cTn>
                                        <p:tgtEl>
                                          <p:spTgt spid="43"/>
                                        </p:tgtEl>
                                      </p:cBhvr>
                                      <p:to x="100000" y="100000"/>
                                    </p:animScale>
                                  </p:childTnLst>
                                </p:cTn>
                              </p:par>
                              <p:par>
                                <p:cTn id="187" presetID="26" presetClass="entr" presetSubtype="0" fill="hold" grpId="1" nodeType="withEffect">
                                  <p:stCondLst>
                                    <p:cond delay="0"/>
                                  </p:stCondLst>
                                  <p:childTnLst>
                                    <p:set>
                                      <p:cBhvr>
                                        <p:cTn id="188" dur="1" fill="hold">
                                          <p:stCondLst>
                                            <p:cond delay="0"/>
                                          </p:stCondLst>
                                        </p:cTn>
                                        <p:tgtEl>
                                          <p:spTgt spid="44"/>
                                        </p:tgtEl>
                                        <p:attrNameLst>
                                          <p:attrName>style.visibility</p:attrName>
                                        </p:attrNameLst>
                                      </p:cBhvr>
                                      <p:to>
                                        <p:strVal val="visible"/>
                                      </p:to>
                                    </p:set>
                                    <p:animEffect transition="in" filter="wipe(down)">
                                      <p:cBhvr>
                                        <p:cTn id="189" dur="580">
                                          <p:stCondLst>
                                            <p:cond delay="0"/>
                                          </p:stCondLst>
                                        </p:cTn>
                                        <p:tgtEl>
                                          <p:spTgt spid="44"/>
                                        </p:tgtEl>
                                      </p:cBhvr>
                                    </p:animEffect>
                                    <p:anim calcmode="lin" valueType="num">
                                      <p:cBhvr>
                                        <p:cTn id="190"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91"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92"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93"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94"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95" dur="26">
                                          <p:stCondLst>
                                            <p:cond delay="650"/>
                                          </p:stCondLst>
                                        </p:cTn>
                                        <p:tgtEl>
                                          <p:spTgt spid="44"/>
                                        </p:tgtEl>
                                      </p:cBhvr>
                                      <p:to x="100000" y="60000"/>
                                    </p:animScale>
                                    <p:animScale>
                                      <p:cBhvr>
                                        <p:cTn id="196" dur="166" decel="50000">
                                          <p:stCondLst>
                                            <p:cond delay="676"/>
                                          </p:stCondLst>
                                        </p:cTn>
                                        <p:tgtEl>
                                          <p:spTgt spid="44"/>
                                        </p:tgtEl>
                                      </p:cBhvr>
                                      <p:to x="100000" y="100000"/>
                                    </p:animScale>
                                    <p:animScale>
                                      <p:cBhvr>
                                        <p:cTn id="197" dur="26">
                                          <p:stCondLst>
                                            <p:cond delay="1312"/>
                                          </p:stCondLst>
                                        </p:cTn>
                                        <p:tgtEl>
                                          <p:spTgt spid="44"/>
                                        </p:tgtEl>
                                      </p:cBhvr>
                                      <p:to x="100000" y="80000"/>
                                    </p:animScale>
                                    <p:animScale>
                                      <p:cBhvr>
                                        <p:cTn id="198" dur="166" decel="50000">
                                          <p:stCondLst>
                                            <p:cond delay="1338"/>
                                          </p:stCondLst>
                                        </p:cTn>
                                        <p:tgtEl>
                                          <p:spTgt spid="44"/>
                                        </p:tgtEl>
                                      </p:cBhvr>
                                      <p:to x="100000" y="100000"/>
                                    </p:animScale>
                                    <p:animScale>
                                      <p:cBhvr>
                                        <p:cTn id="199" dur="26">
                                          <p:stCondLst>
                                            <p:cond delay="1642"/>
                                          </p:stCondLst>
                                        </p:cTn>
                                        <p:tgtEl>
                                          <p:spTgt spid="44"/>
                                        </p:tgtEl>
                                      </p:cBhvr>
                                      <p:to x="100000" y="90000"/>
                                    </p:animScale>
                                    <p:animScale>
                                      <p:cBhvr>
                                        <p:cTn id="200" dur="166" decel="50000">
                                          <p:stCondLst>
                                            <p:cond delay="1668"/>
                                          </p:stCondLst>
                                        </p:cTn>
                                        <p:tgtEl>
                                          <p:spTgt spid="44"/>
                                        </p:tgtEl>
                                      </p:cBhvr>
                                      <p:to x="100000" y="100000"/>
                                    </p:animScale>
                                    <p:animScale>
                                      <p:cBhvr>
                                        <p:cTn id="201" dur="26">
                                          <p:stCondLst>
                                            <p:cond delay="1808"/>
                                          </p:stCondLst>
                                        </p:cTn>
                                        <p:tgtEl>
                                          <p:spTgt spid="44"/>
                                        </p:tgtEl>
                                      </p:cBhvr>
                                      <p:to x="100000" y="95000"/>
                                    </p:animScale>
                                    <p:animScale>
                                      <p:cBhvr>
                                        <p:cTn id="202" dur="166" decel="50000">
                                          <p:stCondLst>
                                            <p:cond delay="1834"/>
                                          </p:stCondLst>
                                        </p:cTn>
                                        <p:tgtEl>
                                          <p:spTgt spid="44"/>
                                        </p:tgtEl>
                                      </p:cBhvr>
                                      <p:to x="100000" y="100000"/>
                                    </p:animScale>
                                  </p:childTnLst>
                                </p:cTn>
                              </p:par>
                              <p:par>
                                <p:cTn id="203" presetID="26" presetClass="entr" presetSubtype="0" fill="hold" nodeType="withEffect">
                                  <p:stCondLst>
                                    <p:cond delay="0"/>
                                  </p:stCondLst>
                                  <p:childTnLst>
                                    <p:set>
                                      <p:cBhvr>
                                        <p:cTn id="204" dur="1" fill="hold">
                                          <p:stCondLst>
                                            <p:cond delay="0"/>
                                          </p:stCondLst>
                                        </p:cTn>
                                        <p:tgtEl>
                                          <p:spTgt spid="7182"/>
                                        </p:tgtEl>
                                        <p:attrNameLst>
                                          <p:attrName>style.visibility</p:attrName>
                                        </p:attrNameLst>
                                      </p:cBhvr>
                                      <p:to>
                                        <p:strVal val="visible"/>
                                      </p:to>
                                    </p:set>
                                    <p:animEffect transition="in" filter="wipe(down)">
                                      <p:cBhvr>
                                        <p:cTn id="205" dur="580">
                                          <p:stCondLst>
                                            <p:cond delay="0"/>
                                          </p:stCondLst>
                                        </p:cTn>
                                        <p:tgtEl>
                                          <p:spTgt spid="7182"/>
                                        </p:tgtEl>
                                      </p:cBhvr>
                                    </p:animEffect>
                                    <p:anim calcmode="lin" valueType="num">
                                      <p:cBhvr>
                                        <p:cTn id="206" dur="1822" tmFilter="0,0; 0.14,0.36; 0.43,0.73; 0.71,0.91; 1.0,1.0">
                                          <p:stCondLst>
                                            <p:cond delay="0"/>
                                          </p:stCondLst>
                                        </p:cTn>
                                        <p:tgtEl>
                                          <p:spTgt spid="7182"/>
                                        </p:tgtEl>
                                        <p:attrNameLst>
                                          <p:attrName>ppt_x</p:attrName>
                                        </p:attrNameLst>
                                      </p:cBhvr>
                                      <p:tavLst>
                                        <p:tav tm="0">
                                          <p:val>
                                            <p:strVal val="#ppt_x-0.25"/>
                                          </p:val>
                                        </p:tav>
                                        <p:tav tm="100000">
                                          <p:val>
                                            <p:strVal val="#ppt_x"/>
                                          </p:val>
                                        </p:tav>
                                      </p:tavLst>
                                    </p:anim>
                                    <p:anim calcmode="lin" valueType="num">
                                      <p:cBhvr>
                                        <p:cTn id="207" dur="664" tmFilter="0.0,0.0; 0.25,0.07; 0.50,0.2; 0.75,0.467; 1.0,1.0">
                                          <p:stCondLst>
                                            <p:cond delay="0"/>
                                          </p:stCondLst>
                                        </p:cTn>
                                        <p:tgtEl>
                                          <p:spTgt spid="7182"/>
                                        </p:tgtEl>
                                        <p:attrNameLst>
                                          <p:attrName>ppt_y</p:attrName>
                                        </p:attrNameLst>
                                      </p:cBhvr>
                                      <p:tavLst>
                                        <p:tav tm="0" fmla="#ppt_y-sin(pi*$)/3">
                                          <p:val>
                                            <p:fltVal val="0.5"/>
                                          </p:val>
                                        </p:tav>
                                        <p:tav tm="100000">
                                          <p:val>
                                            <p:fltVal val="1"/>
                                          </p:val>
                                        </p:tav>
                                      </p:tavLst>
                                    </p:anim>
                                    <p:anim calcmode="lin" valueType="num">
                                      <p:cBhvr>
                                        <p:cTn id="208" dur="664" tmFilter="0, 0; 0.125,0.2665; 0.25,0.4; 0.375,0.465; 0.5,0.5;  0.625,0.535; 0.75,0.6; 0.875,0.7335; 1,1">
                                          <p:stCondLst>
                                            <p:cond delay="664"/>
                                          </p:stCondLst>
                                        </p:cTn>
                                        <p:tgtEl>
                                          <p:spTgt spid="7182"/>
                                        </p:tgtEl>
                                        <p:attrNameLst>
                                          <p:attrName>ppt_y</p:attrName>
                                        </p:attrNameLst>
                                      </p:cBhvr>
                                      <p:tavLst>
                                        <p:tav tm="0" fmla="#ppt_y-sin(pi*$)/9">
                                          <p:val>
                                            <p:fltVal val="0"/>
                                          </p:val>
                                        </p:tav>
                                        <p:tav tm="100000">
                                          <p:val>
                                            <p:fltVal val="1"/>
                                          </p:val>
                                        </p:tav>
                                      </p:tavLst>
                                    </p:anim>
                                    <p:anim calcmode="lin" valueType="num">
                                      <p:cBhvr>
                                        <p:cTn id="209" dur="332" tmFilter="0, 0; 0.125,0.2665; 0.25,0.4; 0.375,0.465; 0.5,0.5;  0.625,0.535; 0.75,0.6; 0.875,0.7335; 1,1">
                                          <p:stCondLst>
                                            <p:cond delay="1324"/>
                                          </p:stCondLst>
                                        </p:cTn>
                                        <p:tgtEl>
                                          <p:spTgt spid="7182"/>
                                        </p:tgtEl>
                                        <p:attrNameLst>
                                          <p:attrName>ppt_y</p:attrName>
                                        </p:attrNameLst>
                                      </p:cBhvr>
                                      <p:tavLst>
                                        <p:tav tm="0" fmla="#ppt_y-sin(pi*$)/27">
                                          <p:val>
                                            <p:fltVal val="0"/>
                                          </p:val>
                                        </p:tav>
                                        <p:tav tm="100000">
                                          <p:val>
                                            <p:fltVal val="1"/>
                                          </p:val>
                                        </p:tav>
                                      </p:tavLst>
                                    </p:anim>
                                    <p:anim calcmode="lin" valueType="num">
                                      <p:cBhvr>
                                        <p:cTn id="210" dur="164" tmFilter="0, 0; 0.125,0.2665; 0.25,0.4; 0.375,0.465; 0.5,0.5;  0.625,0.535; 0.75,0.6; 0.875,0.7335; 1,1">
                                          <p:stCondLst>
                                            <p:cond delay="1656"/>
                                          </p:stCondLst>
                                        </p:cTn>
                                        <p:tgtEl>
                                          <p:spTgt spid="7182"/>
                                        </p:tgtEl>
                                        <p:attrNameLst>
                                          <p:attrName>ppt_y</p:attrName>
                                        </p:attrNameLst>
                                      </p:cBhvr>
                                      <p:tavLst>
                                        <p:tav tm="0" fmla="#ppt_y-sin(pi*$)/81">
                                          <p:val>
                                            <p:fltVal val="0"/>
                                          </p:val>
                                        </p:tav>
                                        <p:tav tm="100000">
                                          <p:val>
                                            <p:fltVal val="1"/>
                                          </p:val>
                                        </p:tav>
                                      </p:tavLst>
                                    </p:anim>
                                    <p:animScale>
                                      <p:cBhvr>
                                        <p:cTn id="211" dur="26">
                                          <p:stCondLst>
                                            <p:cond delay="650"/>
                                          </p:stCondLst>
                                        </p:cTn>
                                        <p:tgtEl>
                                          <p:spTgt spid="7182"/>
                                        </p:tgtEl>
                                      </p:cBhvr>
                                      <p:to x="100000" y="60000"/>
                                    </p:animScale>
                                    <p:animScale>
                                      <p:cBhvr>
                                        <p:cTn id="212" dur="166" decel="50000">
                                          <p:stCondLst>
                                            <p:cond delay="676"/>
                                          </p:stCondLst>
                                        </p:cTn>
                                        <p:tgtEl>
                                          <p:spTgt spid="7182"/>
                                        </p:tgtEl>
                                      </p:cBhvr>
                                      <p:to x="100000" y="100000"/>
                                    </p:animScale>
                                    <p:animScale>
                                      <p:cBhvr>
                                        <p:cTn id="213" dur="26">
                                          <p:stCondLst>
                                            <p:cond delay="1312"/>
                                          </p:stCondLst>
                                        </p:cTn>
                                        <p:tgtEl>
                                          <p:spTgt spid="7182"/>
                                        </p:tgtEl>
                                      </p:cBhvr>
                                      <p:to x="100000" y="80000"/>
                                    </p:animScale>
                                    <p:animScale>
                                      <p:cBhvr>
                                        <p:cTn id="214" dur="166" decel="50000">
                                          <p:stCondLst>
                                            <p:cond delay="1338"/>
                                          </p:stCondLst>
                                        </p:cTn>
                                        <p:tgtEl>
                                          <p:spTgt spid="7182"/>
                                        </p:tgtEl>
                                      </p:cBhvr>
                                      <p:to x="100000" y="100000"/>
                                    </p:animScale>
                                    <p:animScale>
                                      <p:cBhvr>
                                        <p:cTn id="215" dur="26">
                                          <p:stCondLst>
                                            <p:cond delay="1642"/>
                                          </p:stCondLst>
                                        </p:cTn>
                                        <p:tgtEl>
                                          <p:spTgt spid="7182"/>
                                        </p:tgtEl>
                                      </p:cBhvr>
                                      <p:to x="100000" y="90000"/>
                                    </p:animScale>
                                    <p:animScale>
                                      <p:cBhvr>
                                        <p:cTn id="216" dur="166" decel="50000">
                                          <p:stCondLst>
                                            <p:cond delay="1668"/>
                                          </p:stCondLst>
                                        </p:cTn>
                                        <p:tgtEl>
                                          <p:spTgt spid="7182"/>
                                        </p:tgtEl>
                                      </p:cBhvr>
                                      <p:to x="100000" y="100000"/>
                                    </p:animScale>
                                    <p:animScale>
                                      <p:cBhvr>
                                        <p:cTn id="217" dur="26">
                                          <p:stCondLst>
                                            <p:cond delay="1808"/>
                                          </p:stCondLst>
                                        </p:cTn>
                                        <p:tgtEl>
                                          <p:spTgt spid="7182"/>
                                        </p:tgtEl>
                                      </p:cBhvr>
                                      <p:to x="100000" y="95000"/>
                                    </p:animScale>
                                    <p:animScale>
                                      <p:cBhvr>
                                        <p:cTn id="218" dur="166" decel="50000">
                                          <p:stCondLst>
                                            <p:cond delay="1834"/>
                                          </p:stCondLst>
                                        </p:cTn>
                                        <p:tgtEl>
                                          <p:spTgt spid="718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animBg="1"/>
      <p:bldP spid="7173" grpId="1" animBg="1"/>
      <p:bldP spid="36" grpId="0" animBg="1"/>
      <p:bldP spid="36" grpId="1" animBg="1"/>
      <p:bldP spid="40" grpId="0" animBg="1"/>
      <p:bldP spid="40" grpId="1" animBg="1"/>
      <p:bldP spid="44" grpId="0" animBg="1"/>
      <p:bldP spid="44"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8"/>
          <p:cNvCxnSpPr/>
          <p:nvPr/>
        </p:nvCxnSpPr>
        <p:spPr>
          <a:xfrm>
            <a:off x="0" y="0"/>
            <a:ext cx="1552575" cy="1508581"/>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0" name="9"/>
          <p:cNvSpPr/>
          <p:nvPr/>
        </p:nvSpPr>
        <p:spPr>
          <a:xfrm>
            <a:off x="1552575" y="1508581"/>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mn-ea"/>
              <a:cs typeface="+mn-cs"/>
            </a:endParaRPr>
          </a:p>
        </p:txBody>
      </p:sp>
      <p:cxnSp>
        <p:nvCxnSpPr>
          <p:cNvPr id="11" name="10"/>
          <p:cNvCxnSpPr/>
          <p:nvPr/>
        </p:nvCxnSpPr>
        <p:spPr>
          <a:xfrm>
            <a:off x="1685925" y="1628775"/>
            <a:ext cx="1438275" cy="1378862"/>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3" name="12"/>
          <p:cNvCxnSpPr/>
          <p:nvPr/>
        </p:nvCxnSpPr>
        <p:spPr>
          <a:xfrm flipH="1">
            <a:off x="1576983" y="3170658"/>
            <a:ext cx="1485900" cy="1362075"/>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cxnSp>
        <p:nvCxnSpPr>
          <p:cNvPr id="15" name="14"/>
          <p:cNvCxnSpPr/>
          <p:nvPr/>
        </p:nvCxnSpPr>
        <p:spPr>
          <a:xfrm>
            <a:off x="1588443" y="4695754"/>
            <a:ext cx="2904006" cy="2162246"/>
          </a:xfrm>
          <a:prstGeom prst="line">
            <a:avLst/>
          </a:prstGeom>
          <a:ln>
            <a:solidFill>
              <a:srgbClr val="339183"/>
            </a:solidFill>
          </a:ln>
        </p:spPr>
        <p:style>
          <a:lnRef idx="1">
            <a:schemeClr val="accent3"/>
          </a:lnRef>
          <a:fillRef idx="0">
            <a:schemeClr val="accent3"/>
          </a:fillRef>
          <a:effectRef idx="0">
            <a:schemeClr val="accent3"/>
          </a:effectRef>
          <a:fontRef idx="minor">
            <a:schemeClr val="tx1"/>
          </a:fontRef>
        </p:style>
      </p:cxnSp>
      <p:sp>
        <p:nvSpPr>
          <p:cNvPr id="17" name="16"/>
          <p:cNvSpPr/>
          <p:nvPr/>
        </p:nvSpPr>
        <p:spPr>
          <a:xfrm>
            <a:off x="1443633" y="4566035"/>
            <a:ext cx="133350" cy="120194"/>
          </a:xfrm>
          <a:prstGeom prst="ellipse">
            <a:avLst/>
          </a:prstGeom>
          <a:solidFill>
            <a:srgbClr val="3391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mn-ea"/>
              <a:cs typeface="+mn-cs"/>
            </a:endParaRPr>
          </a:p>
        </p:txBody>
      </p:sp>
      <p:sp>
        <p:nvSpPr>
          <p:cNvPr id="27" name="26"/>
          <p:cNvSpPr/>
          <p:nvPr/>
        </p:nvSpPr>
        <p:spPr>
          <a:xfrm>
            <a:off x="-265521" y="-76199"/>
            <a:ext cx="1124" cy="1013"/>
          </a:xfrm>
          <a:custGeom>
            <a:avLst/>
            <a:gdLst>
              <a:gd name="connsiteX0" fmla="*/ 10 w 1124"/>
              <a:gd name="connsiteY0" fmla="*/ 0 h 1013"/>
              <a:gd name="connsiteX1" fmla="*/ 1124 w 1124"/>
              <a:gd name="connsiteY1" fmla="*/ 1013 h 1013"/>
              <a:gd name="connsiteX2" fmla="*/ 0 w 1124"/>
              <a:gd name="connsiteY2" fmla="*/ 1013 h 1013"/>
              <a:gd name="connsiteX3" fmla="*/ 10 w 1124"/>
              <a:gd name="connsiteY3" fmla="*/ 0 h 1013"/>
            </a:gdLst>
            <a:ahLst/>
            <a:cxnLst>
              <a:cxn ang="0">
                <a:pos x="connsiteX0" y="connsiteY0"/>
              </a:cxn>
              <a:cxn ang="0">
                <a:pos x="connsiteX1" y="connsiteY1"/>
              </a:cxn>
              <a:cxn ang="0">
                <a:pos x="connsiteX2" y="connsiteY2"/>
              </a:cxn>
              <a:cxn ang="0">
                <a:pos x="connsiteX3" y="connsiteY3"/>
              </a:cxn>
            </a:cxnLst>
            <a:rect l="l" t="t" r="r" b="b"/>
            <a:pathLst>
              <a:path w="1124" h="1013">
                <a:moveTo>
                  <a:pt x="10" y="0"/>
                </a:moveTo>
                <a:lnTo>
                  <a:pt x="1124" y="1013"/>
                </a:lnTo>
                <a:lnTo>
                  <a:pt x="0" y="1013"/>
                </a:lnTo>
                <a:lnTo>
                  <a:pt x="10" y="0"/>
                </a:lnTo>
                <a:close/>
              </a:path>
            </a:pathLst>
          </a:custGeom>
          <a:blipFill>
            <a:blip r:embed="rId3"/>
            <a:srcRect/>
            <a:stretch>
              <a:fillRect l="-475" t="621" r="475" b="-62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a:ln>
                <a:noFill/>
              </a:ln>
              <a:solidFill>
                <a:prstClr val="white"/>
              </a:solidFill>
              <a:effectLst/>
              <a:uLnTx/>
              <a:uFillTx/>
              <a:latin typeface="+mn-ea"/>
              <a:cs typeface="+mn-cs"/>
            </a:endParaRPr>
          </a:p>
        </p:txBody>
      </p:sp>
      <p:sp>
        <p:nvSpPr>
          <p:cNvPr id="30" name="29"/>
          <p:cNvSpPr/>
          <p:nvPr/>
        </p:nvSpPr>
        <p:spPr>
          <a:xfrm>
            <a:off x="0" y="166605"/>
            <a:ext cx="4351063" cy="6691395"/>
          </a:xfrm>
          <a:custGeom>
            <a:avLst/>
            <a:gdLst>
              <a:gd name="connsiteX0" fmla="*/ 0 w 4351063"/>
              <a:gd name="connsiteY0" fmla="*/ 0 h 6746318"/>
              <a:gd name="connsiteX1" fmla="*/ 3027088 w 4351063"/>
              <a:gd name="connsiteY1" fmla="*/ 2926793 h 6746318"/>
              <a:gd name="connsiteX2" fmla="*/ 1407838 w 4351063"/>
              <a:gd name="connsiteY2" fmla="*/ 4431743 h 6746318"/>
              <a:gd name="connsiteX3" fmla="*/ 1331638 w 4351063"/>
              <a:gd name="connsiteY3" fmla="*/ 4507943 h 6746318"/>
              <a:gd name="connsiteX4" fmla="*/ 4351063 w 4351063"/>
              <a:gd name="connsiteY4" fmla="*/ 6746318 h 6746318"/>
              <a:gd name="connsiteX5" fmla="*/ 0 w 4351063"/>
              <a:gd name="connsiteY5" fmla="*/ 6728914 h 6746318"/>
              <a:gd name="connsiteX6" fmla="*/ 0 w 4351063"/>
              <a:gd name="connsiteY6" fmla="*/ 0 h 6746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51063" h="6746318">
                <a:moveTo>
                  <a:pt x="0" y="0"/>
                </a:moveTo>
                <a:lnTo>
                  <a:pt x="3027088" y="2926793"/>
                </a:lnTo>
                <a:lnTo>
                  <a:pt x="1407838" y="4431743"/>
                </a:lnTo>
                <a:lnTo>
                  <a:pt x="1331638" y="4507943"/>
                </a:lnTo>
                <a:lnTo>
                  <a:pt x="4351063" y="6746318"/>
                </a:lnTo>
                <a:lnTo>
                  <a:pt x="0" y="6728914"/>
                </a:lnTo>
                <a:lnTo>
                  <a:pt x="0" y="0"/>
                </a:lnTo>
                <a:close/>
              </a:path>
            </a:pathLst>
          </a:custGeom>
          <a:solidFill>
            <a:srgbClr val="F7AC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white"/>
              </a:solidFill>
              <a:effectLst/>
              <a:uLnTx/>
              <a:uFillTx/>
              <a:latin typeface="+mn-ea"/>
              <a:cs typeface="+mn-cs"/>
            </a:endParaRPr>
          </a:p>
        </p:txBody>
      </p:sp>
      <p:pic>
        <p:nvPicPr>
          <p:cNvPr id="62" name="61" descr="E:\素材\春\7ff96c0408d5f1ad90e6490e1fb39ea4.png7ff96c0408d5f1ad90e6490e1fb39ea4"/>
          <p:cNvPicPr>
            <a:picLocks noChangeAspect="1"/>
          </p:cNvPicPr>
          <p:nvPr/>
        </p:nvPicPr>
        <p:blipFill>
          <a:blip r:embed="rId4" cstate="screen"/>
          <a:srcRect/>
          <a:stretch>
            <a:fillRect/>
          </a:stretch>
        </p:blipFill>
        <p:spPr>
          <a:xfrm rot="814195" flipV="1">
            <a:off x="-603250" y="396875"/>
            <a:ext cx="1523365" cy="1489075"/>
          </a:xfrm>
          <a:prstGeom prst="rect">
            <a:avLst/>
          </a:prstGeom>
        </p:spPr>
      </p:pic>
      <p:pic>
        <p:nvPicPr>
          <p:cNvPr id="63" name="62" descr="E:\素材\春\7ff96c0408d5f1ad90e6490e1fb39ea4.png7ff96c0408d5f1ad90e6490e1fb39ea4"/>
          <p:cNvPicPr>
            <a:picLocks noChangeAspect="1"/>
          </p:cNvPicPr>
          <p:nvPr/>
        </p:nvPicPr>
        <p:blipFill>
          <a:blip r:embed="rId5" cstate="screen"/>
          <a:srcRect/>
          <a:stretch>
            <a:fillRect/>
          </a:stretch>
        </p:blipFill>
        <p:spPr>
          <a:xfrm rot="11111076" flipH="1">
            <a:off x="-189865" y="-125095"/>
            <a:ext cx="1796415" cy="1758315"/>
          </a:xfrm>
          <a:prstGeom prst="rect">
            <a:avLst/>
          </a:prstGeom>
        </p:spPr>
      </p:pic>
      <p:pic>
        <p:nvPicPr>
          <p:cNvPr id="2" name="1" descr="E:\素材\春\7ff96c0408d5f1ad90e6490e1fb39ea4.png7ff96c0408d5f1ad90e6490e1fb39ea4"/>
          <p:cNvPicPr>
            <a:picLocks noChangeAspect="1"/>
          </p:cNvPicPr>
          <p:nvPr/>
        </p:nvPicPr>
        <p:blipFill>
          <a:blip r:embed="rId6" cstate="screen"/>
          <a:srcRect/>
          <a:stretch>
            <a:fillRect/>
          </a:stretch>
        </p:blipFill>
        <p:spPr>
          <a:xfrm rot="21000000">
            <a:off x="10031048" y="4756299"/>
            <a:ext cx="2396490" cy="2344420"/>
          </a:xfrm>
          <a:prstGeom prst="rect">
            <a:avLst/>
          </a:prstGeom>
        </p:spPr>
      </p:pic>
      <p:grpSp>
        <p:nvGrpSpPr>
          <p:cNvPr id="7" name="Group 6"/>
          <p:cNvGrpSpPr/>
          <p:nvPr/>
        </p:nvGrpSpPr>
        <p:grpSpPr>
          <a:xfrm>
            <a:off x="156834" y="1993081"/>
            <a:ext cx="2109019" cy="2109019"/>
            <a:chOff x="156834" y="1993081"/>
            <a:chExt cx="2109019" cy="2109019"/>
          </a:xfrm>
        </p:grpSpPr>
        <p:sp>
          <p:nvSpPr>
            <p:cNvPr id="3" name="Oval 2"/>
            <p:cNvSpPr/>
            <p:nvPr/>
          </p:nvSpPr>
          <p:spPr>
            <a:xfrm>
              <a:off x="156834" y="1993081"/>
              <a:ext cx="2109019" cy="2109019"/>
            </a:xfrm>
            <a:prstGeom prst="ellipse">
              <a:avLst/>
            </a:prstGeom>
            <a:solidFill>
              <a:srgbClr val="ED2F6A"/>
            </a:solidFill>
            <a:ln>
              <a:noFill/>
            </a:ln>
            <a:effectLst>
              <a:glow rad="101600">
                <a:schemeClr val="bg1">
                  <a:alpha val="60000"/>
                </a:schemeClr>
              </a:glow>
            </a:effectLst>
            <a:scene3d>
              <a:camera prst="perspectiveAbove"/>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Arial-Rounded"/>
                <a:cs typeface="+mn-cs"/>
              </a:endParaRPr>
            </a:p>
          </p:txBody>
        </p:sp>
        <p:sp>
          <p:nvSpPr>
            <p:cNvPr id="4" name="TextBox 3"/>
            <p:cNvSpPr txBox="1"/>
            <p:nvPr/>
          </p:nvSpPr>
          <p:spPr>
            <a:xfrm>
              <a:off x="315731" y="2243748"/>
              <a:ext cx="1711988" cy="1754326"/>
            </a:xfrm>
            <a:prstGeom prst="rect">
              <a:avLst/>
            </a:prstGeom>
            <a:noFill/>
          </p:spPr>
          <p:txBody>
            <a:bodyPr wrap="square" rtlCol="0">
              <a:spAutoFit/>
            </a:bodyPr>
            <a:lstStyle/>
            <a:p>
              <a:pPr marL="0" marR="0" lvl="0" indent="0" algn="ctr" defTabSz="913130" rtl="0" eaLnBrk="1" fontAlgn="base" latinLnBrk="0" hangingPunct="1">
                <a:lnSpc>
                  <a:spcPct val="100000"/>
                </a:lnSpc>
                <a:spcBef>
                  <a:spcPct val="0"/>
                </a:spcBef>
                <a:spcAft>
                  <a:spcPct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sym typeface="+mn-lt"/>
                </a:rPr>
                <a:t>GIẢI NGHĨA TỪ</a:t>
              </a:r>
              <a:endParaRPr kumimoji="0" lang="zh-CN" altLang="en-US" sz="3600" b="1"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sym typeface="+mn-lt"/>
              </a:endParaRPr>
            </a:p>
          </p:txBody>
        </p:sp>
      </p:grpSp>
      <p:sp>
        <p:nvSpPr>
          <p:cNvPr id="28" name="2"/>
          <p:cNvSpPr/>
          <p:nvPr/>
        </p:nvSpPr>
        <p:spPr>
          <a:xfrm>
            <a:off x="3425187" y="716098"/>
            <a:ext cx="8019905" cy="5347817"/>
          </a:xfrm>
          <a:prstGeom prst="roundRect">
            <a:avLst>
              <a:gd name="adj" fmla="val 31710"/>
            </a:avLst>
          </a:prstGeom>
          <a:solidFill>
            <a:srgbClr val="FEF4F6"/>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3200" b="0" i="0" u="none" strike="noStrike" kern="1200" cap="none" spc="0" normalizeH="0" baseline="0" noProof="0" dirty="0">
              <a:ln>
                <a:noFill/>
              </a:ln>
              <a:solidFill>
                <a:prstClr val="white"/>
              </a:solidFill>
              <a:effectLst/>
              <a:uLnTx/>
              <a:uFillTx/>
              <a:latin typeface="+mn-ea"/>
              <a:cs typeface="Arial-Rounded"/>
              <a:sym typeface="+mn-lt"/>
            </a:endParaRPr>
          </a:p>
        </p:txBody>
      </p:sp>
      <p:pic>
        <p:nvPicPr>
          <p:cNvPr id="5" name="Picture 4"/>
          <p:cNvPicPr>
            <a:picLocks noChangeAspect="1"/>
          </p:cNvPicPr>
          <p:nvPr/>
        </p:nvPicPr>
        <p:blipFill>
          <a:blip r:embed="rId7"/>
          <a:stretch>
            <a:fillRect/>
          </a:stretch>
        </p:blipFill>
        <p:spPr>
          <a:xfrm>
            <a:off x="264945" y="-28605"/>
            <a:ext cx="906780" cy="848360"/>
          </a:xfrm>
          <a:prstGeom prst="rect">
            <a:avLst/>
          </a:prstGeom>
        </p:spPr>
      </p:pic>
      <p:sp>
        <p:nvSpPr>
          <p:cNvPr id="26" name="Rectangle 25">
            <a:extLst>
              <a:ext uri="{FF2B5EF4-FFF2-40B4-BE49-F238E27FC236}">
                <a16:creationId xmlns:a16="http://schemas.microsoft.com/office/drawing/2014/main" id="{0A791AD5-CCF8-45B6-92C3-3EEEF7007298}"/>
              </a:ext>
            </a:extLst>
          </p:cNvPr>
          <p:cNvSpPr/>
          <p:nvPr/>
        </p:nvSpPr>
        <p:spPr>
          <a:xfrm>
            <a:off x="3447679" y="1141412"/>
            <a:ext cx="5996762" cy="730200"/>
          </a:xfrm>
          <a:prstGeom prst="rect">
            <a:avLst/>
          </a:prstGeom>
        </p:spPr>
        <p:txBody>
          <a:bodyPr wrap="square">
            <a:spAutoFit/>
          </a:bodyPr>
          <a:lstStyle/>
          <a:p>
            <a:pPr algn="just">
              <a:lnSpc>
                <a:spcPct val="150000"/>
              </a:lnSpc>
            </a:pPr>
            <a:r>
              <a:rPr lang="vi-VN" sz="3200" dirty="0">
                <a:latin typeface="+mn-ea"/>
              </a:rPr>
              <a:t>     </a:t>
            </a:r>
            <a:r>
              <a:rPr lang="en-US" sz="3200" dirty="0">
                <a:latin typeface="+mn-ea"/>
              </a:rPr>
              <a:t>Then (</a:t>
            </a:r>
            <a:r>
              <a:rPr lang="en-US" sz="3200" dirty="0" err="1">
                <a:latin typeface="+mn-ea"/>
              </a:rPr>
              <a:t>cửa</a:t>
            </a:r>
            <a:r>
              <a:rPr lang="en-US" sz="3200" dirty="0">
                <a:latin typeface="+mn-ea"/>
              </a:rPr>
              <a:t>)</a:t>
            </a:r>
            <a:endParaRPr lang="vi-VN" sz="3200" dirty="0">
              <a:latin typeface="+mn-ea"/>
            </a:endParaRPr>
          </a:p>
        </p:txBody>
      </p:sp>
      <p:sp>
        <p:nvSpPr>
          <p:cNvPr id="31" name="TextBox 30">
            <a:extLst>
              <a:ext uri="{FF2B5EF4-FFF2-40B4-BE49-F238E27FC236}">
                <a16:creationId xmlns:a16="http://schemas.microsoft.com/office/drawing/2014/main" id="{A7F5EF20-C4F1-48C6-ADAA-3A56F5067D08}"/>
              </a:ext>
            </a:extLst>
          </p:cNvPr>
          <p:cNvSpPr txBox="1"/>
          <p:nvPr/>
        </p:nvSpPr>
        <p:spPr>
          <a:xfrm>
            <a:off x="5880154" y="1151362"/>
            <a:ext cx="5040605" cy="1468864"/>
          </a:xfrm>
          <a:prstGeom prst="rect">
            <a:avLst/>
          </a:prstGeom>
          <a:noFill/>
        </p:spPr>
        <p:txBody>
          <a:bodyPr wrap="square" rtlCol="0">
            <a:spAutoFit/>
          </a:bodyPr>
          <a:lstStyle/>
          <a:p>
            <a:pPr>
              <a:lnSpc>
                <a:spcPct val="150000"/>
              </a:lnSpc>
            </a:pPr>
            <a:r>
              <a:rPr lang="vi-VN" sz="3200" dirty="0">
                <a:solidFill>
                  <a:schemeClr val="accent6">
                    <a:lumMod val="50000"/>
                  </a:schemeClr>
                </a:solidFill>
                <a:latin typeface="+mn-ea"/>
              </a:rPr>
              <a:t>: </a:t>
            </a:r>
            <a:r>
              <a:rPr lang="en-US" sz="3200" dirty="0" err="1">
                <a:solidFill>
                  <a:schemeClr val="accent6">
                    <a:lumMod val="50000"/>
                  </a:schemeClr>
                </a:solidFill>
                <a:latin typeface="+mn-ea"/>
              </a:rPr>
              <a:t>vật</a:t>
            </a:r>
            <a:r>
              <a:rPr lang="en-US" sz="3200" dirty="0">
                <a:solidFill>
                  <a:schemeClr val="accent6">
                    <a:lumMod val="50000"/>
                  </a:schemeClr>
                </a:solidFill>
                <a:latin typeface="+mn-ea"/>
              </a:rPr>
              <a:t> </a:t>
            </a:r>
            <a:r>
              <a:rPr lang="en-US" sz="3200" dirty="0" err="1">
                <a:solidFill>
                  <a:schemeClr val="accent6">
                    <a:lumMod val="50000"/>
                  </a:schemeClr>
                </a:solidFill>
                <a:latin typeface="+mn-ea"/>
              </a:rPr>
              <a:t>bằng</a:t>
            </a:r>
            <a:r>
              <a:rPr lang="en-US" sz="3200" dirty="0">
                <a:solidFill>
                  <a:schemeClr val="accent6">
                    <a:lumMod val="50000"/>
                  </a:schemeClr>
                </a:solidFill>
                <a:latin typeface="+mn-ea"/>
              </a:rPr>
              <a:t> </a:t>
            </a:r>
            <a:r>
              <a:rPr lang="en-US" sz="3200" dirty="0" err="1">
                <a:solidFill>
                  <a:schemeClr val="accent6">
                    <a:lumMod val="50000"/>
                  </a:schemeClr>
                </a:solidFill>
                <a:latin typeface="+mn-ea"/>
              </a:rPr>
              <a:t>tre</a:t>
            </a:r>
            <a:r>
              <a:rPr lang="en-US" sz="3200" dirty="0">
                <a:solidFill>
                  <a:schemeClr val="accent6">
                    <a:lumMod val="50000"/>
                  </a:schemeClr>
                </a:solidFill>
                <a:latin typeface="+mn-ea"/>
              </a:rPr>
              <a:t>, </a:t>
            </a:r>
            <a:r>
              <a:rPr lang="en-US" sz="3200" dirty="0" err="1">
                <a:solidFill>
                  <a:schemeClr val="accent6">
                    <a:lumMod val="50000"/>
                  </a:schemeClr>
                </a:solidFill>
                <a:latin typeface="+mn-ea"/>
              </a:rPr>
              <a:t>gỗ</a:t>
            </a:r>
            <a:r>
              <a:rPr lang="en-US" sz="3200" dirty="0">
                <a:solidFill>
                  <a:schemeClr val="accent6">
                    <a:lumMod val="50000"/>
                  </a:schemeClr>
                </a:solidFill>
                <a:latin typeface="+mn-ea"/>
              </a:rPr>
              <a:t> </a:t>
            </a:r>
            <a:r>
              <a:rPr lang="en-US" sz="3200" dirty="0" err="1">
                <a:solidFill>
                  <a:schemeClr val="accent6">
                    <a:lumMod val="50000"/>
                  </a:schemeClr>
                </a:solidFill>
                <a:latin typeface="+mn-ea"/>
              </a:rPr>
              <a:t>hoặc</a:t>
            </a:r>
            <a:r>
              <a:rPr lang="en-US" sz="3200" dirty="0">
                <a:solidFill>
                  <a:schemeClr val="accent6">
                    <a:lumMod val="50000"/>
                  </a:schemeClr>
                </a:solidFill>
                <a:latin typeface="+mn-ea"/>
              </a:rPr>
              <a:t> </a:t>
            </a:r>
            <a:r>
              <a:rPr lang="en-US" sz="3200" dirty="0" err="1">
                <a:solidFill>
                  <a:schemeClr val="accent6">
                    <a:lumMod val="50000"/>
                  </a:schemeClr>
                </a:solidFill>
                <a:latin typeface="+mn-ea"/>
              </a:rPr>
              <a:t>sắt</a:t>
            </a:r>
            <a:r>
              <a:rPr lang="en-US" sz="3200" dirty="0">
                <a:solidFill>
                  <a:schemeClr val="accent6">
                    <a:lumMod val="50000"/>
                  </a:schemeClr>
                </a:solidFill>
                <a:latin typeface="+mn-ea"/>
              </a:rPr>
              <a:t>, </a:t>
            </a:r>
            <a:r>
              <a:rPr lang="en-US" sz="3200" dirty="0" err="1">
                <a:solidFill>
                  <a:schemeClr val="accent6">
                    <a:lumMod val="50000"/>
                  </a:schemeClr>
                </a:solidFill>
                <a:latin typeface="+mn-ea"/>
              </a:rPr>
              <a:t>dùng</a:t>
            </a:r>
            <a:r>
              <a:rPr lang="en-US" sz="3200" dirty="0">
                <a:solidFill>
                  <a:schemeClr val="accent6">
                    <a:lumMod val="50000"/>
                  </a:schemeClr>
                </a:solidFill>
                <a:latin typeface="+mn-ea"/>
              </a:rPr>
              <a:t> </a:t>
            </a:r>
            <a:r>
              <a:rPr lang="en-US" sz="3200" dirty="0" err="1">
                <a:solidFill>
                  <a:schemeClr val="accent6">
                    <a:lumMod val="50000"/>
                  </a:schemeClr>
                </a:solidFill>
                <a:latin typeface="+mn-ea"/>
              </a:rPr>
              <a:t>để</a:t>
            </a:r>
            <a:r>
              <a:rPr lang="en-US" sz="3200" dirty="0">
                <a:solidFill>
                  <a:schemeClr val="accent6">
                    <a:lumMod val="50000"/>
                  </a:schemeClr>
                </a:solidFill>
                <a:latin typeface="+mn-ea"/>
              </a:rPr>
              <a:t>  </a:t>
            </a:r>
            <a:r>
              <a:rPr lang="en-US" sz="3200" dirty="0" err="1">
                <a:solidFill>
                  <a:schemeClr val="accent6">
                    <a:lumMod val="50000"/>
                  </a:schemeClr>
                </a:solidFill>
                <a:latin typeface="+mn-ea"/>
              </a:rPr>
              <a:t>cài</a:t>
            </a:r>
            <a:r>
              <a:rPr lang="en-US" sz="3200" dirty="0">
                <a:solidFill>
                  <a:schemeClr val="accent6">
                    <a:lumMod val="50000"/>
                  </a:schemeClr>
                </a:solidFill>
                <a:latin typeface="+mn-ea"/>
              </a:rPr>
              <a:t> </a:t>
            </a:r>
            <a:r>
              <a:rPr lang="en-US" sz="3200" dirty="0" err="1">
                <a:solidFill>
                  <a:schemeClr val="accent6">
                    <a:lumMod val="50000"/>
                  </a:schemeClr>
                </a:solidFill>
                <a:latin typeface="+mn-ea"/>
              </a:rPr>
              <a:t>cửa</a:t>
            </a:r>
            <a:endParaRPr lang="en-US" sz="3200" dirty="0">
              <a:solidFill>
                <a:schemeClr val="accent6">
                  <a:lumMod val="50000"/>
                </a:schemeClr>
              </a:solidFill>
              <a:latin typeface="+mn-ea"/>
            </a:endParaRPr>
          </a:p>
        </p:txBody>
      </p:sp>
      <p:pic>
        <p:nvPicPr>
          <p:cNvPr id="32" name="Picture 31">
            <a:extLst>
              <a:ext uri="{FF2B5EF4-FFF2-40B4-BE49-F238E27FC236}">
                <a16:creationId xmlns:a16="http://schemas.microsoft.com/office/drawing/2014/main" id="{F5AF0DCB-8112-473A-A69A-1F0209197ABC}"/>
              </a:ext>
            </a:extLst>
          </p:cNvPr>
          <p:cNvPicPr>
            <a:picLocks noChangeAspect="1"/>
          </p:cNvPicPr>
          <p:nvPr/>
        </p:nvPicPr>
        <p:blipFill>
          <a:blip r:embed="rId8"/>
          <a:stretch>
            <a:fillRect/>
          </a:stretch>
        </p:blipFill>
        <p:spPr>
          <a:xfrm>
            <a:off x="6677254" y="2815987"/>
            <a:ext cx="2767187" cy="3238045"/>
          </a:xfrm>
          <a:prstGeom prst="rect">
            <a:avLst/>
          </a:prstGeom>
          <a:ln>
            <a:noFill/>
          </a:ln>
          <a:effectLst>
            <a:softEdge rad="112500"/>
          </a:effectLst>
        </p:spPr>
      </p:pic>
      <p:sp>
        <p:nvSpPr>
          <p:cNvPr id="33" name="Oval 32">
            <a:extLst>
              <a:ext uri="{FF2B5EF4-FFF2-40B4-BE49-F238E27FC236}">
                <a16:creationId xmlns:a16="http://schemas.microsoft.com/office/drawing/2014/main" id="{6BD620F0-41AC-446C-A460-9A73FD545826}"/>
              </a:ext>
            </a:extLst>
          </p:cNvPr>
          <p:cNvSpPr/>
          <p:nvPr/>
        </p:nvSpPr>
        <p:spPr>
          <a:xfrm>
            <a:off x="7274405" y="3055490"/>
            <a:ext cx="1163694" cy="63566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n-ea"/>
            </a:endParaRPr>
          </a:p>
        </p:txBody>
      </p:sp>
      <p:sp>
        <p:nvSpPr>
          <p:cNvPr id="34" name="Oval 33">
            <a:extLst>
              <a:ext uri="{FF2B5EF4-FFF2-40B4-BE49-F238E27FC236}">
                <a16:creationId xmlns:a16="http://schemas.microsoft.com/office/drawing/2014/main" id="{6305C3B1-3FC9-4454-81D2-3F0F57ED1BC5}"/>
              </a:ext>
            </a:extLst>
          </p:cNvPr>
          <p:cNvSpPr/>
          <p:nvPr/>
        </p:nvSpPr>
        <p:spPr>
          <a:xfrm>
            <a:off x="7307795" y="3748726"/>
            <a:ext cx="1163694" cy="6356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3200" dirty="0">
              <a:latin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8"/>
                                        </p:tgtEl>
                                        <p:attrNameLst>
                                          <p:attrName>style.visibility</p:attrName>
                                        </p:attrNameLst>
                                      </p:cBhvr>
                                      <p:to>
                                        <p:strVal val="visible"/>
                                      </p:to>
                                    </p:set>
                                    <p:animEffect transition="in" filter="wipe(left)">
                                      <p:cBhvr>
                                        <p:cTn id="13" dur="500"/>
                                        <p:tgtEl>
                                          <p:spTgt spid="28"/>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left)">
                                      <p:cBhvr>
                                        <p:cTn id="21" dur="500"/>
                                        <p:tgtEl>
                                          <p:spTgt spid="31"/>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ldLvl="0" animBg="1"/>
      <p:bldP spid="26" grpId="0"/>
      <p:bldP spid="3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084955" y="340360"/>
            <a:ext cx="5514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Cánh</a:t>
            </a:r>
            <a:r>
              <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rPr>
              <a:t> </a:t>
            </a: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cửa</a:t>
            </a:r>
            <a:r>
              <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rPr>
              <a:t> </a:t>
            </a: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nhớ</a:t>
            </a:r>
            <a:r>
              <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rPr>
              <a:t> </a:t>
            </a: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bà</a:t>
            </a:r>
            <a:endPar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endParaRPr>
          </a:p>
        </p:txBody>
      </p:sp>
      <p:sp>
        <p:nvSpPr>
          <p:cNvPr id="2" name="Content Placeholder 1"/>
          <p:cNvSpPr>
            <a:spLocks noGrp="1"/>
          </p:cNvSpPr>
          <p:nvPr>
            <p:ph sz="half" idx="1"/>
          </p:nvPr>
        </p:nvSpPr>
        <p:spPr>
          <a:xfrm>
            <a:off x="727075" y="1252855"/>
            <a:ext cx="4785360" cy="4351655"/>
          </a:xfrm>
        </p:spPr>
        <p:txBody>
          <a:bodyPr>
            <a:normAutofit fontScale="25000" lnSpcReduction="20000"/>
          </a:bodyPr>
          <a:lstStyle/>
          <a:p>
            <a:pPr marL="0" indent="0">
              <a:buNone/>
            </a:pPr>
            <a:r>
              <a:rPr lang="vi-VN" sz="12800" dirty="0">
                <a:latin typeface="Arial-Rounded" panose="020B0500000000000000" charset="0"/>
                <a:cs typeface="Arial-Rounded" panose="020B0500000000000000" charset="0"/>
              </a:rPr>
              <a:t>Ngày cháu còn thấp bé</a:t>
            </a:r>
          </a:p>
          <a:p>
            <a:pPr marL="0" indent="0">
              <a:buNone/>
            </a:pPr>
            <a:r>
              <a:rPr lang="vi-VN" sz="12800" dirty="0">
                <a:latin typeface="Arial-Rounded" panose="020B0500000000000000" charset="0"/>
                <a:cs typeface="Arial-Rounded" panose="020B0500000000000000" charset="0"/>
              </a:rPr>
              <a:t>Cánh cửa có hai then</a:t>
            </a:r>
          </a:p>
          <a:p>
            <a:pPr marL="0" indent="0">
              <a:buNone/>
            </a:pPr>
            <a:r>
              <a:rPr lang="vi-VN" sz="12800" dirty="0">
                <a:latin typeface="Arial-Rounded" panose="020B0500000000000000" charset="0"/>
                <a:cs typeface="Arial-Rounded" panose="020B0500000000000000" charset="0"/>
              </a:rPr>
              <a:t>Cháu chỉ cài then dưới</a:t>
            </a:r>
          </a:p>
          <a:p>
            <a:pPr marL="0" indent="0">
              <a:buNone/>
            </a:pPr>
            <a:r>
              <a:rPr lang="vi-VN" sz="12800" dirty="0">
                <a:latin typeface="Arial-Rounded" panose="020B0500000000000000" charset="0"/>
                <a:cs typeface="Arial-Rounded" panose="020B0500000000000000" charset="0"/>
              </a:rPr>
              <a:t>Nhờ bà cài then trên</a:t>
            </a:r>
          </a:p>
          <a:p>
            <a:pPr marL="0" indent="0">
              <a:buNone/>
            </a:pPr>
            <a:endParaRPr lang="vi-VN" sz="12800" dirty="0">
              <a:latin typeface="Arial-Rounded" panose="020B0500000000000000" charset="0"/>
              <a:cs typeface="Arial-Rounded" panose="020B0500000000000000" charset="0"/>
            </a:endParaRPr>
          </a:p>
          <a:p>
            <a:pPr marL="0" indent="0">
              <a:buNone/>
            </a:pPr>
            <a:r>
              <a:rPr lang="vi-VN" sz="12800" dirty="0">
                <a:latin typeface="Arial-Rounded" panose="020B0500000000000000" charset="0"/>
                <a:cs typeface="Arial-Rounded" panose="020B0500000000000000" charset="0"/>
              </a:rPr>
              <a:t>Mỗi năm cháu lớn lên</a:t>
            </a:r>
          </a:p>
          <a:p>
            <a:pPr marL="0" indent="0">
              <a:buNone/>
            </a:pPr>
            <a:r>
              <a:rPr lang="vi-VN" sz="12800" dirty="0">
                <a:latin typeface="Arial-Rounded" panose="020B0500000000000000" charset="0"/>
                <a:cs typeface="Arial-Rounded" panose="020B0500000000000000" charset="0"/>
              </a:rPr>
              <a:t>Bà lưng còng cắm cúi</a:t>
            </a:r>
          </a:p>
          <a:p>
            <a:pPr marL="0" indent="0">
              <a:buNone/>
            </a:pPr>
            <a:r>
              <a:rPr lang="vi-VN" sz="12800" dirty="0">
                <a:latin typeface="Arial-Rounded" panose="020B0500000000000000" charset="0"/>
                <a:cs typeface="Arial-Rounded" panose="020B0500000000000000" charset="0"/>
              </a:rPr>
              <a:t>Cháu cài được then trên</a:t>
            </a:r>
          </a:p>
          <a:p>
            <a:pPr marL="0" indent="0">
              <a:buNone/>
            </a:pPr>
            <a:r>
              <a:rPr lang="vi-VN" sz="12800" dirty="0">
                <a:latin typeface="Arial-Rounded" panose="020B0500000000000000" charset="0"/>
                <a:cs typeface="Arial-Rounded" panose="020B0500000000000000" charset="0"/>
              </a:rPr>
              <a:t>Bà chỉ cài then dưới</a:t>
            </a:r>
          </a:p>
          <a:p>
            <a:pPr marL="0" indent="0">
              <a:buNone/>
            </a:pPr>
            <a:endParaRPr lang="vi-VN" sz="12800" dirty="0">
              <a:latin typeface="Arial-Rounded" panose="020B0500000000000000" charset="0"/>
              <a:cs typeface="Arial-Rounded" panose="020B0500000000000000" charset="0"/>
            </a:endParaRPr>
          </a:p>
        </p:txBody>
      </p:sp>
      <p:sp>
        <p:nvSpPr>
          <p:cNvPr id="5" name="Content Placeholder 1"/>
          <p:cNvSpPr/>
          <p:nvPr/>
        </p:nvSpPr>
        <p:spPr>
          <a:xfrm>
            <a:off x="5949950" y="1252855"/>
            <a:ext cx="5514975"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Nay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cháu</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nhà</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mới</a:t>
            </a:r>
            <a:endPar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Bao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cánh</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cửa</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 ô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trời</a:t>
            </a:r>
            <a:endPar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Mỗi</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lần</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tay</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đẩy</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cửa</a:t>
            </a:r>
            <a:endPar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nhớ</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bà</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khôn</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nguôi</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a:t>
            </a:r>
          </a:p>
        </p:txBody>
      </p:sp>
      <p:sp>
        <p:nvSpPr>
          <p:cNvPr id="9" name="TextBox 19">
            <a:extLst>
              <a:ext uri="{FF2B5EF4-FFF2-40B4-BE49-F238E27FC236}">
                <a16:creationId xmlns:a16="http://schemas.microsoft.com/office/drawing/2014/main" id="{78C87E4C-09C2-4AE2-BE47-7CB3C9859F86}"/>
              </a:ext>
            </a:extLst>
          </p:cNvPr>
          <p:cNvSpPr txBox="1"/>
          <p:nvPr/>
        </p:nvSpPr>
        <p:spPr>
          <a:xfrm>
            <a:off x="853055" y="5604510"/>
            <a:ext cx="3529355" cy="822254"/>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err="1">
                <a:solidFill>
                  <a:prstClr val="white"/>
                </a:solidFill>
                <a:latin typeface="Arial-Rounded" panose="020B0500000000000000" charset="0"/>
                <a:ea typeface="Arial-Rounded" panose="020B0500000000000000" charset="0"/>
                <a:cs typeface="Arial-Rounded" panose="020B0500000000000000" charset="0"/>
              </a:rPr>
              <a:t>Đọc</a:t>
            </a:r>
            <a:r>
              <a:rPr lang="en-US" sz="3200" dirty="0">
                <a:solidFill>
                  <a:prstClr val="white"/>
                </a:solidFill>
                <a:latin typeface="Arial-Rounded" panose="020B0500000000000000" charset="0"/>
                <a:ea typeface="Arial-Rounded" panose="020B0500000000000000" charset="0"/>
                <a:cs typeface="Arial-Rounded" panose="020B0500000000000000" charset="0"/>
              </a:rPr>
              <a:t> </a:t>
            </a:r>
            <a:r>
              <a:rPr lang="en-US" sz="3200" dirty="0" err="1">
                <a:solidFill>
                  <a:prstClr val="white"/>
                </a:solidFill>
                <a:latin typeface="Arial-Rounded" panose="020B0500000000000000" charset="0"/>
                <a:ea typeface="Arial-Rounded" panose="020B0500000000000000" charset="0"/>
                <a:cs typeface="Arial-Rounded" panose="020B0500000000000000" charset="0"/>
              </a:rPr>
              <a:t>theo</a:t>
            </a:r>
            <a:r>
              <a:rPr lang="en-US" sz="3200" dirty="0">
                <a:solidFill>
                  <a:prstClr val="white"/>
                </a:solidFill>
                <a:latin typeface="Arial-Rounded" panose="020B0500000000000000" charset="0"/>
                <a:ea typeface="Arial-Rounded" panose="020B0500000000000000" charset="0"/>
                <a:cs typeface="Arial-Rounded" panose="020B0500000000000000" charset="0"/>
              </a:rPr>
              <a:t> </a:t>
            </a:r>
            <a:r>
              <a:rPr lang="en-US" sz="3200" dirty="0" err="1">
                <a:solidFill>
                  <a:prstClr val="white"/>
                </a:solidFill>
                <a:latin typeface="Arial-Rounded" panose="020B0500000000000000" charset="0"/>
                <a:ea typeface="Arial-Rounded" panose="020B0500000000000000" charset="0"/>
                <a:cs typeface="Arial-Rounded" panose="020B0500000000000000" charset="0"/>
              </a:rPr>
              <a:t>nhóm</a:t>
            </a:r>
            <a:endParaRPr kumimoji="0" lang="en-US" sz="3200" b="0"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endParaRPr>
          </a:p>
        </p:txBody>
      </p:sp>
    </p:spTree>
    <p:extLst>
      <p:ext uri="{BB962C8B-B14F-4D97-AF65-F5344CB8AC3E}">
        <p14:creationId xmlns:p14="http://schemas.microsoft.com/office/powerpoint/2010/main" val="31348291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5" grpId="0"/>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3"/>
          <p:cNvSpPr txBox="1"/>
          <p:nvPr/>
        </p:nvSpPr>
        <p:spPr>
          <a:xfrm>
            <a:off x="4084955" y="340360"/>
            <a:ext cx="5514975" cy="6451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Cánh</a:t>
            </a:r>
            <a:r>
              <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rPr>
              <a:t> </a:t>
            </a: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cửa</a:t>
            </a:r>
            <a:r>
              <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rPr>
              <a:t> </a:t>
            </a: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nhớ</a:t>
            </a:r>
            <a:r>
              <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rPr>
              <a:t> </a:t>
            </a:r>
            <a:r>
              <a:rPr kumimoji="0" lang="en-US" sz="3600" b="1" i="0" u="none" strike="noStrike" kern="1200" cap="none" spc="0" normalizeH="0" baseline="0" noProof="0" dirty="0" err="1">
                <a:ln>
                  <a:noFill/>
                </a:ln>
                <a:solidFill>
                  <a:srgbClr val="4472C4"/>
                </a:solidFill>
                <a:effectLst/>
                <a:uLnTx/>
                <a:uFillTx/>
                <a:latin typeface="Arial-Rounded" panose="020B0500000000000000" charset="0"/>
                <a:ea typeface="Arial-Rounded"/>
                <a:cs typeface="Arial-Rounded" panose="020B0500000000000000" charset="0"/>
              </a:rPr>
              <a:t>bà</a:t>
            </a:r>
            <a:endParaRPr kumimoji="0" lang="en-US" sz="3600" b="1" i="0" u="none" strike="noStrike" kern="1200" cap="none" spc="0" normalizeH="0" baseline="0" noProof="0" dirty="0">
              <a:ln>
                <a:noFill/>
              </a:ln>
              <a:solidFill>
                <a:srgbClr val="4472C4"/>
              </a:solidFill>
              <a:effectLst/>
              <a:uLnTx/>
              <a:uFillTx/>
              <a:latin typeface="Arial-Rounded" panose="020B0500000000000000" charset="0"/>
              <a:ea typeface="Arial-Rounded"/>
              <a:cs typeface="Arial-Rounded" panose="020B0500000000000000" charset="0"/>
            </a:endParaRPr>
          </a:p>
        </p:txBody>
      </p:sp>
      <p:sp>
        <p:nvSpPr>
          <p:cNvPr id="2" name="Content Placeholder 1"/>
          <p:cNvSpPr>
            <a:spLocks noGrp="1"/>
          </p:cNvSpPr>
          <p:nvPr>
            <p:ph sz="half" idx="1"/>
          </p:nvPr>
        </p:nvSpPr>
        <p:spPr>
          <a:xfrm>
            <a:off x="727075" y="1252855"/>
            <a:ext cx="4785360" cy="4351655"/>
          </a:xfrm>
        </p:spPr>
        <p:txBody>
          <a:bodyPr>
            <a:normAutofit fontScale="25000" lnSpcReduction="20000"/>
          </a:bodyPr>
          <a:lstStyle/>
          <a:p>
            <a:pPr marL="0" indent="0">
              <a:buNone/>
            </a:pPr>
            <a:r>
              <a:rPr lang="vi-VN" sz="12800" dirty="0">
                <a:latin typeface="Arial-Rounded" panose="020B0500000000000000" charset="0"/>
                <a:cs typeface="Arial-Rounded" panose="020B0500000000000000" charset="0"/>
              </a:rPr>
              <a:t>Ngày cháu còn thấp bé</a:t>
            </a:r>
          </a:p>
          <a:p>
            <a:pPr marL="0" indent="0">
              <a:buNone/>
            </a:pPr>
            <a:r>
              <a:rPr lang="vi-VN" sz="12800" dirty="0">
                <a:latin typeface="Arial-Rounded" panose="020B0500000000000000" charset="0"/>
                <a:cs typeface="Arial-Rounded" panose="020B0500000000000000" charset="0"/>
              </a:rPr>
              <a:t>Cánh cửa có hai then</a:t>
            </a:r>
          </a:p>
          <a:p>
            <a:pPr marL="0" indent="0">
              <a:buNone/>
            </a:pPr>
            <a:r>
              <a:rPr lang="vi-VN" sz="12800" dirty="0">
                <a:latin typeface="Arial-Rounded" panose="020B0500000000000000" charset="0"/>
                <a:cs typeface="Arial-Rounded" panose="020B0500000000000000" charset="0"/>
              </a:rPr>
              <a:t>Cháu chỉ cài then dưới</a:t>
            </a:r>
          </a:p>
          <a:p>
            <a:pPr marL="0" indent="0">
              <a:buNone/>
            </a:pPr>
            <a:r>
              <a:rPr lang="vi-VN" sz="12800" dirty="0">
                <a:latin typeface="Arial-Rounded" panose="020B0500000000000000" charset="0"/>
                <a:cs typeface="Arial-Rounded" panose="020B0500000000000000" charset="0"/>
              </a:rPr>
              <a:t>Nhờ bà cài then trên</a:t>
            </a:r>
          </a:p>
          <a:p>
            <a:pPr marL="0" indent="0">
              <a:buNone/>
            </a:pPr>
            <a:endParaRPr lang="vi-VN" sz="12800" dirty="0">
              <a:latin typeface="Arial-Rounded" panose="020B0500000000000000" charset="0"/>
              <a:cs typeface="Arial-Rounded" panose="020B0500000000000000" charset="0"/>
            </a:endParaRPr>
          </a:p>
          <a:p>
            <a:pPr marL="0" indent="0">
              <a:buNone/>
            </a:pPr>
            <a:r>
              <a:rPr lang="vi-VN" sz="12800" dirty="0">
                <a:latin typeface="Arial-Rounded" panose="020B0500000000000000" charset="0"/>
                <a:cs typeface="Arial-Rounded" panose="020B0500000000000000" charset="0"/>
              </a:rPr>
              <a:t>Mỗi năm cháu lớn lên</a:t>
            </a:r>
          </a:p>
          <a:p>
            <a:pPr marL="0" indent="0">
              <a:buNone/>
            </a:pPr>
            <a:r>
              <a:rPr lang="vi-VN" sz="12800" dirty="0">
                <a:latin typeface="Arial-Rounded" panose="020B0500000000000000" charset="0"/>
                <a:cs typeface="Arial-Rounded" panose="020B0500000000000000" charset="0"/>
              </a:rPr>
              <a:t>Bà lưng còng cắm cúi</a:t>
            </a:r>
          </a:p>
          <a:p>
            <a:pPr marL="0" indent="0">
              <a:buNone/>
            </a:pPr>
            <a:r>
              <a:rPr lang="vi-VN" sz="12800" dirty="0">
                <a:latin typeface="Arial-Rounded" panose="020B0500000000000000" charset="0"/>
                <a:cs typeface="Arial-Rounded" panose="020B0500000000000000" charset="0"/>
              </a:rPr>
              <a:t>Cháu cài được then trên</a:t>
            </a:r>
          </a:p>
          <a:p>
            <a:pPr marL="0" indent="0">
              <a:buNone/>
            </a:pPr>
            <a:r>
              <a:rPr lang="vi-VN" sz="12800" dirty="0">
                <a:latin typeface="Arial-Rounded" panose="020B0500000000000000" charset="0"/>
                <a:cs typeface="Arial-Rounded" panose="020B0500000000000000" charset="0"/>
              </a:rPr>
              <a:t>Bà chỉ cài then dưới</a:t>
            </a:r>
          </a:p>
          <a:p>
            <a:pPr marL="0" indent="0">
              <a:buNone/>
            </a:pPr>
            <a:endParaRPr lang="vi-VN" sz="12800" dirty="0">
              <a:latin typeface="Arial-Rounded" panose="020B0500000000000000" charset="0"/>
              <a:cs typeface="Arial-Rounded" panose="020B0500000000000000" charset="0"/>
            </a:endParaRPr>
          </a:p>
        </p:txBody>
      </p:sp>
      <p:sp>
        <p:nvSpPr>
          <p:cNvPr id="5" name="Content Placeholder 1"/>
          <p:cNvSpPr/>
          <p:nvPr/>
        </p:nvSpPr>
        <p:spPr>
          <a:xfrm>
            <a:off x="5949950" y="1252855"/>
            <a:ext cx="5514975" cy="435165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baseline="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baseline="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Nay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cháu</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về</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nhà</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mới</a:t>
            </a:r>
            <a:endPar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Bao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cánh</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cửa</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 ô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trời</a:t>
            </a:r>
            <a:endPar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Mỗi</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lần</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tay</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đẩy</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cửa</a:t>
            </a:r>
            <a:endPar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Lại</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nhớ</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bà</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khôn</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 </a:t>
            </a:r>
            <a:r>
              <a:rPr kumimoji="0" lang="en-US" sz="3200" b="0" i="0" u="none" strike="noStrike" kern="1200" cap="none" spc="0" normalizeH="0" baseline="0" noProof="0" dirty="0" err="1">
                <a:ln>
                  <a:noFill/>
                </a:ln>
                <a:solidFill>
                  <a:prstClr val="black"/>
                </a:solidFill>
                <a:effectLst/>
                <a:uLnTx/>
                <a:uFillTx/>
                <a:latin typeface="Arial-Rounded" panose="020B0500000000000000" charset="0"/>
                <a:ea typeface="Arial-Rounded"/>
                <a:cs typeface="Arial-Rounded" panose="020B0500000000000000" charset="0"/>
              </a:rPr>
              <a:t>nguôi</a:t>
            </a:r>
            <a:r>
              <a:rPr kumimoji="0" lang="en-US" sz="3200" b="0" i="0" u="none" strike="noStrike" kern="1200" cap="none" spc="0" normalizeH="0" baseline="0" noProof="0" dirty="0">
                <a:ln>
                  <a:noFill/>
                </a:ln>
                <a:solidFill>
                  <a:prstClr val="black"/>
                </a:solidFill>
                <a:effectLst/>
                <a:uLnTx/>
                <a:uFillTx/>
                <a:latin typeface="Arial-Rounded" panose="020B0500000000000000" charset="0"/>
                <a:ea typeface="Arial-Rounded"/>
                <a:cs typeface="Arial-Rounded" panose="020B0500000000000000" charset="0"/>
              </a:rPr>
              <a:t>!</a:t>
            </a:r>
          </a:p>
        </p:txBody>
      </p:sp>
      <p:sp>
        <p:nvSpPr>
          <p:cNvPr id="9" name="TextBox 19">
            <a:extLst>
              <a:ext uri="{FF2B5EF4-FFF2-40B4-BE49-F238E27FC236}">
                <a16:creationId xmlns:a16="http://schemas.microsoft.com/office/drawing/2014/main" id="{78C87E4C-09C2-4AE2-BE47-7CB3C9859F86}"/>
              </a:ext>
            </a:extLst>
          </p:cNvPr>
          <p:cNvSpPr txBox="1"/>
          <p:nvPr/>
        </p:nvSpPr>
        <p:spPr>
          <a:xfrm>
            <a:off x="853055" y="5604510"/>
            <a:ext cx="3529355" cy="822254"/>
          </a:xfrm>
          <a:prstGeom prst="roundRect">
            <a:avLst>
              <a:gd name="adj" fmla="val 50000"/>
            </a:avLst>
          </a:prstGeom>
          <a:solidFill>
            <a:srgbClr val="F15A88"/>
          </a:solidFill>
        </p:spPr>
        <p:txBody>
          <a:bodyPr wrap="square" lIns="91403" tIns="45702" rIns="91403" bIns="45702"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prstClr val="white"/>
                </a:solidFill>
                <a:effectLst/>
                <a:uLnTx/>
                <a:uFillTx/>
                <a:latin typeface="Arial-Rounded" panose="020B0500000000000000" charset="0"/>
                <a:ea typeface="Arial-Rounded" panose="020B0500000000000000" charset="0"/>
                <a:cs typeface="Arial-Rounded" panose="020B0500000000000000" charset="0"/>
              </a:rPr>
              <a:t>Đọc</a:t>
            </a:r>
            <a:r>
              <a:rPr kumimoji="0" lang="en-US" sz="3200" b="0"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charset="0"/>
                <a:ea typeface="Arial-Rounded" panose="020B0500000000000000" charset="0"/>
                <a:cs typeface="Arial-Rounded" panose="020B0500000000000000" charset="0"/>
              </a:rPr>
              <a:t>toàn</a:t>
            </a:r>
            <a:r>
              <a:rPr kumimoji="0" lang="en-US" sz="3200" b="0"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rPr>
              <a:t> </a:t>
            </a:r>
            <a:r>
              <a:rPr kumimoji="0" lang="en-US" sz="3200" b="0" i="0" u="none" strike="noStrike" kern="1200" cap="none" spc="0" normalizeH="0" baseline="0" noProof="0" dirty="0" err="1">
                <a:ln>
                  <a:noFill/>
                </a:ln>
                <a:solidFill>
                  <a:prstClr val="white"/>
                </a:solidFill>
                <a:effectLst/>
                <a:uLnTx/>
                <a:uFillTx/>
                <a:latin typeface="Arial-Rounded" panose="020B0500000000000000" charset="0"/>
                <a:ea typeface="Arial-Rounded" panose="020B0500000000000000" charset="0"/>
                <a:cs typeface="Arial-Rounded" panose="020B0500000000000000" charset="0"/>
              </a:rPr>
              <a:t>bài</a:t>
            </a:r>
            <a:endParaRPr kumimoji="0" lang="en-US" sz="3200" b="0" i="0" u="none" strike="noStrike" kern="1200" cap="none" spc="0" normalizeH="0" baseline="0" noProof="0" dirty="0">
              <a:ln>
                <a:noFill/>
              </a:ln>
              <a:solidFill>
                <a:prstClr val="white"/>
              </a:solidFill>
              <a:effectLst/>
              <a:uLnTx/>
              <a:uFillTx/>
              <a:latin typeface="Arial-Rounded" panose="020B0500000000000000" charset="0"/>
              <a:ea typeface="Arial-Rounded" panose="020B0500000000000000" charset="0"/>
              <a:cs typeface="Arial-Rounded" panose="020B0500000000000000" charset="0"/>
            </a:endParaRPr>
          </a:p>
        </p:txBody>
      </p:sp>
    </p:spTree>
    <p:extLst>
      <p:ext uri="{BB962C8B-B14F-4D97-AF65-F5344CB8AC3E}">
        <p14:creationId xmlns:p14="http://schemas.microsoft.com/office/powerpoint/2010/main" val="26914519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heckerboard(across)">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build="p"/>
      <p:bldP spid="5" grpId="0"/>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EAC6652-C357-476E-A53F-6BBCF936FF7B}"/>
              </a:ext>
            </a:extLst>
          </p:cNvPr>
          <p:cNvSpPr txBox="1"/>
          <p:nvPr/>
        </p:nvSpPr>
        <p:spPr>
          <a:xfrm>
            <a:off x="3732029" y="3184450"/>
            <a:ext cx="5114260" cy="1107996"/>
          </a:xfrm>
          <a:prstGeom prst="rect">
            <a:avLst/>
          </a:prstGeom>
          <a:noFill/>
        </p:spPr>
        <p:txBody>
          <a:bodyPr wrap="square" rtlCol="0">
            <a:spAutoFit/>
          </a:bodyPr>
          <a:lstStyle/>
          <a:p>
            <a:r>
              <a:rPr lang="en-US" sz="6600" dirty="0" err="1">
                <a:solidFill>
                  <a:schemeClr val="accent6"/>
                </a:solidFill>
              </a:rPr>
              <a:t>Trả</a:t>
            </a:r>
            <a:r>
              <a:rPr lang="en-US" sz="6600" dirty="0">
                <a:solidFill>
                  <a:schemeClr val="accent6"/>
                </a:solidFill>
              </a:rPr>
              <a:t> </a:t>
            </a:r>
            <a:r>
              <a:rPr lang="en-US" sz="6600" dirty="0" err="1">
                <a:solidFill>
                  <a:schemeClr val="accent6"/>
                </a:solidFill>
              </a:rPr>
              <a:t>lời</a:t>
            </a:r>
            <a:r>
              <a:rPr lang="en-US" sz="6600" dirty="0">
                <a:solidFill>
                  <a:schemeClr val="accent6"/>
                </a:solidFill>
              </a:rPr>
              <a:t> </a:t>
            </a:r>
            <a:r>
              <a:rPr lang="en-US" sz="6600" dirty="0" err="1">
                <a:solidFill>
                  <a:schemeClr val="accent6"/>
                </a:solidFill>
              </a:rPr>
              <a:t>câu</a:t>
            </a:r>
            <a:r>
              <a:rPr lang="en-US" sz="6600" dirty="0">
                <a:solidFill>
                  <a:schemeClr val="accent6"/>
                </a:solidFill>
              </a:rPr>
              <a:t> </a:t>
            </a:r>
            <a:r>
              <a:rPr lang="en-US" sz="6600" dirty="0" err="1">
                <a:solidFill>
                  <a:schemeClr val="accent6"/>
                </a:solidFill>
              </a:rPr>
              <a:t>hỏi</a:t>
            </a:r>
            <a:endParaRPr lang="en-US" sz="6600" dirty="0">
              <a:solidFill>
                <a:schemeClr val="accent6"/>
              </a:solidFill>
            </a:endParaRPr>
          </a:p>
        </p:txBody>
      </p:sp>
    </p:spTree>
    <p:extLst>
      <p:ext uri="{BB962C8B-B14F-4D97-AF65-F5344CB8AC3E}">
        <p14:creationId xmlns:p14="http://schemas.microsoft.com/office/powerpoint/2010/main" val="31777570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FA3F6D0-85A2-44DA-8BE9-FF52C29F2FDD}"/>
              </a:ext>
            </a:extLst>
          </p:cNvPr>
          <p:cNvSpPr txBox="1"/>
          <p:nvPr/>
        </p:nvSpPr>
        <p:spPr>
          <a:xfrm>
            <a:off x="4221177" y="1414175"/>
            <a:ext cx="9322895" cy="707886"/>
          </a:xfrm>
          <a:prstGeom prst="rect">
            <a:avLst/>
          </a:prstGeom>
          <a:noFill/>
        </p:spPr>
        <p:txBody>
          <a:bodyPr wrap="square" rtlCol="0">
            <a:spAutoFit/>
          </a:bodyPr>
          <a:lstStyle/>
          <a:p>
            <a:r>
              <a:rPr lang="vi-VN" sz="4000" dirty="0">
                <a:solidFill>
                  <a:srgbClr val="FF0000"/>
                </a:solidFill>
                <a:latin typeface="+mj-lt"/>
              </a:rPr>
              <a:t>TRẢ LỜI CÂU HỎI</a:t>
            </a:r>
            <a:endParaRPr lang="en-US" sz="4000" dirty="0">
              <a:solidFill>
                <a:srgbClr val="FF0000"/>
              </a:solidFill>
              <a:latin typeface="+mj-lt"/>
            </a:endParaRPr>
          </a:p>
        </p:txBody>
      </p:sp>
      <p:sp>
        <p:nvSpPr>
          <p:cNvPr id="3" name="TextBox 2">
            <a:extLst>
              <a:ext uri="{FF2B5EF4-FFF2-40B4-BE49-F238E27FC236}">
                <a16:creationId xmlns:a16="http://schemas.microsoft.com/office/drawing/2014/main" id="{B3C43989-5C53-418D-A579-C6AC3B54B9A3}"/>
              </a:ext>
            </a:extLst>
          </p:cNvPr>
          <p:cNvSpPr txBox="1"/>
          <p:nvPr/>
        </p:nvSpPr>
        <p:spPr>
          <a:xfrm>
            <a:off x="1138688" y="2304057"/>
            <a:ext cx="10386232" cy="658835"/>
          </a:xfrm>
          <a:prstGeom prst="rect">
            <a:avLst/>
          </a:prstGeom>
          <a:noFill/>
        </p:spPr>
        <p:txBody>
          <a:bodyPr wrap="square" rtlCol="0">
            <a:spAutoFit/>
          </a:bodyPr>
          <a:lstStyle/>
          <a:p>
            <a:pPr algn="just">
              <a:lnSpc>
                <a:spcPct val="150000"/>
              </a:lnSpc>
            </a:pPr>
            <a:r>
              <a:rPr lang="en-US" sz="2800" b="1" dirty="0">
                <a:solidFill>
                  <a:schemeClr val="accent6">
                    <a:lumMod val="75000"/>
                  </a:schemeClr>
                </a:solidFill>
                <a:latin typeface="+mj-lt"/>
              </a:rPr>
              <a:t>1</a:t>
            </a:r>
            <a:r>
              <a:rPr lang="vi-VN" sz="2800" b="1" dirty="0">
                <a:solidFill>
                  <a:schemeClr val="accent6">
                    <a:lumMod val="75000"/>
                  </a:schemeClr>
                </a:solidFill>
                <a:latin typeface="+mj-lt"/>
              </a:rPr>
              <a:t>. </a:t>
            </a:r>
            <a:r>
              <a:rPr lang="en-US" sz="2800" dirty="0" err="1">
                <a:latin typeface="+mj-lt"/>
              </a:rPr>
              <a:t>Ngày</a:t>
            </a:r>
            <a:r>
              <a:rPr lang="en-US" sz="2800" dirty="0">
                <a:latin typeface="+mj-lt"/>
              </a:rPr>
              <a:t> </a:t>
            </a:r>
            <a:r>
              <a:rPr lang="en-US" sz="2800" dirty="0" err="1">
                <a:latin typeface="+mj-lt"/>
              </a:rPr>
              <a:t>cháu</a:t>
            </a:r>
            <a:r>
              <a:rPr lang="en-US" sz="2800" dirty="0">
                <a:latin typeface="+mj-lt"/>
              </a:rPr>
              <a:t> </a:t>
            </a:r>
            <a:r>
              <a:rPr lang="en-US" sz="2800" dirty="0" err="1">
                <a:latin typeface="+mj-lt"/>
              </a:rPr>
              <a:t>còn</a:t>
            </a:r>
            <a:r>
              <a:rPr lang="en-US" sz="2800" dirty="0">
                <a:latin typeface="+mj-lt"/>
              </a:rPr>
              <a:t> </a:t>
            </a:r>
            <a:r>
              <a:rPr lang="en-US" sz="2800" dirty="0" err="1">
                <a:latin typeface="+mj-lt"/>
              </a:rPr>
              <a:t>nhỏ</a:t>
            </a:r>
            <a:r>
              <a:rPr lang="en-US" sz="2800" dirty="0">
                <a:latin typeface="+mj-lt"/>
              </a:rPr>
              <a:t>, ai </a:t>
            </a:r>
            <a:r>
              <a:rPr lang="en-US" sz="2800" dirty="0" err="1">
                <a:latin typeface="+mj-lt"/>
              </a:rPr>
              <a:t>thường</a:t>
            </a:r>
            <a:r>
              <a:rPr lang="en-US" sz="2800" dirty="0">
                <a:latin typeface="+mj-lt"/>
              </a:rPr>
              <a:t> </a:t>
            </a:r>
            <a:r>
              <a:rPr lang="en-US" sz="2800" dirty="0" err="1">
                <a:latin typeface="+mj-lt"/>
              </a:rPr>
              <a:t>cài</a:t>
            </a:r>
            <a:r>
              <a:rPr lang="en-US" sz="2800" dirty="0">
                <a:latin typeface="+mj-lt"/>
              </a:rPr>
              <a:t> then </a:t>
            </a:r>
            <a:r>
              <a:rPr lang="en-US" sz="2800" dirty="0" err="1">
                <a:latin typeface="+mj-lt"/>
              </a:rPr>
              <a:t>trên</a:t>
            </a:r>
            <a:r>
              <a:rPr lang="en-US" sz="2800" dirty="0">
                <a:latin typeface="+mj-lt"/>
              </a:rPr>
              <a:t> </a:t>
            </a:r>
            <a:r>
              <a:rPr lang="en-US" sz="2800" dirty="0" err="1">
                <a:latin typeface="+mj-lt"/>
              </a:rPr>
              <a:t>của</a:t>
            </a:r>
            <a:r>
              <a:rPr lang="en-US" sz="2800" dirty="0">
                <a:latin typeface="+mj-lt"/>
              </a:rPr>
              <a:t> </a:t>
            </a:r>
            <a:r>
              <a:rPr lang="en-US" sz="2800" dirty="0" err="1">
                <a:latin typeface="+mj-lt"/>
              </a:rPr>
              <a:t>cánh</a:t>
            </a:r>
            <a:r>
              <a:rPr lang="en-US" sz="2800" dirty="0">
                <a:latin typeface="+mj-lt"/>
              </a:rPr>
              <a:t> </a:t>
            </a:r>
            <a:r>
              <a:rPr lang="en-US" sz="2800" dirty="0" err="1">
                <a:latin typeface="+mj-lt"/>
              </a:rPr>
              <a:t>cửa</a:t>
            </a:r>
            <a:r>
              <a:rPr lang="en-US" sz="2800" dirty="0">
                <a:latin typeface="+mj-lt"/>
              </a:rPr>
              <a:t>?</a:t>
            </a:r>
            <a:endParaRPr lang="vi-VN" sz="2800" dirty="0">
              <a:latin typeface="+mj-lt"/>
            </a:endParaRPr>
          </a:p>
        </p:txBody>
      </p:sp>
      <p:sp>
        <p:nvSpPr>
          <p:cNvPr id="4" name="TextBox 3">
            <a:extLst>
              <a:ext uri="{FF2B5EF4-FFF2-40B4-BE49-F238E27FC236}">
                <a16:creationId xmlns:a16="http://schemas.microsoft.com/office/drawing/2014/main" id="{6074D7BF-EC92-446E-B043-8A00989C4A8C}"/>
              </a:ext>
            </a:extLst>
          </p:cNvPr>
          <p:cNvSpPr txBox="1"/>
          <p:nvPr/>
        </p:nvSpPr>
        <p:spPr>
          <a:xfrm>
            <a:off x="1504362" y="2858851"/>
            <a:ext cx="10020557" cy="657359"/>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en-US" sz="2800" dirty="0" err="1">
                <a:solidFill>
                  <a:srgbClr val="FF0000"/>
                </a:solidFill>
                <a:latin typeface="+mj-lt"/>
              </a:rPr>
              <a:t>Ngày</a:t>
            </a:r>
            <a:r>
              <a:rPr lang="en-US" sz="2800" dirty="0">
                <a:solidFill>
                  <a:srgbClr val="FF0000"/>
                </a:solidFill>
                <a:latin typeface="+mj-lt"/>
              </a:rPr>
              <a:t> </a:t>
            </a:r>
            <a:r>
              <a:rPr lang="en-US" sz="2800" dirty="0" err="1">
                <a:solidFill>
                  <a:srgbClr val="FF0000"/>
                </a:solidFill>
                <a:latin typeface="+mj-lt"/>
              </a:rPr>
              <a:t>cháu</a:t>
            </a:r>
            <a:r>
              <a:rPr lang="en-US" sz="2800" dirty="0">
                <a:solidFill>
                  <a:srgbClr val="FF0000"/>
                </a:solidFill>
                <a:latin typeface="+mj-lt"/>
              </a:rPr>
              <a:t> </a:t>
            </a:r>
            <a:r>
              <a:rPr lang="en-US" sz="2800" dirty="0" err="1">
                <a:solidFill>
                  <a:srgbClr val="FF0000"/>
                </a:solidFill>
                <a:latin typeface="+mj-lt"/>
              </a:rPr>
              <a:t>còn</a:t>
            </a:r>
            <a:r>
              <a:rPr lang="en-US" sz="2800" dirty="0">
                <a:solidFill>
                  <a:srgbClr val="FF0000"/>
                </a:solidFill>
                <a:latin typeface="+mj-lt"/>
              </a:rPr>
              <a:t> </a:t>
            </a:r>
            <a:r>
              <a:rPr lang="en-US" sz="2800" dirty="0" err="1">
                <a:solidFill>
                  <a:srgbClr val="FF0000"/>
                </a:solidFill>
                <a:latin typeface="+mj-lt"/>
              </a:rPr>
              <a:t>nhỏ</a:t>
            </a:r>
            <a:r>
              <a:rPr lang="en-US" sz="2800" dirty="0">
                <a:solidFill>
                  <a:srgbClr val="FF0000"/>
                </a:solidFill>
                <a:latin typeface="+mj-lt"/>
              </a:rPr>
              <a:t>, </a:t>
            </a:r>
            <a:r>
              <a:rPr lang="en-US" sz="2800" dirty="0" err="1">
                <a:solidFill>
                  <a:srgbClr val="FF0000"/>
                </a:solidFill>
                <a:latin typeface="+mj-lt"/>
              </a:rPr>
              <a:t>bà</a:t>
            </a:r>
            <a:r>
              <a:rPr lang="en-US" sz="2800" dirty="0">
                <a:solidFill>
                  <a:srgbClr val="FF0000"/>
                </a:solidFill>
                <a:latin typeface="+mj-lt"/>
              </a:rPr>
              <a:t> </a:t>
            </a:r>
            <a:r>
              <a:rPr lang="en-US" sz="2800" dirty="0" err="1">
                <a:solidFill>
                  <a:srgbClr val="FF0000"/>
                </a:solidFill>
                <a:latin typeface="+mj-lt"/>
              </a:rPr>
              <a:t>thường</a:t>
            </a:r>
            <a:r>
              <a:rPr lang="en-US" sz="2800" dirty="0">
                <a:solidFill>
                  <a:srgbClr val="FF0000"/>
                </a:solidFill>
                <a:latin typeface="+mj-lt"/>
              </a:rPr>
              <a:t> </a:t>
            </a:r>
            <a:r>
              <a:rPr lang="en-US" sz="2800" dirty="0" err="1">
                <a:solidFill>
                  <a:srgbClr val="FF0000"/>
                </a:solidFill>
                <a:latin typeface="+mj-lt"/>
              </a:rPr>
              <a:t>cài</a:t>
            </a:r>
            <a:r>
              <a:rPr lang="en-US" sz="2800" dirty="0">
                <a:solidFill>
                  <a:srgbClr val="FF0000"/>
                </a:solidFill>
                <a:latin typeface="+mj-lt"/>
              </a:rPr>
              <a:t> then </a:t>
            </a:r>
            <a:r>
              <a:rPr lang="en-US" sz="2800" dirty="0" err="1">
                <a:solidFill>
                  <a:srgbClr val="FF0000"/>
                </a:solidFill>
                <a:latin typeface="+mj-lt"/>
              </a:rPr>
              <a:t>trên</a:t>
            </a:r>
            <a:r>
              <a:rPr lang="en-US" sz="2800" dirty="0">
                <a:solidFill>
                  <a:srgbClr val="FF0000"/>
                </a:solidFill>
                <a:latin typeface="+mj-lt"/>
              </a:rPr>
              <a:t> </a:t>
            </a:r>
            <a:r>
              <a:rPr lang="en-US" sz="2800" dirty="0" err="1">
                <a:solidFill>
                  <a:srgbClr val="FF0000"/>
                </a:solidFill>
                <a:latin typeface="+mj-lt"/>
              </a:rPr>
              <a:t>của</a:t>
            </a:r>
            <a:r>
              <a:rPr lang="en-US" sz="2800" dirty="0">
                <a:solidFill>
                  <a:srgbClr val="FF0000"/>
                </a:solidFill>
                <a:latin typeface="+mj-lt"/>
              </a:rPr>
              <a:t> </a:t>
            </a:r>
            <a:r>
              <a:rPr lang="en-US" sz="2800" dirty="0" err="1">
                <a:solidFill>
                  <a:srgbClr val="FF0000"/>
                </a:solidFill>
                <a:latin typeface="+mj-lt"/>
              </a:rPr>
              <a:t>cánh</a:t>
            </a:r>
            <a:r>
              <a:rPr lang="en-US" sz="2800" dirty="0">
                <a:solidFill>
                  <a:srgbClr val="FF0000"/>
                </a:solidFill>
                <a:latin typeface="+mj-lt"/>
              </a:rPr>
              <a:t> </a:t>
            </a:r>
            <a:r>
              <a:rPr lang="en-US" sz="2800" dirty="0" err="1">
                <a:solidFill>
                  <a:srgbClr val="FF0000"/>
                </a:solidFill>
                <a:latin typeface="+mj-lt"/>
              </a:rPr>
              <a:t>cửa</a:t>
            </a:r>
            <a:r>
              <a:rPr lang="en-US" sz="2800" dirty="0">
                <a:solidFill>
                  <a:srgbClr val="FF0000"/>
                </a:solidFill>
                <a:latin typeface="+mj-lt"/>
              </a:rPr>
              <a:t>.</a:t>
            </a:r>
          </a:p>
        </p:txBody>
      </p:sp>
      <p:sp>
        <p:nvSpPr>
          <p:cNvPr id="5" name="TextBox 4">
            <a:extLst>
              <a:ext uri="{FF2B5EF4-FFF2-40B4-BE49-F238E27FC236}">
                <a16:creationId xmlns:a16="http://schemas.microsoft.com/office/drawing/2014/main" id="{E15FC792-52E5-4C73-B89B-F5A6305B50C5}"/>
              </a:ext>
            </a:extLst>
          </p:cNvPr>
          <p:cNvSpPr txBox="1"/>
          <p:nvPr/>
        </p:nvSpPr>
        <p:spPr>
          <a:xfrm>
            <a:off x="1138687" y="3451588"/>
            <a:ext cx="10778003" cy="658835"/>
          </a:xfrm>
          <a:prstGeom prst="rect">
            <a:avLst/>
          </a:prstGeom>
          <a:noFill/>
        </p:spPr>
        <p:txBody>
          <a:bodyPr wrap="square" rtlCol="0">
            <a:spAutoFit/>
          </a:bodyPr>
          <a:lstStyle/>
          <a:p>
            <a:pPr algn="just">
              <a:lnSpc>
                <a:spcPct val="150000"/>
              </a:lnSpc>
            </a:pPr>
            <a:r>
              <a:rPr lang="vi-VN" sz="2800" b="1" dirty="0">
                <a:solidFill>
                  <a:schemeClr val="accent6">
                    <a:lumMod val="75000"/>
                  </a:schemeClr>
                </a:solidFill>
                <a:latin typeface="+mj-lt"/>
              </a:rPr>
              <a:t>2. </a:t>
            </a:r>
            <a:r>
              <a:rPr lang="en-US" sz="2800" dirty="0" err="1">
                <a:latin typeface="+mj-lt"/>
              </a:rPr>
              <a:t>Vì</a:t>
            </a:r>
            <a:r>
              <a:rPr lang="en-US" sz="2800" dirty="0">
                <a:latin typeface="+mj-lt"/>
              </a:rPr>
              <a:t> </a:t>
            </a:r>
            <a:r>
              <a:rPr lang="en-US" sz="2800" dirty="0" err="1">
                <a:latin typeface="+mj-lt"/>
              </a:rPr>
              <a:t>sao</a:t>
            </a:r>
            <a:r>
              <a:rPr lang="en-US" sz="2800" dirty="0">
                <a:latin typeface="+mj-lt"/>
              </a:rPr>
              <a:t> </a:t>
            </a:r>
            <a:r>
              <a:rPr lang="en-US" sz="2800" dirty="0" err="1">
                <a:latin typeface="+mj-lt"/>
              </a:rPr>
              <a:t>khi</a:t>
            </a:r>
            <a:r>
              <a:rPr lang="en-US" sz="2800" dirty="0">
                <a:latin typeface="+mj-lt"/>
              </a:rPr>
              <a:t> </a:t>
            </a:r>
            <a:r>
              <a:rPr lang="en-US" sz="2800" dirty="0" err="1">
                <a:latin typeface="+mj-lt"/>
              </a:rPr>
              <a:t>cháu</a:t>
            </a:r>
            <a:r>
              <a:rPr lang="en-US" sz="2800" dirty="0">
                <a:latin typeface="+mj-lt"/>
              </a:rPr>
              <a:t> </a:t>
            </a:r>
            <a:r>
              <a:rPr lang="en-US" sz="2800" dirty="0" err="1">
                <a:latin typeface="+mj-lt"/>
              </a:rPr>
              <a:t>lớn</a:t>
            </a:r>
            <a:r>
              <a:rPr lang="en-US" sz="2800" dirty="0">
                <a:latin typeface="+mj-lt"/>
              </a:rPr>
              <a:t>, </a:t>
            </a:r>
            <a:r>
              <a:rPr lang="en-US" sz="2800" dirty="0" err="1">
                <a:latin typeface="+mj-lt"/>
              </a:rPr>
              <a:t>bà</a:t>
            </a:r>
            <a:r>
              <a:rPr lang="en-US" sz="2800" dirty="0">
                <a:latin typeface="+mj-lt"/>
              </a:rPr>
              <a:t> </a:t>
            </a:r>
            <a:r>
              <a:rPr lang="en-US" sz="2800" dirty="0" err="1">
                <a:latin typeface="+mj-lt"/>
              </a:rPr>
              <a:t>lại</a:t>
            </a:r>
            <a:r>
              <a:rPr lang="en-US" sz="2800" dirty="0">
                <a:latin typeface="+mj-lt"/>
              </a:rPr>
              <a:t> </a:t>
            </a:r>
            <a:r>
              <a:rPr lang="en-US" sz="2800" dirty="0" err="1">
                <a:latin typeface="+mj-lt"/>
              </a:rPr>
              <a:t>là</a:t>
            </a:r>
            <a:r>
              <a:rPr lang="en-US" sz="2800" dirty="0">
                <a:latin typeface="+mj-lt"/>
              </a:rPr>
              <a:t> </a:t>
            </a:r>
            <a:r>
              <a:rPr lang="en-US" sz="2800" dirty="0" err="1">
                <a:latin typeface="+mj-lt"/>
              </a:rPr>
              <a:t>người</a:t>
            </a:r>
            <a:r>
              <a:rPr lang="en-US" sz="2800" dirty="0">
                <a:latin typeface="+mj-lt"/>
              </a:rPr>
              <a:t> </a:t>
            </a:r>
            <a:r>
              <a:rPr lang="en-US" sz="2800" dirty="0" err="1">
                <a:latin typeface="+mj-lt"/>
              </a:rPr>
              <a:t>cài</a:t>
            </a:r>
            <a:r>
              <a:rPr lang="en-US" sz="2800" dirty="0">
                <a:latin typeface="+mj-lt"/>
              </a:rPr>
              <a:t> then </a:t>
            </a:r>
            <a:r>
              <a:rPr lang="en-US" sz="2800" dirty="0" err="1">
                <a:latin typeface="+mj-lt"/>
              </a:rPr>
              <a:t>dưới</a:t>
            </a:r>
            <a:r>
              <a:rPr lang="en-US" sz="2800" dirty="0">
                <a:latin typeface="+mj-lt"/>
              </a:rPr>
              <a:t> </a:t>
            </a:r>
            <a:r>
              <a:rPr lang="en-US" sz="2800" dirty="0" err="1">
                <a:latin typeface="+mj-lt"/>
              </a:rPr>
              <a:t>của</a:t>
            </a:r>
            <a:r>
              <a:rPr lang="en-US" sz="2800" dirty="0">
                <a:latin typeface="+mj-lt"/>
              </a:rPr>
              <a:t> </a:t>
            </a:r>
            <a:r>
              <a:rPr lang="en-US" sz="2800" dirty="0" err="1">
                <a:latin typeface="+mj-lt"/>
              </a:rPr>
              <a:t>cánh</a:t>
            </a:r>
            <a:r>
              <a:rPr lang="en-US" sz="2800" dirty="0">
                <a:latin typeface="+mj-lt"/>
              </a:rPr>
              <a:t> </a:t>
            </a:r>
            <a:r>
              <a:rPr lang="en-US" sz="2800" dirty="0" err="1">
                <a:latin typeface="+mj-lt"/>
              </a:rPr>
              <a:t>cửa</a:t>
            </a:r>
            <a:r>
              <a:rPr lang="en-US" sz="2800" dirty="0">
                <a:latin typeface="+mj-lt"/>
              </a:rPr>
              <a:t>?</a:t>
            </a:r>
            <a:endParaRPr lang="vi-VN" sz="2800" dirty="0">
              <a:latin typeface="+mj-lt"/>
            </a:endParaRPr>
          </a:p>
        </p:txBody>
      </p:sp>
      <p:sp>
        <p:nvSpPr>
          <p:cNvPr id="6" name="TextBox 5">
            <a:extLst>
              <a:ext uri="{FF2B5EF4-FFF2-40B4-BE49-F238E27FC236}">
                <a16:creationId xmlns:a16="http://schemas.microsoft.com/office/drawing/2014/main" id="{2EFADD34-4F08-477E-8451-B1C8295DB422}"/>
              </a:ext>
            </a:extLst>
          </p:cNvPr>
          <p:cNvSpPr txBox="1"/>
          <p:nvPr/>
        </p:nvSpPr>
        <p:spPr>
          <a:xfrm>
            <a:off x="1504362" y="4146995"/>
            <a:ext cx="10020557" cy="1296830"/>
          </a:xfrm>
          <a:prstGeom prst="rect">
            <a:avLst/>
          </a:prstGeom>
          <a:noFill/>
        </p:spPr>
        <p:txBody>
          <a:bodyPr wrap="square" rtlCol="0">
            <a:spAutoFit/>
          </a:bodyPr>
          <a:lstStyle/>
          <a:p>
            <a:pPr algn="just">
              <a:lnSpc>
                <a:spcPct val="150000"/>
              </a:lnSpc>
            </a:pPr>
            <a:r>
              <a:rPr lang="vi-VN" sz="2800" dirty="0">
                <a:solidFill>
                  <a:srgbClr val="FF0000"/>
                </a:solidFill>
                <a:latin typeface="+mj-lt"/>
                <a:sym typeface="Wingdings" panose="05000000000000000000" pitchFamily="2" charset="2"/>
              </a:rPr>
              <a:t> </a:t>
            </a:r>
            <a:r>
              <a:rPr lang="en-US" sz="2800" dirty="0">
                <a:solidFill>
                  <a:srgbClr val="FF0000"/>
                </a:solidFill>
                <a:latin typeface="+mj-lt"/>
                <a:sym typeface="Wingdings" panose="05000000000000000000" pitchFamily="2" charset="2"/>
              </a:rPr>
              <a:t>Khi </a:t>
            </a:r>
            <a:r>
              <a:rPr lang="en-US" sz="2800" dirty="0" err="1">
                <a:solidFill>
                  <a:srgbClr val="FF0000"/>
                </a:solidFill>
                <a:latin typeface="+mj-lt"/>
                <a:sym typeface="Wingdings" panose="05000000000000000000" pitchFamily="2" charset="2"/>
              </a:rPr>
              <a:t>cháu</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lớn</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bà</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lại</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là</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người</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cài</a:t>
            </a:r>
            <a:r>
              <a:rPr lang="en-US" sz="2800" dirty="0">
                <a:solidFill>
                  <a:srgbClr val="FF0000"/>
                </a:solidFill>
                <a:latin typeface="+mj-lt"/>
                <a:sym typeface="Wingdings" panose="05000000000000000000" pitchFamily="2" charset="2"/>
              </a:rPr>
              <a:t> then </a:t>
            </a:r>
            <a:r>
              <a:rPr lang="en-US" sz="2800" dirty="0" err="1">
                <a:solidFill>
                  <a:srgbClr val="FF0000"/>
                </a:solidFill>
                <a:latin typeface="+mj-lt"/>
                <a:sym typeface="Wingdings" panose="05000000000000000000" pitchFamily="2" charset="2"/>
              </a:rPr>
              <a:t>dưới</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của</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cánh</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cửa</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vì</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lưng</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bà</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đã</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còng</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vì</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bà</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không</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với</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tới</a:t>
            </a:r>
            <a:r>
              <a:rPr lang="en-US" sz="2800" dirty="0">
                <a:solidFill>
                  <a:srgbClr val="FF0000"/>
                </a:solidFill>
                <a:latin typeface="+mj-lt"/>
                <a:sym typeface="Wingdings" panose="05000000000000000000" pitchFamily="2" charset="2"/>
              </a:rPr>
              <a:t> then </a:t>
            </a:r>
            <a:r>
              <a:rPr lang="en-US" sz="2800" dirty="0" err="1">
                <a:solidFill>
                  <a:srgbClr val="FF0000"/>
                </a:solidFill>
                <a:latin typeface="+mj-lt"/>
                <a:sym typeface="Wingdings" panose="05000000000000000000" pitchFamily="2" charset="2"/>
              </a:rPr>
              <a:t>trên</a:t>
            </a:r>
            <a:r>
              <a:rPr lang="en-US" sz="2800" dirty="0">
                <a:solidFill>
                  <a:srgbClr val="FF0000"/>
                </a:solidFill>
                <a:latin typeface="+mj-lt"/>
                <a:sym typeface="Wingdings" panose="05000000000000000000" pitchFamily="2" charset="2"/>
              </a:rPr>
              <a:t> </a:t>
            </a:r>
            <a:r>
              <a:rPr lang="en-US" sz="2800" dirty="0" err="1">
                <a:solidFill>
                  <a:srgbClr val="FF0000"/>
                </a:solidFill>
                <a:latin typeface="+mj-lt"/>
                <a:sym typeface="Wingdings" panose="05000000000000000000" pitchFamily="2" charset="2"/>
              </a:rPr>
              <a:t>nữa</a:t>
            </a:r>
            <a:r>
              <a:rPr lang="en-US" sz="2800" dirty="0">
                <a:solidFill>
                  <a:srgbClr val="FF0000"/>
                </a:solidFill>
                <a:latin typeface="+mj-lt"/>
              </a:rPr>
              <a:t>.</a:t>
            </a:r>
            <a:endParaRPr lang="vi-VN" sz="2800" dirty="0">
              <a:solidFill>
                <a:srgbClr val="FF0000"/>
              </a:solidFill>
              <a:latin typeface="+mj-lt"/>
            </a:endParaRPr>
          </a:p>
        </p:txBody>
      </p:sp>
      <p:pic>
        <p:nvPicPr>
          <p:cNvPr id="7" name="Picture 6">
            <a:extLst>
              <a:ext uri="{FF2B5EF4-FFF2-40B4-BE49-F238E27FC236}">
                <a16:creationId xmlns:a16="http://schemas.microsoft.com/office/drawing/2014/main" id="{4FB7E825-122B-40C7-85AA-4D213024FF3E}"/>
              </a:ext>
            </a:extLst>
          </p:cNvPr>
          <p:cNvPicPr>
            <a:picLocks noChangeAspect="1"/>
          </p:cNvPicPr>
          <p:nvPr/>
        </p:nvPicPr>
        <p:blipFill rotWithShape="1">
          <a:blip r:embed="rId2"/>
          <a:srcRect b="30891"/>
          <a:stretch/>
        </p:blipFill>
        <p:spPr>
          <a:xfrm>
            <a:off x="351643" y="215651"/>
            <a:ext cx="2652053" cy="2088406"/>
          </a:xfrm>
          <a:prstGeom prst="flowChartConnector">
            <a:avLst/>
          </a:prstGeom>
          <a:ln>
            <a:noFill/>
          </a:ln>
          <a:effectLst>
            <a:softEdge rad="112500"/>
          </a:effectLst>
        </p:spPr>
      </p:pic>
    </p:spTree>
    <p:extLst>
      <p:ext uri="{BB962C8B-B14F-4D97-AF65-F5344CB8AC3E}">
        <p14:creationId xmlns:p14="http://schemas.microsoft.com/office/powerpoint/2010/main" val="12950824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left)">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Text Box 4"/>
</p:tagLst>
</file>

<file path=ppt/tags/tag2.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3.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4.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5.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6.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7.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ags/tag8.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Line 13"/>
</p:tagLst>
</file>

<file path=ppt/tags/tag9.xml><?xml version="1.0" encoding="utf-8"?>
<p:tagLst xmlns:a="http://schemas.openxmlformats.org/drawingml/2006/main" xmlns:r="http://schemas.openxmlformats.org/officeDocument/2006/relationships" xmlns:p="http://schemas.openxmlformats.org/presentationml/2006/main">
  <p:tag name="MH" val="20151007154213"/>
  <p:tag name="MH_LIBRARY" val="GRAPHIC"/>
  <p:tag name="MH_ORDER" val="AutoShape 14"/>
</p:tagLst>
</file>

<file path=ppt/theme/theme1.xml><?xml version="1.0" encoding="utf-8"?>
<a:theme xmlns:a="http://schemas.openxmlformats.org/drawingml/2006/main" name="Wisp">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235</TotalTime>
  <Words>779</Words>
  <Application>Microsoft Office PowerPoint</Application>
  <PresentationFormat>Widescreen</PresentationFormat>
  <Paragraphs>134</Paragraphs>
  <Slides>20</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20</vt:i4>
      </vt:variant>
    </vt:vector>
  </HeadingPairs>
  <TitlesOfParts>
    <vt:vector size="32" baseType="lpstr">
      <vt:lpstr>等线</vt:lpstr>
      <vt:lpstr>宋体</vt:lpstr>
      <vt:lpstr>Arial</vt:lpstr>
      <vt:lpstr>Arial-Rounded</vt:lpstr>
      <vt:lpstr>Calibri</vt:lpstr>
      <vt:lpstr>Century Gothic</vt:lpstr>
      <vt:lpstr>Tahoma</vt:lpstr>
      <vt:lpstr>Times New Roman</vt:lpstr>
      <vt:lpstr>Wingdings</vt:lpstr>
      <vt:lpstr>Wingdings 3</vt:lpstr>
      <vt:lpstr>幼圆</vt:lpstr>
      <vt:lpstr>Wisp</vt:lpstr>
      <vt:lpstr>CÁNH CỬA NHỚ BÀ</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3: Sắp xếp các bức tranh sau theo thứ tự của 3 khổ thơ trong bài.</vt:lpstr>
      <vt:lpstr>Câu 3</vt:lpstr>
      <vt:lpstr>Câu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LaptopAZ.vn</dc:creator>
  <cp:lastModifiedBy>Administrator</cp:lastModifiedBy>
  <cp:revision>32</cp:revision>
  <dcterms:created xsi:type="dcterms:W3CDTF">2021-10-31T04:35:31Z</dcterms:created>
  <dcterms:modified xsi:type="dcterms:W3CDTF">2025-12-28T15:29:02Z</dcterms:modified>
</cp:coreProperties>
</file>