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</p:sldMasterIdLst>
  <p:notesMasterIdLst>
    <p:notesMasterId r:id="rId18"/>
  </p:notesMasterIdLst>
  <p:sldIdLst>
    <p:sldId id="567" r:id="rId5"/>
    <p:sldId id="539" r:id="rId6"/>
    <p:sldId id="256" r:id="rId7"/>
    <p:sldId id="520" r:id="rId8"/>
    <p:sldId id="523" r:id="rId9"/>
    <p:sldId id="561" r:id="rId10"/>
    <p:sldId id="562" r:id="rId11"/>
    <p:sldId id="543" r:id="rId12"/>
    <p:sldId id="544" r:id="rId13"/>
    <p:sldId id="545" r:id="rId14"/>
    <p:sldId id="546" r:id="rId15"/>
    <p:sldId id="563" r:id="rId16"/>
    <p:sldId id="548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65531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56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Rectangle: Rounded Corners 3">
            <a:extLst>
              <a:ext uri="{FF2B5EF4-FFF2-40B4-BE49-F238E27FC236}">
                <a16:creationId xmlns:a16="http://schemas.microsoft.com/office/drawing/2014/main" id="{A7D7E0AC-D86D-4295-AE8C-B258B015D5CC}"/>
              </a:ext>
            </a:extLst>
          </p:cNvPr>
          <p:cNvSpPr/>
          <p:nvPr/>
        </p:nvSpPr>
        <p:spPr>
          <a:xfrm>
            <a:off x="2526134" y="114300"/>
            <a:ext cx="7709372" cy="7422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056605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49D0B-9D2F-4FDD-A935-A55E32B03199}"/>
              </a:ext>
            </a:extLst>
          </p:cNvPr>
          <p:cNvSpPr txBox="1"/>
          <p:nvPr/>
        </p:nvSpPr>
        <p:spPr>
          <a:xfrm>
            <a:off x="1604257" y="1416050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Nhìn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hai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tay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Hường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đón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bát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cơm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mẹ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nhớ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tới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FC693-4CD4-45E5-A67B-974678D90A96}"/>
              </a:ext>
            </a:extLst>
          </p:cNvPr>
          <p:cNvSpPr txBox="1"/>
          <p:nvPr/>
        </p:nvSpPr>
        <p:spPr>
          <a:xfrm>
            <a:off x="1228299" y="2651125"/>
            <a:ext cx="9608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3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683959" y="1425491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00F0A-4DE4-433F-8A78-0AA9EBC3456A}"/>
              </a:ext>
            </a:extLst>
          </p:cNvPr>
          <p:cNvSpPr txBox="1"/>
          <p:nvPr/>
        </p:nvSpPr>
        <p:spPr>
          <a:xfrm>
            <a:off x="1425592" y="1890675"/>
            <a:ext cx="9340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4.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3F923-B985-49EF-A0EE-47D0A370B8BE}"/>
              </a:ext>
            </a:extLst>
          </p:cNvPr>
          <p:cNvSpPr txBox="1"/>
          <p:nvPr/>
        </p:nvSpPr>
        <p:spPr>
          <a:xfrm>
            <a:off x="3953131" y="3048480"/>
            <a:ext cx="403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  <a:sym typeface="Wingdings" panose="05000000000000000000" pitchFamily="2" charset="2"/>
              </a:rPr>
              <a:t> A. Biết nấu ăn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3F923-B985-49EF-A0EE-47D0A370B8BE}"/>
              </a:ext>
            </a:extLst>
          </p:cNvPr>
          <p:cNvSpPr txBox="1"/>
          <p:nvPr/>
        </p:nvSpPr>
        <p:spPr>
          <a:xfrm>
            <a:off x="3928107" y="4030346"/>
            <a:ext cx="652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  <a:sym typeface="Wingdings" panose="05000000000000000000" pitchFamily="2" charset="2"/>
              </a:rPr>
              <a:t> B. Có cử chỉ và lời nói lễ phép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3F923-B985-49EF-A0EE-47D0A370B8BE}"/>
              </a:ext>
            </a:extLst>
          </p:cNvPr>
          <p:cNvSpPr txBox="1"/>
          <p:nvPr/>
        </p:nvSpPr>
        <p:spPr>
          <a:xfrm>
            <a:off x="3962231" y="5099897"/>
            <a:ext cx="652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  <a:sym typeface="Wingdings" panose="05000000000000000000" pitchFamily="2" charset="2"/>
              </a:rPr>
              <a:t> C. Chăm làm và biết giúp đỡ bố mẹ</a:t>
            </a:r>
          </a:p>
        </p:txBody>
      </p:sp>
      <p:sp>
        <p:nvSpPr>
          <p:cNvPr id="2" name="Oval 1"/>
          <p:cNvSpPr/>
          <p:nvPr/>
        </p:nvSpPr>
        <p:spPr>
          <a:xfrm>
            <a:off x="3895725" y="4230799"/>
            <a:ext cx="676275" cy="630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78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683959" y="1425491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00F0A-4DE4-433F-8A78-0AA9EBC3456A}"/>
              </a:ext>
            </a:extLst>
          </p:cNvPr>
          <p:cNvSpPr txBox="1"/>
          <p:nvPr/>
        </p:nvSpPr>
        <p:spPr>
          <a:xfrm>
            <a:off x="1425592" y="1890675"/>
            <a:ext cx="9340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3F923-B985-49EF-A0EE-47D0A370B8BE}"/>
              </a:ext>
            </a:extLst>
          </p:cNvPr>
          <p:cNvSpPr txBox="1"/>
          <p:nvPr/>
        </p:nvSpPr>
        <p:spPr>
          <a:xfrm>
            <a:off x="3953131" y="3048480"/>
            <a:ext cx="5723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  <a:sym typeface="Wingdings" panose="05000000000000000000" pitchFamily="2" charset="2"/>
              </a:rPr>
              <a:t> A. Cho tôi xin bát miến.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3F923-B985-49EF-A0EE-47D0A370B8BE}"/>
              </a:ext>
            </a:extLst>
          </p:cNvPr>
          <p:cNvSpPr txBox="1"/>
          <p:nvPr/>
        </p:nvSpPr>
        <p:spPr>
          <a:xfrm>
            <a:off x="3928107" y="4030346"/>
            <a:ext cx="652607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  <a:sym typeface="Wingdings" panose="05000000000000000000" pitchFamily="2" charset="2"/>
              </a:rPr>
              <a:t> B. Dạ, xin bác bát miến ạ.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3F923-B985-49EF-A0EE-47D0A370B8BE}"/>
              </a:ext>
            </a:extLst>
          </p:cNvPr>
          <p:cNvSpPr txBox="1"/>
          <p:nvPr/>
        </p:nvSpPr>
        <p:spPr>
          <a:xfrm>
            <a:off x="3962231" y="5099897"/>
            <a:ext cx="652607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  <a:sym typeface="Wingdings" panose="05000000000000000000" pitchFamily="2" charset="2"/>
              </a:rPr>
              <a:t> C. Đưa tôi bát miến!</a:t>
            </a:r>
          </a:p>
        </p:txBody>
      </p:sp>
      <p:sp>
        <p:nvSpPr>
          <p:cNvPr id="2" name="Oval 1"/>
          <p:cNvSpPr/>
          <p:nvPr/>
        </p:nvSpPr>
        <p:spPr>
          <a:xfrm>
            <a:off x="3895725" y="4230799"/>
            <a:ext cx="676275" cy="630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id="{7C8EF07B-6087-423C-9B81-17014807E57A}"/>
              </a:ext>
            </a:extLst>
          </p:cNvPr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13586" t="50000" r="79985" b="40086"/>
          <a:stretch/>
        </p:blipFill>
        <p:spPr>
          <a:xfrm>
            <a:off x="504967" y="1282890"/>
            <a:ext cx="1228299" cy="12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5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A68170-28F8-4EF8-B377-A4FB5B897AB9}"/>
              </a:ext>
            </a:extLst>
          </p:cNvPr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8389" t="36419" r="32931" b="25187"/>
          <a:stretch/>
        </p:blipFill>
        <p:spPr>
          <a:xfrm>
            <a:off x="709684" y="1241946"/>
            <a:ext cx="10713492" cy="40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D7E0AC-D86D-4295-AE8C-B258B015D5CC}"/>
              </a:ext>
            </a:extLst>
          </p:cNvPr>
          <p:cNvSpPr/>
          <p:nvPr/>
        </p:nvSpPr>
        <p:spPr>
          <a:xfrm>
            <a:off x="2526134" y="114300"/>
            <a:ext cx="7709372" cy="7422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4893" t="27043" r="38165" b="65412"/>
          <a:stretch/>
        </p:blipFill>
        <p:spPr>
          <a:xfrm>
            <a:off x="0" y="890955"/>
            <a:ext cx="9847385" cy="117230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2"/>
          <a:srcRect l="15680" t="33685" r="74458" b="51579"/>
          <a:stretch/>
        </p:blipFill>
        <p:spPr>
          <a:xfrm>
            <a:off x="375139" y="2063263"/>
            <a:ext cx="1547446" cy="15708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33827" t="23060" r="32445" b="36800"/>
          <a:stretch/>
        </p:blipFill>
        <p:spPr>
          <a:xfrm>
            <a:off x="2526134" y="2063263"/>
            <a:ext cx="6922666" cy="47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26F2BD-FB46-44F5-B741-153FD36603EE}"/>
              </a:ext>
            </a:extLst>
          </p:cNvPr>
          <p:cNvSpPr txBox="1"/>
          <p:nvPr/>
        </p:nvSpPr>
        <p:spPr>
          <a:xfrm>
            <a:off x="6170921" y="2147681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5037995" y="2147681"/>
            <a:ext cx="2098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ngạc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E846C-5E00-47FA-9452-AE65F248E0D2}"/>
              </a:ext>
            </a:extLst>
          </p:cNvPr>
          <p:cNvSpPr txBox="1"/>
          <p:nvPr/>
        </p:nvSpPr>
        <p:spPr>
          <a:xfrm>
            <a:off x="5843589" y="2949123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nhựa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024439" y="2957727"/>
            <a:ext cx="1257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5024439" y="3595527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E5AF9-A664-45A4-B336-4035210FFC8B}"/>
              </a:ext>
            </a:extLst>
          </p:cNvPr>
          <p:cNvSpPr txBox="1"/>
          <p:nvPr/>
        </p:nvSpPr>
        <p:spPr>
          <a:xfrm>
            <a:off x="5789373" y="3602434"/>
            <a:ext cx="1417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cỗ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46C85-BBD0-4D7F-A452-003E5714EF59}"/>
              </a:ext>
            </a:extLst>
          </p:cNvPr>
          <p:cNvSpPr txBox="1"/>
          <p:nvPr/>
        </p:nvSpPr>
        <p:spPr>
          <a:xfrm>
            <a:off x="5962278" y="4248838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6F468-8BA2-4112-9B5E-76FA46F56064}"/>
              </a:ext>
            </a:extLst>
          </p:cNvPr>
          <p:cNvSpPr txBox="1"/>
          <p:nvPr/>
        </p:nvSpPr>
        <p:spPr>
          <a:xfrm>
            <a:off x="5109977" y="4241931"/>
            <a:ext cx="240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id="{5047B09F-ABB0-4000-94A7-2D6D1D8C4769}"/>
              </a:ext>
            </a:extLst>
          </p:cNvPr>
          <p:cNvSpPr/>
          <p:nvPr/>
        </p:nvSpPr>
        <p:spPr>
          <a:xfrm>
            <a:off x="441887" y="4524517"/>
            <a:ext cx="11610976" cy="18558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47B09F-ABB0-4000-94A7-2D6D1D8C4769}"/>
              </a:ext>
            </a:extLst>
          </p:cNvPr>
          <p:cNvSpPr/>
          <p:nvPr/>
        </p:nvSpPr>
        <p:spPr>
          <a:xfrm>
            <a:off x="504825" y="3215883"/>
            <a:ext cx="11610976" cy="12947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0C5D417-3BC6-40D7-A1E2-A9B7128804EB}"/>
              </a:ext>
            </a:extLst>
          </p:cNvPr>
          <p:cNvSpPr/>
          <p:nvPr/>
        </p:nvSpPr>
        <p:spPr>
          <a:xfrm>
            <a:off x="497828" y="474620"/>
            <a:ext cx="11617973" cy="27333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2F39E-6EFB-4C03-9DC5-4CC834EC5314}"/>
              </a:ext>
            </a:extLst>
          </p:cNvPr>
          <p:cNvSpPr txBox="1"/>
          <p:nvPr/>
        </p:nvSpPr>
        <p:spPr>
          <a:xfrm>
            <a:off x="657600" y="407236"/>
            <a:ext cx="11534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rỗi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trò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“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ăn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cỗ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”.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Hường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nhựa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30480" marR="30480"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-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Mời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xơi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!</a:t>
            </a:r>
          </a:p>
          <a:p>
            <a:pPr marL="30480" marR="3048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hoi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0480" marR="3048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0480" marR="3048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pPr marL="30480" marR="3048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ơn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ECA9E-8442-417E-8A88-C6236269A505}"/>
              </a:ext>
            </a:extLst>
          </p:cNvPr>
          <p:cNvSpPr txBox="1"/>
          <p:nvPr/>
        </p:nvSpPr>
        <p:spPr>
          <a:xfrm>
            <a:off x="497827" y="3064041"/>
            <a:ext cx="11617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Lát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aseline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- </a:t>
            </a:r>
            <a:r>
              <a:rPr lang="en-US" sz="2200" baseline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ạ?</a:t>
            </a: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 -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Dạ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miến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ạ.</a:t>
            </a: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EB1CB-B470-4E60-9A49-831FB2C79A5F}"/>
              </a:ext>
            </a:extLst>
          </p:cNvPr>
          <p:cNvSpPr txBox="1"/>
          <p:nvPr/>
        </p:nvSpPr>
        <p:spPr>
          <a:xfrm>
            <a:off x="870807" y="0"/>
            <a:ext cx="1016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CỦA BỐ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D008B5-83C4-4C7D-83B1-2542F0F26F57}"/>
              </a:ext>
            </a:extLst>
          </p:cNvPr>
          <p:cNvSpPr txBox="1"/>
          <p:nvPr/>
        </p:nvSpPr>
        <p:spPr>
          <a:xfrm>
            <a:off x="8906587" y="6363866"/>
            <a:ext cx="299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(Theo </a:t>
            </a:r>
            <a:r>
              <a:rPr kumimoji="0" lang="en-US" sz="22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Thu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2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C9162F-F75A-4A4F-9B59-14AC9CCF2CBC}"/>
              </a:ext>
            </a:extLst>
          </p:cNvPr>
          <p:cNvSpPr/>
          <p:nvPr/>
        </p:nvSpPr>
        <p:spPr>
          <a:xfrm>
            <a:off x="737568" y="3222765"/>
            <a:ext cx="465486" cy="421373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26A475-6858-41F5-98B6-CFF25BC57101}"/>
              </a:ext>
            </a:extLst>
          </p:cNvPr>
          <p:cNvSpPr/>
          <p:nvPr/>
        </p:nvSpPr>
        <p:spPr>
          <a:xfrm>
            <a:off x="870807" y="253715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3ECA9E-8442-417E-8A88-C6236269A505}"/>
              </a:ext>
            </a:extLst>
          </p:cNvPr>
          <p:cNvSpPr txBox="1"/>
          <p:nvPr/>
        </p:nvSpPr>
        <p:spPr>
          <a:xfrm>
            <a:off x="501326" y="4415333"/>
            <a:ext cx="116179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aseline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- </a:t>
            </a:r>
            <a:r>
              <a:rPr lang="en-US" sz="2200" baseline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200" baseline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nết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C9162F-F75A-4A4F-9B59-14AC9CCF2CBC}"/>
              </a:ext>
            </a:extLst>
          </p:cNvPr>
          <p:cNvSpPr/>
          <p:nvPr/>
        </p:nvSpPr>
        <p:spPr>
          <a:xfrm>
            <a:off x="685028" y="4486574"/>
            <a:ext cx="465486" cy="421373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59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1" grpId="0" animBg="1"/>
      <p:bldP spid="2" grpId="0"/>
      <p:bldP spid="6" grpId="0"/>
      <p:bldP spid="16" grpId="0" animBg="1"/>
      <p:bldP spid="17" grpId="0" animBg="1"/>
      <p:bldP spid="13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2918961" y="2479928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3581914" y="289551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10016740" y="2479928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6958698" y="245939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054" y="2438996"/>
            <a:ext cx="11382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sz="2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5736079" y="2947197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5660923" y="2947198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433867" y="1922515"/>
            <a:ext cx="9449373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2567405" y="2547958"/>
            <a:ext cx="7270424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Xơi: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lời mời lịch sự) ăn, uống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508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102639" y="1667476"/>
            <a:ext cx="6890304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>
            <a:off x="1434713" y="2318033"/>
            <a:ext cx="1096713" cy="79549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bát: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63" y="232346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63" y="3294566"/>
            <a:ext cx="3794012" cy="260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91229" y="2459504"/>
            <a:ext cx="42717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(từ dùng của miền Bắc) còn miền Nam gọi là cái chén để ăn cơm.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251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9FD58D-508A-4826-B2C0-197137178828}"/>
              </a:ext>
            </a:extLst>
          </p:cNvPr>
          <p:cNvSpPr/>
          <p:nvPr/>
        </p:nvSpPr>
        <p:spPr>
          <a:xfrm>
            <a:off x="3876675" y="-1905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18A257-072D-4267-A2BD-5A17B774D2B6}"/>
              </a:ext>
            </a:extLst>
          </p:cNvPr>
          <p:cNvGrpSpPr/>
          <p:nvPr/>
        </p:nvGrpSpPr>
        <p:grpSpPr>
          <a:xfrm>
            <a:off x="836132" y="1097562"/>
            <a:ext cx="10519736" cy="1100057"/>
            <a:chOff x="136243" y="-2131981"/>
            <a:chExt cx="2109019" cy="298608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60C3AA2-4F0E-4255-839D-EEE431D05DAF}"/>
                </a:ext>
              </a:extLst>
            </p:cNvPr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8B638A-2940-4598-B4C0-CC054E381E1E}"/>
                </a:ext>
              </a:extLst>
            </p:cNvPr>
            <p:cNvSpPr txBox="1"/>
            <p:nvPr/>
          </p:nvSpPr>
          <p:spPr>
            <a:xfrm>
              <a:off x="264898" y="-1572234"/>
              <a:ext cx="1913403" cy="158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bố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Hường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C9B4B85-C1A0-46C9-9B77-B81A84693A78}"/>
              </a:ext>
            </a:extLst>
          </p:cNvPr>
          <p:cNvSpPr txBox="1"/>
          <p:nvPr/>
        </p:nvSpPr>
        <p:spPr>
          <a:xfrm>
            <a:off x="1477860" y="5579054"/>
            <a:ext cx="1817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nấu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ăn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3667082" y="5579054"/>
            <a:ext cx="164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ă</a:t>
            </a:r>
            <a:r>
              <a:rPr lang="en-US" altLang="zh-CN" sz="32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 </a:t>
            </a:r>
            <a:r>
              <a:rPr lang="en-US" altLang="zh-CN" sz="32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cỗ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33773" t="20899" r="33113" b="35397"/>
          <a:stretch/>
        </p:blipFill>
        <p:spPr>
          <a:xfrm>
            <a:off x="3084394" y="2197619"/>
            <a:ext cx="5936775" cy="33113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5924777" y="5621665"/>
            <a:ext cx="164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tay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8200220" y="5621665"/>
            <a:ext cx="164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hát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3642061" y="5579054"/>
            <a:ext cx="164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ă</a:t>
            </a:r>
            <a:r>
              <a:rPr lang="en-US" altLang="zh-CN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 </a:t>
            </a:r>
            <a:r>
              <a:rPr lang="en-US" altLang="zh-CN" sz="3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cỗ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1442497" y="6139262"/>
            <a:ext cx="924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=&gt;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Hường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cỗ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84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056606"/>
            <a:ext cx="10519736" cy="1058798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171464" y="1269509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2.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Khi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chơi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hai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bố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xưng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hô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như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thế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nào</a:t>
            </a:r>
            <a:r>
              <a:rPr lang="en-US" altLang="zh-C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?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4349067" y="2575820"/>
            <a:ext cx="6899958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Khi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chơi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hai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bố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xưng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hô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vi-VN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là ‘</a:t>
            </a:r>
            <a:r>
              <a:rPr lang="vi-VN" altLang="zh-C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bác</a:t>
            </a:r>
            <a:r>
              <a:rPr lang="vi-VN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’ và ‘</a:t>
            </a:r>
            <a:r>
              <a:rPr lang="vi-VN" altLang="zh-CN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tôi</a:t>
            </a:r>
            <a:r>
              <a:rPr lang="vi-VN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’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3773" t="20899" r="33113" b="35397"/>
          <a:stretch/>
        </p:blipFill>
        <p:spPr>
          <a:xfrm>
            <a:off x="286604" y="2197619"/>
            <a:ext cx="4062464" cy="33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564</Words>
  <Application>Microsoft Office PowerPoint</Application>
  <PresentationFormat>Widescreen</PresentationFormat>
  <Paragraphs>63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Microsoft YaHei</vt:lpstr>
      <vt:lpstr>SimSun</vt:lpstr>
      <vt:lpstr>Arial</vt:lpstr>
      <vt:lpstr>Arial-Rounded</vt:lpstr>
      <vt:lpstr>Calibri</vt:lpstr>
      <vt:lpstr>Calibri Light</vt:lpstr>
      <vt:lpstr>Montserrat</vt:lpstr>
      <vt:lpstr>Nunito</vt:lpstr>
      <vt:lpstr>Times New Roman</vt:lpstr>
      <vt:lpstr>Wingdings</vt:lpstr>
      <vt:lpstr>3_Office Theme</vt:lpstr>
      <vt:lpstr>NỀN 5</vt:lpstr>
      <vt:lpstr>nền 3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95</cp:revision>
  <dcterms:created xsi:type="dcterms:W3CDTF">2021-06-24T12:42:07Z</dcterms:created>
  <dcterms:modified xsi:type="dcterms:W3CDTF">2025-12-11T14:57:05Z</dcterms:modified>
</cp:coreProperties>
</file>