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710" r:id="rId2"/>
    <p:sldMasterId id="2147483722" r:id="rId3"/>
    <p:sldMasterId id="2147483734" r:id="rId4"/>
  </p:sldMasterIdLst>
  <p:notesMasterIdLst>
    <p:notesMasterId r:id="rId29"/>
  </p:notesMasterIdLst>
  <p:sldIdLst>
    <p:sldId id="333" r:id="rId5"/>
    <p:sldId id="314" r:id="rId6"/>
    <p:sldId id="298" r:id="rId7"/>
    <p:sldId id="269" r:id="rId8"/>
    <p:sldId id="310" r:id="rId9"/>
    <p:sldId id="320" r:id="rId10"/>
    <p:sldId id="321" r:id="rId11"/>
    <p:sldId id="300" r:id="rId12"/>
    <p:sldId id="301" r:id="rId13"/>
    <p:sldId id="302" r:id="rId14"/>
    <p:sldId id="311" r:id="rId15"/>
    <p:sldId id="303" r:id="rId16"/>
    <p:sldId id="309" r:id="rId17"/>
    <p:sldId id="273" r:id="rId18"/>
    <p:sldId id="322" r:id="rId19"/>
    <p:sldId id="332" r:id="rId20"/>
    <p:sldId id="277" r:id="rId21"/>
    <p:sldId id="317" r:id="rId22"/>
    <p:sldId id="278" r:id="rId23"/>
    <p:sldId id="279" r:id="rId24"/>
    <p:sldId id="306" r:id="rId25"/>
    <p:sldId id="274" r:id="rId26"/>
    <p:sldId id="304" r:id="rId27"/>
    <p:sldId id="308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8" d="100"/>
          <a:sy n="78" d="100"/>
        </p:scale>
        <p:origin x="456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8F5C938-9901-49D1-A7F0-9706E78B0AAC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1C55C0-A848-47AD-B3B3-4F4BCDB5C84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673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67AF81A-5A48-44B6-BFB3-5A2D3370088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40087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98142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B2AA4F-B828-4D7C-AFD3-893933DAFCB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885028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122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298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87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4274423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5349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29" name="Title 28"/>
          <p:cNvSpPr>
            <a:spLocks noGrp="1"/>
          </p:cNvSpPr>
          <p:nvPr>
            <p:ph type="ctrTitle"/>
          </p:nvPr>
        </p:nvSpPr>
        <p:spPr>
          <a:xfrm>
            <a:off x="508000" y="4853412"/>
            <a:ext cx="11277600" cy="1222375"/>
          </a:xfrm>
        </p:spPr>
        <p:txBody>
          <a:bodyPr anchor="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508000" y="3886200"/>
            <a:ext cx="11277600" cy="914400"/>
          </a:xfrm>
        </p:spPr>
        <p:txBody>
          <a:bodyPr anchor="b"/>
          <a:lstStyle>
            <a:lvl1pPr marL="0" indent="0" algn="l">
              <a:buNone/>
              <a:defRPr sz="240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/>
              <a:t>Click to edit Master subtitle style</a:t>
            </a:r>
          </a:p>
        </p:txBody>
      </p:sp>
      <p:sp>
        <p:nvSpPr>
          <p:cNvPr id="16" name="Date Placeholder 1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2504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>
          <a:xfrm>
            <a:off x="4775200" y="76201"/>
            <a:ext cx="3860800" cy="2889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6110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3444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>
          <a:xfrm>
            <a:off x="508000" y="1676400"/>
            <a:ext cx="112776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9" name="Date Placeholder 1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40633" y="2947086"/>
            <a:ext cx="11582400" cy="1184825"/>
          </a:xfrm>
        </p:spPr>
        <p:txBody>
          <a:bodyPr rtlCol="0" anchor="t"/>
          <a:lstStyle>
            <a:lvl1pPr algn="r"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966887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06400" y="1600200"/>
            <a:ext cx="55880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3" name="Content Placeholder 12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7912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1" name="Date Placeholder 2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8284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28"/>
          <p:cNvSpPr>
            <a:spLocks noGrp="1"/>
          </p:cNvSpPr>
          <p:nvPr>
            <p:ph type="title"/>
          </p:nvPr>
        </p:nvSpPr>
        <p:spPr>
          <a:xfrm>
            <a:off x="406400" y="5410200"/>
            <a:ext cx="11480800" cy="88265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375259" y="666750"/>
            <a:ext cx="5720741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25" name="Text Placeholder 24"/>
          <p:cNvSpPr>
            <a:spLocks noGrp="1"/>
          </p:cNvSpPr>
          <p:nvPr>
            <p:ph type="body" sz="half" idx="3"/>
          </p:nvPr>
        </p:nvSpPr>
        <p:spPr>
          <a:xfrm>
            <a:off x="6193367" y="666750"/>
            <a:ext cx="5722988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375259" y="1316038"/>
            <a:ext cx="5720741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8" name="Content Placeholder 27"/>
          <p:cNvSpPr>
            <a:spLocks noGrp="1"/>
          </p:cNvSpPr>
          <p:nvPr>
            <p:ph sz="quarter" idx="4"/>
          </p:nvPr>
        </p:nvSpPr>
        <p:spPr>
          <a:xfrm>
            <a:off x="6198307" y="1316038"/>
            <a:ext cx="5718048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972800" y="6477000"/>
            <a:ext cx="1016000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Straight Connector 10"/>
          <p:cNvSpPr>
            <a:spLocks noChangeShapeType="1"/>
          </p:cNvSpPr>
          <p:nvPr/>
        </p:nvSpPr>
        <p:spPr bwMode="auto">
          <a:xfrm>
            <a:off x="685800" y="6019801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42938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12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4447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044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271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traight Connector 7"/>
          <p:cNvSpPr>
            <a:spLocks noChangeShapeType="1"/>
          </p:cNvSpPr>
          <p:nvPr/>
        </p:nvSpPr>
        <p:spPr bwMode="auto">
          <a:xfrm>
            <a:off x="685800" y="5849118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609600" y="5486400"/>
            <a:ext cx="11277600" cy="520700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idx="2"/>
          </p:nvPr>
        </p:nvSpPr>
        <p:spPr>
          <a:xfrm>
            <a:off x="609601" y="609600"/>
            <a:ext cx="4011084" cy="4800600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766733" y="609600"/>
            <a:ext cx="7120467" cy="48006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29" name="Footer Placeholder 2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831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idx="1"/>
          </p:nvPr>
        </p:nvSpPr>
        <p:spPr>
          <a:xfrm>
            <a:off x="4673600" y="616634"/>
            <a:ext cx="6705600" cy="3657600"/>
          </a:xfrm>
          <a:solidFill>
            <a:schemeClr val="bg1"/>
          </a:solidFill>
          <a:ln w="6350">
            <a:solidFill>
              <a:schemeClr val="accent1"/>
            </a:solidFill>
          </a:ln>
          <a:effectLst>
            <a:reflection blurRad="1000" stA="49000" endA="500" endPos="10000" dist="900" dir="5400000" sy="-90000" algn="bl" rotWithShape="0"/>
          </a:effectLst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/>
              <a:t>Click icon to add picture</a:t>
            </a:r>
            <a:endParaRPr kumimoji="0"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508000" y="4993760"/>
            <a:ext cx="7823200" cy="522288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</a:p>
        </p:txBody>
      </p:sp>
      <p:sp>
        <p:nvSpPr>
          <p:cNvPr id="26" name="Text Placeholder 25"/>
          <p:cNvSpPr>
            <a:spLocks noGrp="1"/>
          </p:cNvSpPr>
          <p:nvPr>
            <p:ph type="body" sz="half" idx="2"/>
          </p:nvPr>
        </p:nvSpPr>
        <p:spPr>
          <a:xfrm>
            <a:off x="508000" y="5533218"/>
            <a:ext cx="7823200" cy="768350"/>
          </a:xfrm>
        </p:spPr>
        <p:txBody>
          <a:bodyPr lIns="109728" tIns="0"/>
          <a:lstStyle>
            <a:lvl1pPr marL="0" indent="0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25370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0553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44000" y="549277"/>
            <a:ext cx="2438400" cy="5851525"/>
          </a:xfrm>
        </p:spPr>
        <p:txBody>
          <a:bodyPr vert="eaVert"/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549277"/>
            <a:ext cx="8331200" cy="5851525"/>
          </a:xfrm>
        </p:spPr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0275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898350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443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43E940-FD56-480F-B6E7-315A965CF5CC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74579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342169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0837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3611813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446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690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4119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1753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793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5301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85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5167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498892"/>
      </p:ext>
    </p:extLst>
  </p:cSld>
  <p:clrMapOvr>
    <a:masterClrMapping/>
  </p:clrMapOvr>
  <p:transition spd="slow">
    <p:randomBar dir="vert"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6994658"/>
      </p:ext>
    </p:extLst>
  </p:cSld>
  <p:clrMapOvr>
    <a:masterClrMapping/>
  </p:clrMapOvr>
  <p:transition spd="slow">
    <p:randomBar dir="vert"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3362152"/>
      </p:ext>
    </p:extLst>
  </p:cSld>
  <p:clrMapOvr>
    <a:masterClrMapping/>
  </p:clrMapOvr>
  <p:transition spd="slow">
    <p:randomBar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04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9406508"/>
      </p:ext>
    </p:extLst>
  </p:cSld>
  <p:clrMapOvr>
    <a:masterClrMapping/>
  </p:clrMapOvr>
  <p:transition spd="slow">
    <p:randomBar dir="vert"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0505015"/>
      </p:ext>
    </p:extLst>
  </p:cSld>
  <p:clrMapOvr>
    <a:masterClrMapping/>
  </p:clrMapOvr>
  <p:transition spd="slow">
    <p:randomBar dir="vert"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8423691"/>
      </p:ext>
    </p:extLst>
  </p:cSld>
  <p:clrMapOvr>
    <a:masterClrMapping/>
  </p:clrMapOvr>
  <p:transition spd="slow">
    <p:randomBar dir="vert"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306518"/>
      </p:ext>
    </p:extLst>
  </p:cSld>
  <p:clrMapOvr>
    <a:masterClrMapping/>
  </p:clrMapOvr>
  <p:transition spd="slow">
    <p:randomBar dir="vert"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8480035"/>
      </p:ext>
    </p:extLst>
  </p:cSld>
  <p:clrMapOvr>
    <a:masterClrMapping/>
  </p:clrMapOvr>
  <p:transition spd="slow">
    <p:randomBar dir="vert"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6930649"/>
      </p:ext>
    </p:extLst>
  </p:cSld>
  <p:clrMapOvr>
    <a:masterClrMapping/>
  </p:clrMapOvr>
  <p:transition spd="slow">
    <p:randomBar dir="vert"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0816182"/>
      </p:ext>
    </p:extLst>
  </p:cSld>
  <p:clrMapOvr>
    <a:masterClrMapping/>
  </p:clrMapOvr>
  <p:transition spd="slow">
    <p:randomBar dir="vert"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9168846"/>
      </p:ext>
    </p:extLst>
  </p:cSld>
  <p:clrMapOvr>
    <a:masterClrMapping/>
  </p:clrMapOvr>
  <p:transition spd="slow">
    <p:randomBar dir="vert"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40686"/>
      </p:ext>
    </p:extLst>
  </p:cSld>
  <p:clrMapOvr>
    <a:masterClrMapping/>
  </p:clrMapOvr>
  <p:transition spd="slow">
    <p:randomBar dir="vert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2011291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161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963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184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263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01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348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AF8FA92-DCEB-416D-A3AA-345BE494323E}" type="datetimeFigureOut">
              <a:rPr lang="en-US" smtClean="0"/>
              <a:t>11/9/2025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B7AED0-1251-46AC-8102-BF35D3C7A7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975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753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>
          <a:xfrm>
            <a:off x="406400" y="1554163"/>
            <a:ext cx="115824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/>
              <a:t>Click to edit Master text styles</a:t>
            </a:r>
          </a:p>
          <a:p>
            <a:pPr lvl="1" eaLnBrk="1" latinLnBrk="0" hangingPunct="1"/>
            <a:r>
              <a:rPr kumimoji="0" lang="en-US"/>
              <a:t>Second level</a:t>
            </a:r>
          </a:p>
          <a:p>
            <a:pPr lvl="2" eaLnBrk="1" latinLnBrk="0" hangingPunct="1"/>
            <a:r>
              <a:rPr kumimoji="0" lang="en-US"/>
              <a:t>Third level</a:t>
            </a:r>
          </a:p>
          <a:p>
            <a:pPr lvl="3" eaLnBrk="1" latinLnBrk="0" hangingPunct="1"/>
            <a:r>
              <a:rPr kumimoji="0" lang="en-US"/>
              <a:t>Fourth level</a:t>
            </a:r>
          </a:p>
          <a:p>
            <a:pPr lvl="4" eaLnBrk="1" latinLnBrk="0" hangingPunct="1"/>
            <a:r>
              <a:rPr kumimoji="0" lang="en-US"/>
              <a:t>Fifth level</a:t>
            </a:r>
          </a:p>
        </p:txBody>
      </p:sp>
      <p:sp>
        <p:nvSpPr>
          <p:cNvPr id="11" name="Date Placeholder 10"/>
          <p:cNvSpPr>
            <a:spLocks noGrp="1"/>
          </p:cNvSpPr>
          <p:nvPr>
            <p:ph type="dt" sz="half" idx="2"/>
          </p:nvPr>
        </p:nvSpPr>
        <p:spPr>
          <a:xfrm>
            <a:off x="8636000" y="76201"/>
            <a:ext cx="3352800" cy="288925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7C6662AC-A369-4D70-88AD-1C73A87EEAD0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3"/>
          </p:nvPr>
        </p:nvSpPr>
        <p:spPr>
          <a:xfrm>
            <a:off x="4165600" y="76201"/>
            <a:ext cx="4470400" cy="28892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10972800" y="6477001"/>
            <a:ext cx="1016000" cy="24447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929447A0-8F3A-4CEC-AF03-0972B3128EE1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0" name="Title Placeholder 9"/>
          <p:cNvSpPr>
            <a:spLocks noGrp="1"/>
          </p:cNvSpPr>
          <p:nvPr>
            <p:ph type="title"/>
          </p:nvPr>
        </p:nvSpPr>
        <p:spPr>
          <a:xfrm>
            <a:off x="406400" y="457200"/>
            <a:ext cx="115824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en-US"/>
              <a:t>Click to edit Master title style</a:t>
            </a:r>
          </a:p>
        </p:txBody>
      </p:sp>
      <p:sp>
        <p:nvSpPr>
          <p:cNvPr id="9" name="Straight Connector 8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Straight Connector 11"/>
          <p:cNvSpPr>
            <a:spLocks noChangeShapeType="1"/>
          </p:cNvSpPr>
          <p:nvPr/>
        </p:nvSpPr>
        <p:spPr bwMode="auto">
          <a:xfrm>
            <a:off x="685800" y="1057987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315984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  <p:sldLayoutId id="2147483752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rtl="0" eaLnBrk="1" latinLnBrk="0" hangingPunct="1">
        <a:spcBef>
          <a:spcPct val="0"/>
        </a:spcBef>
        <a:buNone/>
        <a:defRPr kumimoji="0" sz="3600" kern="1200" cap="all" baseline="0">
          <a:solidFill>
            <a:schemeClr val="tx2"/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"/>
        <a:defRPr kumimoji="0" sz="3200" kern="12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"/>
        <a:defRPr kumimoji="0" sz="28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"/>
        <a:defRPr kumimoji="0"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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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2025/11/9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73727B-28EB-49DB-AC0E-31A7F5556E46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190699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  <p:sldLayoutId id="2147483749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4090032-7A42-4F66-AE86-B176F90D4A59}"/>
              </a:ext>
            </a:extLst>
          </p:cNvPr>
          <p:cNvSpPr txBox="1"/>
          <p:nvPr userDrawn="1"/>
        </p:nvSpPr>
        <p:spPr>
          <a:xfrm>
            <a:off x="9355014" y="6524972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983178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  <p:sldLayoutId id="2147483748" r:id="rId14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image" Target="../media/image7.png"/><Relationship Id="rId18" Type="http://schemas.openxmlformats.org/officeDocument/2006/relationships/image" Target="../media/image12.png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image" Target="../media/image6.jpeg"/><Relationship Id="rId17" Type="http://schemas.openxmlformats.org/officeDocument/2006/relationships/image" Target="../media/image11.png"/><Relationship Id="rId2" Type="http://schemas.openxmlformats.org/officeDocument/2006/relationships/tags" Target="../tags/tag2.xml"/><Relationship Id="rId16" Type="http://schemas.openxmlformats.org/officeDocument/2006/relationships/image" Target="../media/image10.png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notesSlide" Target="../notesSlides/notesSlide1.xml"/><Relationship Id="rId5" Type="http://schemas.openxmlformats.org/officeDocument/2006/relationships/tags" Target="../tags/tag5.xml"/><Relationship Id="rId15" Type="http://schemas.openxmlformats.org/officeDocument/2006/relationships/image" Target="../media/image9.png"/><Relationship Id="rId10" Type="http://schemas.openxmlformats.org/officeDocument/2006/relationships/slideLayout" Target="../slideLayouts/slideLayout26.xml"/><Relationship Id="rId19" Type="http://schemas.openxmlformats.org/officeDocument/2006/relationships/image" Target="../media/image13.png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3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0.xml"/><Relationship Id="rId6" Type="http://schemas.microsoft.com/office/2007/relationships/hdphoto" Target="../media/hdphoto1.wdp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41.png"/><Relationship Id="rId5" Type="http://schemas.openxmlformats.org/officeDocument/2006/relationships/image" Target="../media/image29.png"/><Relationship Id="rId4" Type="http://schemas.openxmlformats.org/officeDocument/2006/relationships/image" Target="../media/image4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5.png"/><Relationship Id="rId7" Type="http://schemas.microsoft.com/office/2007/relationships/hdphoto" Target="../media/hdphoto1.wdp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GIF"/><Relationship Id="rId4" Type="http://schemas.openxmlformats.org/officeDocument/2006/relationships/image" Target="../media/image46.GI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8.png"/><Relationship Id="rId4" Type="http://schemas.openxmlformats.org/officeDocument/2006/relationships/image" Target="../media/image16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1.png"/><Relationship Id="rId18" Type="http://schemas.openxmlformats.org/officeDocument/2006/relationships/image" Target="../media/image36.pn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5.png"/><Relationship Id="rId12" Type="http://schemas.openxmlformats.org/officeDocument/2006/relationships/image" Target="../media/image30.png"/><Relationship Id="rId17" Type="http://schemas.openxmlformats.org/officeDocument/2006/relationships/image" Target="../media/image35.png"/><Relationship Id="rId2" Type="http://schemas.openxmlformats.org/officeDocument/2006/relationships/slideLayout" Target="../slideLayouts/slideLayout38.xml"/><Relationship Id="rId16" Type="http://schemas.openxmlformats.org/officeDocument/2006/relationships/image" Target="../media/image34.png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24.png"/><Relationship Id="rId11" Type="http://schemas.openxmlformats.org/officeDocument/2006/relationships/image" Target="../media/image29.png"/><Relationship Id="rId5" Type="http://schemas.openxmlformats.org/officeDocument/2006/relationships/image" Target="../media/image23.png"/><Relationship Id="rId15" Type="http://schemas.openxmlformats.org/officeDocument/2006/relationships/image" Target="../media/image33.png"/><Relationship Id="rId10" Type="http://schemas.openxmlformats.org/officeDocument/2006/relationships/image" Target="../media/image28.png"/><Relationship Id="rId4" Type="http://schemas.openxmlformats.org/officeDocument/2006/relationships/image" Target="../media/image22.png"/><Relationship Id="rId9" Type="http://schemas.openxmlformats.org/officeDocument/2006/relationships/image" Target="../media/image27.png"/><Relationship Id="rId14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3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A_图片 2" descr="C:\Users\Thinkpad\Desktop\1.jp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A_图片 4" descr="C:\Users\Thinkpad\Desktop\未标题-1.png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55" t="9874" r="5765" b="3240"/>
          <a:stretch/>
        </p:blipFill>
        <p:spPr bwMode="auto">
          <a:xfrm>
            <a:off x="355600" y="677334"/>
            <a:ext cx="11125200" cy="5960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" name="PA_图片 5" descr="C:\Users\Thinkpad\Desktop\3.png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" r="5833" b="9410"/>
          <a:stretch/>
        </p:blipFill>
        <p:spPr bwMode="auto">
          <a:xfrm>
            <a:off x="609600" y="0"/>
            <a:ext cx="10871200" cy="6214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" name="PA_图片 6" descr="C:\Users\Thinkpad\Desktop\4.pn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167" t="88615"/>
          <a:stretch/>
        </p:blipFill>
        <p:spPr bwMode="auto">
          <a:xfrm>
            <a:off x="6536267" y="6079067"/>
            <a:ext cx="4978400" cy="781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" name="PA_文本框 202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749107" y="1709936"/>
            <a:ext cx="9010917" cy="214430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8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ctr" defTabSz="1219170" eaLnBrk="1" hangingPunct="1"/>
            <a:r>
              <a:rPr lang="en-US" altLang="zh-CN" sz="6667" b="1" dirty="0" err="1">
                <a:solidFill>
                  <a:prstClr val="white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Đọc</a:t>
            </a:r>
            <a:r>
              <a:rPr lang="en-US" altLang="zh-CN" sz="6667" b="1" dirty="0">
                <a:solidFill>
                  <a:prstClr val="white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algn="ctr" defTabSz="1219170" eaLnBrk="1" hangingPunct="1"/>
            <a:r>
              <a:rPr lang="en-US" altLang="zh-CN" sz="6667" b="1" dirty="0">
                <a:solidFill>
                  <a:prstClr val="white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(</a:t>
            </a:r>
            <a:r>
              <a:rPr lang="en-US" altLang="zh-CN" sz="6667" b="1" dirty="0" err="1">
                <a:solidFill>
                  <a:prstClr val="white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Tiết</a:t>
            </a:r>
            <a:r>
              <a:rPr lang="en-US" altLang="zh-CN" sz="6667" b="1" dirty="0">
                <a:solidFill>
                  <a:prstClr val="white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1+2)</a:t>
            </a:r>
            <a:endParaRPr lang="zh-CN" altLang="en-US" sz="6667" b="1" dirty="0">
              <a:solidFill>
                <a:prstClr val="white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52" name="PA_图片 7" descr="C:\Users\Thinkpad\Desktop\学校\1_0008_图层-8.png"/>
          <p:cNvPicPr>
            <a:picLocks noChangeAspect="1" noChangeArrowheads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0407" y="9128"/>
            <a:ext cx="1878232" cy="1691680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A_图片 8" descr="C:\Users\Thinkpad\Desktop\学校\1_0007_图层-9.png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" y="3107267"/>
            <a:ext cx="2435597" cy="3750733"/>
          </a:xfrm>
          <a:prstGeom prst="rect">
            <a:avLst/>
          </a:prstGeom>
          <a:noFill/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" name="PA_图片 9" descr="C:\Users\Thinkpad\Desktop\学校\1_0006_图层-10.png"/>
          <p:cNvPicPr>
            <a:picLocks noChangeAspect="1" noChangeArrowheads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5894" y="-699459"/>
            <a:ext cx="1237735" cy="465248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A_图片 10" descr="C:\Users\Thinkpad\Desktop\学校\1_0005_图层-11.png"/>
          <p:cNvPicPr>
            <a:picLocks noChangeAspect="1" noChangeArrowheads="1"/>
          </p:cNvPicPr>
          <p:nvPr>
            <p:custDataLst>
              <p:tags r:id="rId9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4566" y="-568435"/>
            <a:ext cx="1228861" cy="447179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68428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200"/>
                            </p:stCondLst>
                            <p:childTnLst>
                              <p:par>
                                <p:cTn id="12" presetID="3" presetClass="emph" presetSubtype="6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3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2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700"/>
                            </p:stCondLst>
                            <p:childTnLst>
                              <p:par>
                                <p:cTn id="2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0312 0.96296 C -0.19792 0.93426 -0.20139 0.94506 -0.19514 0.92932 C -0.1934 0.91697 -0.19028 0.90926 -0.18733 0.89784 C -0.1842 0.8858 -0.18264 0.87376 -0.17934 0.86142 C -0.17431 0.825 -0.17604 0.80061 -0.18559 0.77098 C -0.19062 0.75524 -0.19236 0.73611 -0.2 0.72314 C -0.20104 0.71759 -0.20208 0.71172 -0.20312 0.70617 C -0.20365 0.70339 -0.20469 0.69753 -0.20469 0.69784 C -0.20417 0.68981 -0.20417 0.6824 -0.20312 0.675 C -0.20121 0.66265 -0.18628 0.64105 -0.17934 0.6324 C -0.17257 0.61419 -0.18056 0.63179 -0.17135 0.62098 C -0.1658 0.61419 -0.16371 0.60833 -0.15712 0.60463 C -0.15121 0.59321 -0.15729 0.60308 -0.14913 0.59598 C -0.14496 0.59197 -0.1401 0.58364 -0.13646 0.57901 C -0.13021 0.56913 -0.12778 0.55493 -0.12222 0.54537 C -0.1158 0.53395 -0.11979 0.54166 -0.11111 0.51975 C -0.11007 0.51697 -0.10781 0.51111 -0.10781 0.51142 C -0.10608 0.50185 -0.10486 0.49228 -0.10312 0.48271 C -0.10417 0.44537 -0.10347 0.42407 -0.10955 0.39228 C -0.11198 0.38055 -0.11354 0.36759 -0.1158 0.35586 C -0.11632 0.35308 -0.11736 0.34722 -0.11736 0.34753 C -0.12187 0.29784 -0.11667 0.2574 -0.10469 0.2145 C -0.10278 0.20092 -0.09826 0.19074 -0.09514 0.17808 C -0.09271 0.16851 -0.09132 0.15802 -0.08733 0.14969 C -0.0849 0.14506 -0.08142 0.14135 -0.07934 0.1358 C -0.06944 0.10926 -0.05573 0.08456 -0.03958 0.07067 C -0.03351 0.05926 -0.025 0.0503 -0.01736 0.04228 C -0.01406 0.03888 -0.00781 0.03117 -0.00781 0.03148 C -0.00417 0.02129 -0.00295 0.01049 -2.77778E-7 4.07407E-6 " pathEditMode="relative" rAng="0" ptsTypes="ffffffffffffffffffffffffffffA">
                                      <p:cBhvr>
                                        <p:cTn id="23" dur="6000" spd="-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69" y="-48148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20312 0.96296 C -0.19791 0.93426 -0.20139 0.94506 -0.19514 0.92932 C -0.1934 0.91697 -0.19028 0.90926 -0.18732 0.89784 C -0.1842 0.8858 -0.18264 0.87376 -0.17934 0.86142 C -0.1743 0.825 -0.17604 0.80061 -0.18559 0.77098 C -0.19062 0.75524 -0.19236 0.73611 -0.2 0.72315 C -0.20104 0.71759 -0.20208 0.71173 -0.20312 0.70617 C -0.20364 0.70339 -0.20469 0.69753 -0.20469 0.69784 C -0.20416 0.68981 -0.20416 0.6824 -0.20312 0.675 C -0.20121 0.66265 -0.18628 0.64105 -0.17934 0.6324 C -0.17257 0.61419 -0.18055 0.63179 -0.17135 0.62098 C -0.1658 0.61419 -0.16371 0.60833 -0.15712 0.60463 C -0.15121 0.59321 -0.15729 0.60308 -0.14913 0.59598 C -0.14496 0.59197 -0.1401 0.58364 -0.13646 0.57901 C -0.13021 0.56913 -0.12778 0.55494 -0.12222 0.54537 C -0.1158 0.53395 -0.11979 0.54166 -0.11111 0.51975 C -0.11007 0.51697 -0.10781 0.51111 -0.10781 0.51142 C -0.10607 0.50185 -0.10486 0.49228 -0.10312 0.48271 C -0.10416 0.44537 -0.10347 0.42407 -0.10955 0.39228 C -0.11198 0.38055 -0.11354 0.36759 -0.1158 0.35586 C -0.11632 0.35308 -0.11736 0.34722 -0.11736 0.34753 C -0.12187 0.29784 -0.11666 0.2574 -0.10469 0.2145 C -0.10278 0.20092 -0.09826 0.19074 -0.09514 0.17808 C -0.09271 0.16852 -0.09132 0.15802 -0.08732 0.14969 C -0.08489 0.14506 -0.08142 0.14136 -0.07934 0.1358 C -0.06944 0.10926 -0.05573 0.08456 -0.03958 0.07068 C -0.0335 0.05926 -0.025 0.05031 -0.01736 0.04228 C -0.01406 0.03889 -0.00781 0.03117 -0.00781 0.03148 C -0.00416 0.02129 -0.00295 0.01049 -2.22222E-6 2.96296E-6 " pathEditMode="relative" rAng="0" ptsTypes="ffffffffffffffffffffffffffffA">
                                      <p:cBhvr>
                                        <p:cTn id="25" dur="600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69" y="-4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0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180730" y="1205113"/>
            <a:ext cx="10209321" cy="1943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Lang thang: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hết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đến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khác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dừng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ở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nào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DFC7812-4A36-4218-A9EE-91AB74564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3619" y="2176693"/>
            <a:ext cx="5858409" cy="34761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23652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88272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678592" y="1417955"/>
            <a:ext cx="531278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0508974" y="5261112"/>
            <a:ext cx="1683026" cy="157307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5947" y="5261113"/>
            <a:ext cx="1683026" cy="157307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4831" y="1417955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387257" y="101670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 nối tiếp theo 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55641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ldLvl="0" animBg="1"/>
      <p:bldP spid="15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746" y="1550026"/>
            <a:ext cx="4151060" cy="415106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977196" y="2395809"/>
            <a:ext cx="7016281" cy="3750026"/>
            <a:chOff x="920996" y="2898445"/>
            <a:chExt cx="5312654" cy="2241586"/>
          </a:xfrm>
        </p:grpSpPr>
        <p:sp>
          <p:nvSpPr>
            <p:cNvPr id="7" name="矩形: 圆角 6"/>
            <p:cNvSpPr/>
            <p:nvPr/>
          </p:nvSpPr>
          <p:spPr>
            <a:xfrm>
              <a:off x="920996" y="2898445"/>
              <a:ext cx="5312654" cy="2241586"/>
            </a:xfrm>
            <a:prstGeom prst="roundRect">
              <a:avLst/>
            </a:prstGeom>
            <a:solidFill>
              <a:srgbClr val="FFFFFF"/>
            </a:solidFill>
            <a:ln w="57150">
              <a:solidFill>
                <a:srgbClr val="D0BA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方正黑体简体" panose="03000509000000000000" pitchFamily="65" charset="-122"/>
                <a:cs typeface="+mn-ea"/>
                <a:sym typeface="+mn-lt"/>
              </a:endParaRPr>
            </a:p>
          </p:txBody>
        </p:sp>
        <p:sp>
          <p:nvSpPr>
            <p:cNvPr id="8" name="TextBox 2"/>
            <p:cNvSpPr txBox="1"/>
            <p:nvPr/>
          </p:nvSpPr>
          <p:spPr>
            <a:xfrm>
              <a:off x="1477770" y="2995512"/>
              <a:ext cx="4337038" cy="17610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Một năm, trời hạn hán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Suối cạn, cỏ héo khô	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Lấy gì nuôi đôi bạn</a:t>
              </a:r>
            </a:p>
            <a:p>
              <a:pPr algn="just">
                <a:lnSpc>
                  <a:spcPct val="150000"/>
                </a:lnSpc>
              </a:pPr>
              <a:r>
                <a:rPr lang="vi-VN" sz="32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Chờ mưa đến bao giờ?</a:t>
              </a:r>
            </a:p>
          </p:txBody>
        </p:sp>
      </p:grpSp>
      <p:sp>
        <p:nvSpPr>
          <p:cNvPr id="10" name="TextBox 1"/>
          <p:cNvSpPr txBox="1"/>
          <p:nvPr/>
        </p:nvSpPr>
        <p:spPr>
          <a:xfrm>
            <a:off x="5172153" y="844290"/>
            <a:ext cx="44550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Ngắt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nghỉ</a:t>
            </a:r>
            <a:r>
              <a:rPr kumimoji="0" lang="en-US" altLang="zh-CN" sz="5400" b="0" i="0" u="none" strike="noStrike" kern="1200" cap="none" spc="0" normalizeH="0" baseline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câu</a:t>
            </a:r>
            <a:endParaRPr kumimoji="0" lang="zh-CN" altLang="en-US" sz="5400" b="0" i="0" u="none" strike="noStrike" kern="1200" cap="none" spc="0" normalizeH="0" baseline="0" noProof="0" dirty="0">
              <a:ln w="28575">
                <a:solidFill>
                  <a:prstClr val="white"/>
                </a:solidFill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方正黑体简体" panose="03000509000000000000" pitchFamily="65" charset="-122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7237">
            <a:off x="3414197" y="2060528"/>
            <a:ext cx="882023" cy="89125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1942" flipH="1">
            <a:off x="10961670" y="5092492"/>
            <a:ext cx="842613" cy="85858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0" y="5840346"/>
            <a:ext cx="12192000" cy="101765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115" y="50782"/>
            <a:ext cx="1633763" cy="231098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93C7E8E-67D5-4147-A4C1-26F845EADB05}"/>
              </a:ext>
            </a:extLst>
          </p:cNvPr>
          <p:cNvCxnSpPr>
            <a:cxnSpLocks/>
          </p:cNvCxnSpPr>
          <p:nvPr/>
        </p:nvCxnSpPr>
        <p:spPr>
          <a:xfrm flipH="1">
            <a:off x="6434696" y="283989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1A19B06-0AA9-4319-A760-19BE7C7982FC}"/>
              </a:ext>
            </a:extLst>
          </p:cNvPr>
          <p:cNvCxnSpPr>
            <a:cxnSpLocks/>
          </p:cNvCxnSpPr>
          <p:nvPr/>
        </p:nvCxnSpPr>
        <p:spPr>
          <a:xfrm flipH="1">
            <a:off x="8842301" y="2762714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D6F80A6-04D8-4511-B5C7-AD284A8F2539}"/>
              </a:ext>
            </a:extLst>
          </p:cNvPr>
          <p:cNvCxnSpPr>
            <a:cxnSpLocks/>
          </p:cNvCxnSpPr>
          <p:nvPr/>
        </p:nvCxnSpPr>
        <p:spPr>
          <a:xfrm flipH="1">
            <a:off x="6530168" y="345156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17CC3D-0592-4C15-8116-D3645FE2575F}"/>
              </a:ext>
            </a:extLst>
          </p:cNvPr>
          <p:cNvCxnSpPr>
            <a:cxnSpLocks/>
          </p:cNvCxnSpPr>
          <p:nvPr/>
        </p:nvCxnSpPr>
        <p:spPr>
          <a:xfrm flipH="1">
            <a:off x="8679847" y="345156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0334B97-79FA-4784-85B0-9C9830816DCF}"/>
              </a:ext>
            </a:extLst>
          </p:cNvPr>
          <p:cNvCxnSpPr>
            <a:cxnSpLocks/>
          </p:cNvCxnSpPr>
          <p:nvPr/>
        </p:nvCxnSpPr>
        <p:spPr>
          <a:xfrm flipH="1">
            <a:off x="8326002" y="4252766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4E51290-7644-4D15-9C32-2D52FD52E55A}"/>
              </a:ext>
            </a:extLst>
          </p:cNvPr>
          <p:cNvCxnSpPr>
            <a:cxnSpLocks/>
          </p:cNvCxnSpPr>
          <p:nvPr/>
        </p:nvCxnSpPr>
        <p:spPr>
          <a:xfrm flipH="1">
            <a:off x="9021301" y="489856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D917614-18AC-4179-BBDB-74C37CDA6F46}"/>
              </a:ext>
            </a:extLst>
          </p:cNvPr>
          <p:cNvCxnSpPr>
            <a:cxnSpLocks/>
          </p:cNvCxnSpPr>
          <p:nvPr/>
        </p:nvCxnSpPr>
        <p:spPr>
          <a:xfrm flipH="1">
            <a:off x="9111692" y="4898568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L 4.16667E-6 0.00023 C 0.00065 -0.00301 0.00026 -0.00625 0.00208 -0.00903 C 0.00221 -0.01019 0.00494 -0.01111 0.00586 -0.01204 C 0.0069 -0.01343 0.00729 -0.01482 0.00807 -0.01621 C 0.00729 -0.01783 0.00768 -0.01991 0.00586 -0.02107 C 0.00299 -0.02384 -0.00847 -0.02408 -0.01159 -0.02408 C -0.0099 -0.02454 -0.00782 -0.02477 -0.00599 -0.02523 C 0.00221 -0.02801 -0.00131 -0.03079 0.00208 -0.02408 C -0.00261 -0.01273 0.0026 -0.02709 -0.00183 -0.01111 C -0.00469 -0.00255 -0.00039 -0.00185 4.16667E-6 2.22222E-6 Z " pathEditMode="relative" rAng="0" ptsTypes="AAAAAAAAAAA">
                                      <p:cBhvr>
                                        <p:cTn id="35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75E-6 -2.59259E-6 L -3.75E-6 0.00023 C 0.00026 -0.00416 0.00013 -0.00856 0.00052 -0.0125 C 0.00052 -0.01412 0.00105 -0.01528 0.00118 -0.01666 C 0.00144 -0.01852 0.00144 -0.02037 0.0017 -0.02222 C 0.00144 -0.02453 0.00157 -0.02731 0.00118 -0.02916 C 0.00065 -0.03287 -0.00156 -0.0331 -0.00208 -0.03333 C -0.00182 -0.03379 -0.00143 -0.03403 -0.00104 -0.03472 C 0.00052 -0.03865 -0.00013 -0.04236 0.00052 -0.03333 C -0.00039 -0.01759 0.00052 -0.03727 -0.00026 -0.01528 C -0.00078 -0.00347 -3.75E-6 -0.00254 -3.75E-6 -2.59259E-6 Z " pathEditMode="relative" rAng="0" ptsTypes="AAAAAAAAAAA">
                                      <p:cBhvr>
                                        <p:cTn id="3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74067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262124" y="1417955"/>
            <a:ext cx="5320276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0508974" y="5261113"/>
            <a:ext cx="1683026" cy="116826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04162" y="5261113"/>
            <a:ext cx="1804811" cy="157307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5262" y="1417638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387257" y="101670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 thi theo 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55974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ldLvl="0" animBg="1"/>
      <p:bldP spid="15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53547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180881" y="1417955"/>
            <a:ext cx="531278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0003772" y="5220182"/>
            <a:ext cx="1952875" cy="163781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50866" y="5139159"/>
            <a:ext cx="2352906" cy="1718840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toàn</a:t>
            </a:r>
            <a:r>
              <a:rPr kumimoji="0" lang="en-US" sz="3200" b="0" i="0" u="none" strike="noStrike" kern="1200" cap="none" spc="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5195723" y="517584"/>
            <a:ext cx="18261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600" b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Chia sẻ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en-US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Qua giờ học con đạt được điều gì?</a:t>
            </a:r>
            <a:r>
              <a:rPr lang="vi-VN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 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44996" y="3281260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649100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6355348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en-US" altLang="zh-CN" sz="320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Con đã học được kĩ năng gì? 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6" y="3377031"/>
            <a:ext cx="7132621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8" y="3630991"/>
            <a:ext cx="7346591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Con thích hoạt động nào nhất, vì sao?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6687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4" descr="web header">
            <a:extLst>
              <a:ext uri="{FF2B5EF4-FFF2-40B4-BE49-F238E27FC236}">
                <a16:creationId xmlns:a16="http://schemas.microsoft.com/office/drawing/2014/main" id="{0951DF27-B6C7-457F-BAB5-85A6E6E324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657600"/>
            <a:ext cx="91440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WordArt 10">
            <a:extLst>
              <a:ext uri="{FF2B5EF4-FFF2-40B4-BE49-F238E27FC236}">
                <a16:creationId xmlns:a16="http://schemas.microsoft.com/office/drawing/2014/main" id="{D8B1F592-D0DA-481D-8C59-09216BE4893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743200" y="990601"/>
            <a:ext cx="7239000" cy="18129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200" b="1" kern="10">
                <a:ln w="9525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Chân thành cảm ơn các Thầy , Cô giáo</a:t>
            </a:r>
            <a:endParaRPr lang="vi-VN" sz="3200" b="1" kern="10">
              <a:ln w="9525">
                <a:solidFill>
                  <a:srgbClr val="FF00FF"/>
                </a:solidFill>
                <a:round/>
                <a:headEnd/>
                <a:tailEnd/>
              </a:ln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vi-VN" sz="3200" b="1" kern="10">
                <a:ln w="9525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Chúc các em chăm ngoan, học giỏi</a:t>
            </a:r>
            <a:r>
              <a:rPr lang="en-US" sz="3200" b="1" kern="10">
                <a:ln w="9525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vi-VN" sz="3200" b="1" kern="10">
              <a:ln w="9525">
                <a:solidFill>
                  <a:srgbClr val="FF00FF"/>
                </a:solidFill>
                <a:round/>
                <a:headEnd/>
                <a:tailEnd/>
              </a:ln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473612" y="565755"/>
            <a:ext cx="11718388" cy="179833"/>
          </a:xfrm>
          <a:prstGeom prst="rect">
            <a:avLst/>
          </a:prstGeom>
          <a:solidFill>
            <a:srgbClr val="94BC7F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华文楷体" panose="02010600040101010101" pitchFamily="2" charset="-122"/>
              <a:cs typeface="Arial-Rounded" panose="020B0500000000000000" pitchFamily="34" charset="0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/>
          <a:srcRect t="50811"/>
          <a:stretch>
            <a:fillRect/>
          </a:stretch>
        </p:blipFill>
        <p:spPr>
          <a:xfrm>
            <a:off x="197963" y="0"/>
            <a:ext cx="3276542" cy="1131509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2135505" y="1044575"/>
            <a:ext cx="9594850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1. Câu chuyện được kể trong bài diễn ra khi nào? Ở đâu?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2505710" y="1508125"/>
            <a:ext cx="10721975" cy="73723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Diễn ra từ thuở xa xưa, trong rừng xanh sâu thẳm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505710" y="2346960"/>
            <a:ext cx="9425305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2. Chuyện gì xảy ra khiến bê vàng phải lang thang tìm cỏ?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2831465" y="2810510"/>
            <a:ext cx="909955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Trời hạn hán, cỏ héo khô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124460" y="2141220"/>
            <a:ext cx="3204845" cy="2786380"/>
          </a:xfrm>
          <a:prstGeom prst="rect">
            <a:avLst/>
          </a:prstGeom>
        </p:spPr>
      </p:pic>
      <p:sp>
        <p:nvSpPr>
          <p:cNvPr id="2" name="矩形 10"/>
          <p:cNvSpPr/>
          <p:nvPr/>
        </p:nvSpPr>
        <p:spPr>
          <a:xfrm>
            <a:off x="2764790" y="3502025"/>
            <a:ext cx="9312910" cy="84201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3. Khi bê vàng quên đường về, dê trắng đã làm gì?</a:t>
            </a:r>
          </a:p>
        </p:txBody>
      </p:sp>
      <p:sp>
        <p:nvSpPr>
          <p:cNvPr id="5" name="TextBox 12"/>
          <p:cNvSpPr txBox="1"/>
          <p:nvPr/>
        </p:nvSpPr>
        <p:spPr>
          <a:xfrm>
            <a:off x="3814445" y="4225925"/>
            <a:ext cx="791591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trắng chạy khắp nẻo đường gọi và tìm bạn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4" name="矩形 10"/>
          <p:cNvSpPr/>
          <p:nvPr/>
        </p:nvSpPr>
        <p:spPr>
          <a:xfrm>
            <a:off x="2830830" y="4984750"/>
            <a:ext cx="9210040" cy="79502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4. Nêu cảm nghĩ của em về bê vàng và dê trắng?</a:t>
            </a:r>
          </a:p>
        </p:txBody>
      </p:sp>
      <p:sp>
        <p:nvSpPr>
          <p:cNvPr id="15" name="TextBox 12"/>
          <p:cNvSpPr txBox="1"/>
          <p:nvPr/>
        </p:nvSpPr>
        <p:spPr>
          <a:xfrm>
            <a:off x="3656522" y="5780643"/>
            <a:ext cx="6861278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Tình bạn của 2 bạn rất đẹp và đáng quý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46674" y="2692851"/>
            <a:ext cx="2109019" cy="2109019"/>
            <a:chOff x="156834" y="1993081"/>
            <a:chExt cx="2109019" cy="2109019"/>
          </a:xfrm>
        </p:grpSpPr>
        <p:sp>
          <p:nvSpPr>
            <p:cNvPr id="3" name="Oval 2"/>
            <p:cNvSpPr/>
            <p:nvPr/>
          </p:nvSpPr>
          <p:spPr>
            <a:xfrm>
              <a:off x="156834" y="1993081"/>
              <a:ext cx="2109019" cy="2109019"/>
            </a:xfrm>
            <a:prstGeom prst="ellipse">
              <a:avLst/>
            </a:prstGeom>
            <a:solidFill>
              <a:srgbClr val="ED2F6A"/>
            </a:solidFill>
            <a:ln>
              <a:noFill/>
            </a:ln>
            <a:effectLst>
              <a:glow rad="101600">
                <a:schemeClr val="bg1">
                  <a:alpha val="60000"/>
                </a:schemeClr>
              </a:glow>
            </a:effectLst>
            <a:scene3d>
              <a:camera prst="perspectiveAbove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Book"/>
                <a:ea typeface="+mn-ea"/>
                <a:cs typeface="+mn-cs"/>
              </a:endParaRPr>
            </a:p>
          </p:txBody>
        </p:sp>
        <p:sp>
          <p:nvSpPr>
            <p:cNvPr id="10" name="TextBox 3"/>
            <p:cNvSpPr txBox="1"/>
            <p:nvPr/>
          </p:nvSpPr>
          <p:spPr>
            <a:xfrm>
              <a:off x="315731" y="2243748"/>
              <a:ext cx="1711988" cy="11988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313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Trả lời câu hỏi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4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6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animBg="1"/>
      <p:bldP spid="9" grpId="0"/>
      <p:bldP spid="9" grpId="1"/>
      <p:bldP spid="11" grpId="0" bldLvl="0" animBg="1"/>
      <p:bldP spid="11" grpId="1" animBg="1"/>
      <p:bldP spid="12" grpId="0"/>
      <p:bldP spid="12" grpId="1"/>
      <p:bldP spid="2" grpId="0" bldLvl="0" animBg="1"/>
      <p:bldP spid="5" grpId="0"/>
      <p:bldP spid="5" grpId="1"/>
      <p:bldP spid="14" grpId="0" bldLvl="0" animBg="1"/>
      <p:bldP spid="14" grpId="1" animBg="1"/>
      <p:bldP spid="15" grpId="0"/>
      <p:bldP spid="15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208272" y="517584"/>
            <a:ext cx="38010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Mục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tiêu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Đọc đúng, rõ ràng một bài thơ thuộc thể thơ 5 chữ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Hiểu nội dung bài: Tình bạn thân thiết, gắn bó giữa bê vàng và dê trắng.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Trả lời được các câu hỏi của bài.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4285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3855" y="13855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800" y="386241"/>
            <a:ext cx="6407426" cy="584727"/>
          </a:xfrm>
          <a:prstGeom prst="rect">
            <a:avLst/>
          </a:prstGeom>
          <a:noFill/>
        </p:spPr>
        <p:txBody>
          <a:bodyPr wrap="square" lIns="91391" tIns="45696" rIns="91391" bIns="45696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 thuộc lòng hai khổ thơ đầu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 Rounded MT Bold" panose="020F070403050403020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28600" y="1160820"/>
            <a:ext cx="5174672" cy="4246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100000" l="0" r="100000">
                        <a14:foregroundMark x1="12889" y1="71778" x2="12222" y2="96000"/>
                        <a14:foregroundMark x1="27778" y1="77333" x2="19333" y2="81778"/>
                        <a14:foregroundMark x1="23111" y1="83111" x2="24667" y2="86444"/>
                        <a14:foregroundMark x1="19778" y1="80889" x2="15333" y2="88222"/>
                        <a14:foregroundMark x1="52444" y1="73111" x2="52667" y2="93333"/>
                        <a14:foregroundMark x1="58667" y1="82444" x2="57111" y2="95333"/>
                        <a14:foregroundMark x1="64222" y1="83778" x2="59778" y2="94667"/>
                        <a14:foregroundMark x1="38444" y1="90667" x2="46000" y2="95333"/>
                        <a14:foregroundMark x1="91778" y1="75333" x2="71778" y2="96000"/>
                        <a14:foregroundMark x1="40000" y1="71778" x2="49333" y2="82444"/>
                        <a14:foregroundMark x1="40222" y1="55556" x2="47556" y2="65333"/>
                        <a14:foregroundMark x1="56667" y1="48444" x2="54667" y2="64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3594"/>
          <a:stretch>
            <a:fillRect/>
          </a:stretch>
        </p:blipFill>
        <p:spPr>
          <a:xfrm>
            <a:off x="5728855" y="4876800"/>
            <a:ext cx="4114800" cy="171286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63175" y="107677"/>
            <a:ext cx="2057400" cy="103532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53961" y="751512"/>
            <a:ext cx="1824184" cy="124017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228654" y="1167765"/>
            <a:ext cx="5174672" cy="452310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Tự xa xưa thuở nào,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Trong rừng xanh sâu thẳm.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Đôi bạn sống bên nhau,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Vàng và Dê Trắng.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Một năm, trời hạn hán,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Suối cạn, cỏ héo khô.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Lấy gì nuôi đôi bạn,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Chờ mưa đến bao giờ?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" y="6684209"/>
            <a:ext cx="12192000" cy="17379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spcCol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3"/>
          <p:cNvSpPr/>
          <p:nvPr/>
        </p:nvSpPr>
        <p:spPr>
          <a:xfrm>
            <a:off x="292789" y="1167765"/>
            <a:ext cx="5174672" cy="516953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Tự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qua còn lấm tấm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lẫn màu lá xanh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nay bừng lửa thẫm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Bê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rực cháy trên cành.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ơi! Sao mà nhanh!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Suối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nở nghìn mắt lửa,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Lấy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dãy phố nhà mình,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Chờ 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 hoa phượng đỏ.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6"/>
          <a:stretch>
            <a:fillRect/>
          </a:stretch>
        </p:blipFill>
        <p:spPr>
          <a:xfrm>
            <a:off x="10700385" y="-8826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4" grpId="0" bldLvl="0" animBg="1"/>
      <p:bldP spid="2" grpId="0" bldLvl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60104" y="365125"/>
            <a:ext cx="9193696" cy="1325563"/>
          </a:xfrm>
        </p:spPr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Nói về một người bạn của em</a:t>
            </a:r>
          </a:p>
        </p:txBody>
      </p:sp>
      <p:sp>
        <p:nvSpPr>
          <p:cNvPr id="5" name="Rounded Rectangular Callout 4"/>
          <p:cNvSpPr/>
          <p:nvPr/>
        </p:nvSpPr>
        <p:spPr>
          <a:xfrm>
            <a:off x="2160104" y="1694180"/>
            <a:ext cx="7633253" cy="2707640"/>
          </a:xfrm>
          <a:prstGeom prst="wedgeRoundRectCallou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 em tên là gì?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chơi với bạn từ khi nào?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và bạn ấy thường làm gì?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Em thích nhất điều gì ở bạn ấy?</a:t>
            </a:r>
          </a:p>
        </p:txBody>
      </p:sp>
      <p:sp>
        <p:nvSpPr>
          <p:cNvPr id="6" name="Chỗ dành sẵn cho Nội dung 5">
            <a:extLst>
              <a:ext uri="{FF2B5EF4-FFF2-40B4-BE49-F238E27FC236}">
                <a16:creationId xmlns:a16="http://schemas.microsoft.com/office/drawing/2014/main" id="{97FE6DF7-53F7-4164-9E74-633EDABFDC5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78031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5" grpId="0" animBg="1"/>
      <p:bldP spid="5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167765"/>
            <a:ext cx="5426710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5496560" y="1167765"/>
            <a:ext cx="542671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0402956" y="4643119"/>
            <a:ext cx="1789043" cy="178625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29600" y="5106987"/>
            <a:ext cx="2173356" cy="1407478"/>
          </a:xfrm>
          <a:prstGeom prst="rect">
            <a:avLst/>
          </a:prstGeom>
        </p:spPr>
      </p:pic>
      <p:sp>
        <p:nvSpPr>
          <p:cNvPr id="10" name="Rounded Rectangle 9"/>
          <p:cNvSpPr/>
          <p:nvPr/>
        </p:nvSpPr>
        <p:spPr>
          <a:xfrm>
            <a:off x="755650" y="5703570"/>
            <a:ext cx="8397240" cy="810895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1. Tìm từ ngữ chỉ tâm trạng của dê trắng khi không thấy bạn trở về? 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7322820" y="2667635"/>
            <a:ext cx="2647315" cy="20320"/>
          </a:xfrm>
          <a:prstGeom prst="line">
            <a:avLst/>
          </a:prstGeom>
          <a:ln w="28575" cmpd="sng">
            <a:solidFill>
              <a:schemeClr val="accent1">
                <a:shade val="5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5"/>
          <a:stretch>
            <a:fillRect/>
          </a:stretch>
        </p:blipFill>
        <p:spPr>
          <a:xfrm>
            <a:off x="10244455" y="0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893763"/>
            <a:ext cx="10972800" cy="1143000"/>
          </a:xfrm>
        </p:spPr>
        <p:txBody>
          <a:bodyPr>
            <a:normAutofit fontScale="90000"/>
          </a:bodyPr>
          <a:lstStyle/>
          <a:p>
            <a:r>
              <a:rPr lang="en-US" sz="4890">
                <a:latin typeface="Arial-Rounded" panose="020B0500000000000000" pitchFamily="34" charset="0"/>
                <a:cs typeface="Arial-Rounded" panose="020B0500000000000000" pitchFamily="34" charset="0"/>
              </a:rPr>
              <a:t>2. Đóng vai 1 người bạn trong rừng nói lời an ủi dê trắng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Rounded Rectangular Callout 3"/>
          <p:cNvSpPr/>
          <p:nvPr/>
        </p:nvSpPr>
        <p:spPr>
          <a:xfrm>
            <a:off x="3346450" y="2647315"/>
            <a:ext cx="5913755" cy="2475230"/>
          </a:xfrm>
          <a:prstGeom prst="wedgeRoundRectCallou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Mình biết là dê trắng đang rất buồn và nhớ bê vàng. Bạn đừng buồn nữa nhé! Bê vàng sẽ sớm tìm được đường về thôi.</a:t>
            </a:r>
          </a:p>
        </p:txBody>
      </p:sp>
      <p:pic>
        <p:nvPicPr>
          <p:cNvPr id="21" name="Content Placeholder 20" descr="logo"/>
          <p:cNvPicPr>
            <a:picLocks noGrp="1" noChangeAspect="1"/>
          </p:cNvPicPr>
          <p:nvPr>
            <p:ph sz="half" idx="2"/>
          </p:nvPr>
        </p:nvPicPr>
        <p:blipFill>
          <a:blip r:embed="rId3"/>
          <a:stretch>
            <a:fillRect/>
          </a:stretch>
        </p:blipFill>
        <p:spPr>
          <a:xfrm>
            <a:off x="243205" y="5259705"/>
            <a:ext cx="1564640" cy="1598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 animBg="1"/>
      <p:bldP spid="4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85128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thuở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nào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rừng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xanh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sâu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thẳm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nhau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héo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nuôi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mưa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bao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096000" y="1417955"/>
            <a:ext cx="5304155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10628243" y="5440045"/>
            <a:ext cx="1563757" cy="141795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77867" y="5440045"/>
            <a:ext cx="1450375" cy="1417954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074025" y="274955"/>
            <a:ext cx="3326130" cy="106362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Luyện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toàn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76365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174812" y="1313895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338005" y="2456816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17: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Gọi</a:t>
            </a:r>
            <a:r>
              <a:rPr kumimoji="0" lang="en-US" altLang="zh-CN" sz="6400" b="1" i="0" u="none" strike="noStrike" kern="1200" cap="none" spc="0" normalizeH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bạn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rgbClr val="FF0000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1" y="1417955"/>
            <a:ext cx="5139972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096000" y="1417955"/>
            <a:ext cx="5304155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10187732" y="4797106"/>
            <a:ext cx="1890399" cy="178625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297332" y="4797107"/>
            <a:ext cx="1890399" cy="1786255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8580755" y="527685"/>
            <a:ext cx="2819400" cy="810895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Đọc mẫu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01782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024437" y="1417955"/>
            <a:ext cx="5264451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0469216" y="4944533"/>
            <a:ext cx="1722783" cy="148484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32800" y="4944534"/>
            <a:ext cx="1864138" cy="1484841"/>
          </a:xfrm>
          <a:prstGeom prst="rect">
            <a:avLst/>
          </a:prstGeom>
        </p:spPr>
      </p:pic>
      <p:sp>
        <p:nvSpPr>
          <p:cNvPr id="10" name="Cloud 9"/>
          <p:cNvSpPr/>
          <p:nvPr/>
        </p:nvSpPr>
        <p:spPr>
          <a:xfrm>
            <a:off x="7221855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Bài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thơ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chia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thành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mấy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80" y="1417638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81083">
            <a:off x="5562619" y="1404609"/>
            <a:ext cx="463761" cy="506542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220497" y="195581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nối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tiếp</a:t>
            </a:r>
            <a:r>
              <a:rPr lang="en-US" sz="3200" dirty="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đoạn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47825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0" grpId="2" animBg="1"/>
      <p:bldP spid="15" grpId="0" bldLvl="0" animBg="1"/>
      <p:bldP spid="15" grpId="1" animBg="1"/>
      <p:bldP spid="15" grpId="2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-Rounded" panose="020B0500000000000000" pitchFamily="34" charset="0"/>
                <a:cs typeface="Arial-Rounded" panose="020B0500000000000000" pitchFamily="34" charset="0"/>
              </a:rPr>
              <a:t>Gọi bạn</a:t>
            </a:r>
          </a:p>
        </p:txBody>
      </p:sp>
      <p:sp>
        <p:nvSpPr>
          <p:cNvPr id="5" name="Text Box 4"/>
          <p:cNvSpPr txBox="1"/>
          <p:nvPr/>
        </p:nvSpPr>
        <p:spPr>
          <a:xfrm>
            <a:off x="425450" y="1417955"/>
            <a:ext cx="5151261" cy="4523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Tự xa xưa thuở nào,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Trong rừng xanh sâu thẳm.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Đôi bạn sống bên nhau,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 Vàng và Dê Trắng.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+mn-ea"/>
              <a:cs typeface="Arial-Rounded" panose="020B05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Một năm, trời hạn hán,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Suối cạn, cỏ héo khô.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Lấy gì nuôi đôi bạn,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Chờ mưa đến bao giờ?</a:t>
            </a:r>
          </a:p>
        </p:txBody>
      </p:sp>
      <p:sp>
        <p:nvSpPr>
          <p:cNvPr id="7" name="Text Box 6"/>
          <p:cNvSpPr txBox="1"/>
          <p:nvPr/>
        </p:nvSpPr>
        <p:spPr>
          <a:xfrm>
            <a:off x="6327620" y="1417955"/>
            <a:ext cx="5254780" cy="3046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Vàng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cỏ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Lang thang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về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thương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quá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khắp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nẻo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Đến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bây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giờ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Dê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Trắng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Vẫn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gọi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hoài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: “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Bê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</a:rPr>
              <a:t>!”</a:t>
            </a:r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0508974" y="5261112"/>
            <a:ext cx="1683026" cy="157307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5947" y="5261113"/>
            <a:ext cx="1683026" cy="157307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084D1D-B2BB-44AA-AC1C-8F1251A7B4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010" y="1338581"/>
            <a:ext cx="478317" cy="45199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392B926-7209-40CA-8A6A-19DA20F37F21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6" y="3879972"/>
            <a:ext cx="451998" cy="4519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7A376E-D5F8-4F10-B104-CE386E13C6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8363" y="1497012"/>
            <a:ext cx="463761" cy="463761"/>
          </a:xfrm>
          <a:prstGeom prst="rect">
            <a:avLst/>
          </a:prstGeom>
        </p:spPr>
      </p:pic>
      <p:sp>
        <p:nvSpPr>
          <p:cNvPr id="15" name="Cloud 14">
            <a:extLst>
              <a:ext uri="{FF2B5EF4-FFF2-40B4-BE49-F238E27FC236}">
                <a16:creationId xmlns:a16="http://schemas.microsoft.com/office/drawing/2014/main" id="{2DE731E5-DC58-46F5-8CE8-1D6A72E6C58F}"/>
              </a:ext>
            </a:extLst>
          </p:cNvPr>
          <p:cNvSpPr/>
          <p:nvPr/>
        </p:nvSpPr>
        <p:spPr>
          <a:xfrm>
            <a:off x="7387257" y="101670"/>
            <a:ext cx="4857750" cy="1143000"/>
          </a:xfrm>
          <a:prstGeom prst="cloud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>
                <a:solidFill>
                  <a:prstClr val="white"/>
                </a:solidFill>
                <a:latin typeface="Arial-Rounded" panose="020B0500000000000000" pitchFamily="34" charset="0"/>
                <a:cs typeface="Arial-Rounded" panose="020B0500000000000000" pitchFamily="34" charset="0"/>
              </a:rPr>
              <a:t>Đọc theo 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13997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ldLvl="0" animBg="1"/>
      <p:bldP spid="15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3246475" y="517584"/>
            <a:ext cx="572464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78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600" b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Báo cáo hoạt động nhóm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lang="vi-VN" altLang="zh-CN" sz="32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Đọc đúng, </a:t>
            </a:r>
            <a:r>
              <a:rPr lang="vi-VN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rõ ràng bài thơ</a:t>
            </a:r>
            <a:r>
              <a:rPr lang="en-US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.</a:t>
            </a:r>
            <a:r>
              <a:rPr lang="vi-VN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 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77">
              <a:lnSpc>
                <a:spcPct val="150000"/>
              </a:lnSpc>
            </a:pPr>
            <a:r>
              <a:rPr kumimoji="0" lang="en-US" altLang="zh-CN" sz="3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</a:rPr>
              <a:t>Tương</a:t>
            </a:r>
            <a:r>
              <a:rPr kumimoji="0" lang="en-US" altLang="zh-CN" sz="3200" b="0" i="0" u="none" strike="noStrike" kern="1200" cap="none" spc="0" normalizeH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</a:rPr>
              <a:t> tác với bạn trong nhóm…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2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T</a:t>
            </a:r>
            <a:r>
              <a:rPr lang="en-US" altLang="zh-CN" sz="3200" kern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ìm được từ khó…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2019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huở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hắp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nẻo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l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ang thang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s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uối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cạn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1774120" y="840063"/>
            <a:ext cx="5996762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thẳm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rất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1642370" y="1579338"/>
            <a:ext cx="9721048" cy="12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Hạn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Tình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trạng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thiếu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nước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do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nắng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lâu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mưa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gây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ra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9430DFF-A853-4B6B-AA0B-1047F6B9F6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80635" y="2504058"/>
            <a:ext cx="6496050" cy="3714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heme/_rels/them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image" Target="../media/image2.jpeg"/></Relationships>
</file>

<file path=ppt/theme/theme1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rek">
  <a:themeElements>
    <a:clrScheme name="Trek">
      <a:dk1>
        <a:sysClr val="windowText" lastClr="000000"/>
      </a:dk1>
      <a:lt1>
        <a:sysClr val="window" lastClr="FFFFFF"/>
      </a:lt1>
      <a:dk2>
        <a:srgbClr val="4E3B30"/>
      </a:dk2>
      <a:lt2>
        <a:srgbClr val="FBEEC9"/>
      </a:lt2>
      <a:accent1>
        <a:srgbClr val="F0A22E"/>
      </a:accent1>
      <a:accent2>
        <a:srgbClr val="A5644E"/>
      </a:accent2>
      <a:accent3>
        <a:srgbClr val="B58B80"/>
      </a:accent3>
      <a:accent4>
        <a:srgbClr val="C3986D"/>
      </a:accent4>
      <a:accent5>
        <a:srgbClr val="A19574"/>
      </a:accent5>
      <a:accent6>
        <a:srgbClr val="C17529"/>
      </a:accent6>
      <a:hlink>
        <a:srgbClr val="AD1F1F"/>
      </a:hlink>
      <a:folHlink>
        <a:srgbClr val="FFC42F"/>
      </a:folHlink>
    </a:clrScheme>
    <a:fontScheme name="Trek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Trek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164</TotalTime>
  <Words>1371</Words>
  <Application>Microsoft Office PowerPoint</Application>
  <PresentationFormat>Widescreen</PresentationFormat>
  <Paragraphs>231</Paragraphs>
  <Slides>24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21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24</vt:i4>
      </vt:variant>
    </vt:vector>
  </HeadingPairs>
  <TitlesOfParts>
    <vt:vector size="49" baseType="lpstr">
      <vt:lpstr>等线</vt:lpstr>
      <vt:lpstr>黑体</vt:lpstr>
      <vt:lpstr>宋体</vt:lpstr>
      <vt:lpstr>华文楷体</vt:lpstr>
      <vt:lpstr>Arial</vt:lpstr>
      <vt:lpstr>Arial Black</vt:lpstr>
      <vt:lpstr>Arial Rounded MT Bold</vt:lpstr>
      <vt:lpstr>Arial-Rounded</vt:lpstr>
      <vt:lpstr>Calibri</vt:lpstr>
      <vt:lpstr>Franklin Gothic Book</vt:lpstr>
      <vt:lpstr>Franklin Gothic Medium</vt:lpstr>
      <vt:lpstr>Lato Hairline</vt:lpstr>
      <vt:lpstr>Lato Light</vt:lpstr>
      <vt:lpstr>Lato Regular</vt:lpstr>
      <vt:lpstr>Times New Roman</vt:lpstr>
      <vt:lpstr>Wingdings 2</vt:lpstr>
      <vt:lpstr>华康海报体W12(P)</vt:lpstr>
      <vt:lpstr>方正卡通简体</vt:lpstr>
      <vt:lpstr>方正少儿简体</vt:lpstr>
      <vt:lpstr>方正黑体简体</vt:lpstr>
      <vt:lpstr>汉仪黑荔枝体简</vt:lpstr>
      <vt:lpstr>2_Office Theme</vt:lpstr>
      <vt:lpstr>Trek</vt:lpstr>
      <vt:lpstr>第一PPT，www.1ppt.com</vt:lpstr>
      <vt:lpstr>Office 主题​​</vt:lpstr>
      <vt:lpstr>PowerPoint Presentation</vt:lpstr>
      <vt:lpstr>Nói về một người bạn của em</vt:lpstr>
      <vt:lpstr>PowerPoint Presentation</vt:lpstr>
      <vt:lpstr>Gọi bạn</vt:lpstr>
      <vt:lpstr>Gọi bạn</vt:lpstr>
      <vt:lpstr>Gọi bạn</vt:lpstr>
      <vt:lpstr>PowerPoint Presentation</vt:lpstr>
      <vt:lpstr>PowerPoint Presentation</vt:lpstr>
      <vt:lpstr>PowerPoint Presentation</vt:lpstr>
      <vt:lpstr>PowerPoint Presentation</vt:lpstr>
      <vt:lpstr>Gọi bạn</vt:lpstr>
      <vt:lpstr>PowerPoint Presentation</vt:lpstr>
      <vt:lpstr>Gọi bạn</vt:lpstr>
      <vt:lpstr>Gọi bạn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Gọi bạn</vt:lpstr>
      <vt:lpstr>PowerPoint Presentation</vt:lpstr>
      <vt:lpstr>2. Đóng vai 1 người bạn trong rừng nói lời an ủi dê trắng</vt:lpstr>
      <vt:lpstr>Gọi bạn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Administrator</cp:lastModifiedBy>
  <cp:revision>53</cp:revision>
  <dcterms:created xsi:type="dcterms:W3CDTF">2021-07-29T09:33:52Z</dcterms:created>
  <dcterms:modified xsi:type="dcterms:W3CDTF">2025-11-09T04:17:44Z</dcterms:modified>
</cp:coreProperties>
</file>