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36" r:id="rId7"/>
  </p:sldMasterIdLst>
  <p:notesMasterIdLst>
    <p:notesMasterId r:id="rId28"/>
  </p:notesMasterIdLst>
  <p:sldIdLst>
    <p:sldId id="301" r:id="rId8"/>
    <p:sldId id="257" r:id="rId9"/>
    <p:sldId id="259" r:id="rId10"/>
    <p:sldId id="258" r:id="rId11"/>
    <p:sldId id="260" r:id="rId12"/>
    <p:sldId id="261" r:id="rId13"/>
    <p:sldId id="262" r:id="rId14"/>
    <p:sldId id="266" r:id="rId15"/>
    <p:sldId id="265" r:id="rId16"/>
    <p:sldId id="267" r:id="rId17"/>
    <p:sldId id="268" r:id="rId18"/>
    <p:sldId id="296" r:id="rId19"/>
    <p:sldId id="269" r:id="rId20"/>
    <p:sldId id="273" r:id="rId21"/>
    <p:sldId id="271" r:id="rId22"/>
    <p:sldId id="297" r:id="rId23"/>
    <p:sldId id="274" r:id="rId24"/>
    <p:sldId id="275" r:id="rId25"/>
    <p:sldId id="276"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2" d="100"/>
          <a:sy n="72" d="100"/>
        </p:scale>
        <p:origin x="7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4008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99724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2025/11/9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2025/11/9</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6.jpeg"/><Relationship Id="rId17" Type="http://schemas.openxmlformats.org/officeDocument/2006/relationships/image" Target="../media/image11.png"/><Relationship Id="rId2" Type="http://schemas.openxmlformats.org/officeDocument/2006/relationships/tags" Target="../tags/tag2.xml"/><Relationship Id="rId16" Type="http://schemas.openxmlformats.org/officeDocument/2006/relationships/image" Target="../media/image1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image" Target="../media/image9.png"/><Relationship Id="rId10" Type="http://schemas.openxmlformats.org/officeDocument/2006/relationships/slideLayout" Target="../slideLayouts/slideLayout12.xml"/><Relationship Id="rId19" Type="http://schemas.openxmlformats.org/officeDocument/2006/relationships/image" Target="../media/image1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jpeg"/><Relationship Id="rId15" Type="http://schemas.microsoft.com/office/2007/relationships/hdphoto" Target="../media/hdphoto4.wdp"/><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8.wdp"/><Relationship Id="rId18" Type="http://schemas.openxmlformats.org/officeDocument/2006/relationships/image" Target="../media/image30.png"/><Relationship Id="rId26" Type="http://schemas.openxmlformats.org/officeDocument/2006/relationships/image" Target="../media/image34.png"/><Relationship Id="rId3" Type="http://schemas.openxmlformats.org/officeDocument/2006/relationships/image" Target="../media/image25.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8.png"/><Relationship Id="rId17" Type="http://schemas.openxmlformats.org/officeDocument/2006/relationships/slide" Target="slide5.xml"/><Relationship Id="rId25" Type="http://schemas.microsoft.com/office/2007/relationships/hdphoto" Target="../media/hdphoto13.wdp"/><Relationship Id="rId33" Type="http://schemas.openxmlformats.org/officeDocument/2006/relationships/image" Target="../media/image37.png"/><Relationship Id="rId2" Type="http://schemas.openxmlformats.org/officeDocument/2006/relationships/image" Target="../media/image24.jpeg"/><Relationship Id="rId16" Type="http://schemas.microsoft.com/office/2007/relationships/hdphoto" Target="../media/hdphoto9.wdp"/><Relationship Id="rId20" Type="http://schemas.openxmlformats.org/officeDocument/2006/relationships/image" Target="../media/image31.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slide" Target="slide7.xml"/><Relationship Id="rId24" Type="http://schemas.openxmlformats.org/officeDocument/2006/relationships/image" Target="../media/image33.png"/><Relationship Id="rId32" Type="http://schemas.openxmlformats.org/officeDocument/2006/relationships/image" Target="../media/image36.GIF"/><Relationship Id="rId5" Type="http://schemas.openxmlformats.org/officeDocument/2006/relationships/slide" Target="slide4.xml"/><Relationship Id="rId15" Type="http://schemas.openxmlformats.org/officeDocument/2006/relationships/image" Target="../media/image29.png"/><Relationship Id="rId23" Type="http://schemas.microsoft.com/office/2007/relationships/hdphoto" Target="../media/hdphoto12.wdp"/><Relationship Id="rId28" Type="http://schemas.openxmlformats.org/officeDocument/2006/relationships/image" Target="../media/image16.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7.png"/><Relationship Id="rId14" Type="http://schemas.openxmlformats.org/officeDocument/2006/relationships/slide" Target="slide8.xml"/><Relationship Id="rId22" Type="http://schemas.openxmlformats.org/officeDocument/2006/relationships/image" Target="../media/image32.png"/><Relationship Id="rId27" Type="http://schemas.microsoft.com/office/2007/relationships/hdphoto" Target="../media/hdphoto14.wdp"/><Relationship Id="rId30" Type="http://schemas.openxmlformats.org/officeDocument/2006/relationships/image" Target="../media/image35.png"/><Relationship Id="rId35" Type="http://schemas.openxmlformats.org/officeDocument/2006/relationships/image" Target="../media/image38.GIF"/></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1.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microsoft.com/office/2007/relationships/hdphoto" Target="../media/hdphoto18.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1.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8.png"/><Relationship Id="rId4" Type="http://schemas.openxmlformats.org/officeDocument/2006/relationships/image" Target="../media/image40.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5.xml"/><Relationship Id="rId6" Type="http://schemas.microsoft.com/office/2007/relationships/hdphoto" Target="../media/hdphoto18.wdp"/><Relationship Id="rId5" Type="http://schemas.openxmlformats.org/officeDocument/2006/relationships/image" Target="../media/image41.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36.xml"/><Relationship Id="rId6" Type="http://schemas.microsoft.com/office/2007/relationships/hdphoto" Target="../media/hdphoto18.wdp"/><Relationship Id="rId5" Type="http://schemas.openxmlformats.org/officeDocument/2006/relationships/image" Target="../media/image41.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4.xml"/><Relationship Id="rId6" Type="http://schemas.microsoft.com/office/2007/relationships/hdphoto" Target="../media/hdphoto18.wdp"/><Relationship Id="rId5" Type="http://schemas.openxmlformats.org/officeDocument/2006/relationships/image" Target="../media/image41.png"/><Relationship Id="rId4" Type="http://schemas.microsoft.com/office/2007/relationships/hdphoto" Target="../media/hdphoto17.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4055" t="9874" r="5765" b="3240"/>
          <a:stretch/>
        </p:blipFill>
        <p:spPr bwMode="auto">
          <a:xfrm>
            <a:off x="355600" y="677334"/>
            <a:ext cx="11125200" cy="5960533"/>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4" cstate="print">
            <a:extLst>
              <a:ext uri="{28A0092B-C50C-407E-A947-70E740481C1C}">
                <a14:useLocalDpi xmlns:a14="http://schemas.microsoft.com/office/drawing/2010/main" val="0"/>
              </a:ext>
            </a:extLst>
          </a:blip>
          <a:srcRect l="5000" r="5833" b="9410"/>
          <a:stretch/>
        </p:blipFill>
        <p:spPr bwMode="auto">
          <a:xfrm>
            <a:off x="609600" y="0"/>
            <a:ext cx="10871200" cy="6214533"/>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5" cstate="print">
            <a:extLst>
              <a:ext uri="{28A0092B-C50C-407E-A947-70E740481C1C}">
                <a14:useLocalDpi xmlns:a14="http://schemas.microsoft.com/office/drawing/2010/main" val="0"/>
              </a:ext>
            </a:extLst>
          </a:blip>
          <a:srcRect l="59167" t="88615"/>
          <a:stretch/>
        </p:blipFill>
        <p:spPr bwMode="auto">
          <a:xfrm>
            <a:off x="6536267" y="6079067"/>
            <a:ext cx="4978400" cy="781051"/>
          </a:xfrm>
          <a:prstGeom prst="rect">
            <a:avLst/>
          </a:prstGeom>
          <a:noFill/>
          <a:extLst>
            <a:ext uri="{909E8E84-426E-40DD-AFC4-6F175D3DCCD1}">
              <a14:hiddenFill xmlns:a14="http://schemas.microsoft.com/office/drawing/2010/main">
                <a:solidFill>
                  <a:srgbClr val="FFFFFF"/>
                </a:solidFill>
              </a14:hiddenFill>
            </a:ext>
          </a:extLst>
        </p:spPr>
      </p:pic>
      <p:sp>
        <p:nvSpPr>
          <p:cNvPr id="50" name="PA_文本框 2028"/>
          <p:cNvSpPr txBox="1">
            <a:spLocks noChangeArrowheads="1"/>
          </p:cNvSpPr>
          <p:nvPr>
            <p:custDataLst>
              <p:tags r:id="rId5"/>
            </p:custDataLst>
          </p:nvPr>
        </p:nvSpPr>
        <p:spPr bwMode="auto">
          <a:xfrm>
            <a:off x="1749107" y="1709936"/>
            <a:ext cx="9010917" cy="214430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1219170" eaLnBrk="1" hangingPunct="1"/>
            <a:r>
              <a:rPr lang="en-US" altLang="zh-CN" sz="66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Đọc</a:t>
            </a:r>
            <a:r>
              <a:rPr lang="en-US" altLang="zh-CN" sz="66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1219170" eaLnBrk="1" hangingPunct="1"/>
            <a:r>
              <a:rPr lang="en-US" altLang="zh-CN" sz="66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66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66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1+2)</a:t>
            </a:r>
            <a:endParaRPr lang="zh-CN" altLang="en-US" sz="66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2" name="PA_图片 7" descr="C:\Users\Thinkpad\Desktop\学校\1_0008_图层-8.png"/>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0280407" y="9128"/>
            <a:ext cx="1878232" cy="169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 y="3107267"/>
            <a:ext cx="2435597" cy="375073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5135894" y="-699459"/>
            <a:ext cx="1237735" cy="4652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254566" y="-568435"/>
            <a:ext cx="1228861" cy="4471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28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by="(-#ppt_w*2)" calcmode="lin" valueType="num">
                                      <p:cBhvr rctx="PPT">
                                        <p:cTn id="7" dur="500" autoRev="1" fill="hold">
                                          <p:stCondLst>
                                            <p:cond delay="0"/>
                                          </p:stCondLst>
                                        </p:cTn>
                                        <p:tgtEl>
                                          <p:spTgt spid="50"/>
                                        </p:tgtEl>
                                        <p:attrNameLst>
                                          <p:attrName>ppt_w</p:attrName>
                                        </p:attrNameLst>
                                      </p:cBhvr>
                                    </p:anim>
                                    <p:anim by="(#ppt_w*0.50)" calcmode="lin" valueType="num">
                                      <p:cBhvr>
                                        <p:cTn id="8" dur="500" decel="50000" autoRev="1" fill="hold">
                                          <p:stCondLst>
                                            <p:cond delay="0"/>
                                          </p:stCondLst>
                                        </p:cTn>
                                        <p:tgtEl>
                                          <p:spTgt spid="50"/>
                                        </p:tgtEl>
                                        <p:attrNameLst>
                                          <p:attrName>ppt_x</p:attrName>
                                        </p:attrNameLst>
                                      </p:cBhvr>
                                    </p:anim>
                                    <p:anim from="(-#ppt_h/2)" to="(#ppt_y)" calcmode="lin" valueType="num">
                                      <p:cBhvr>
                                        <p:cTn id="9" dur="1000" fill="hold">
                                          <p:stCondLst>
                                            <p:cond delay="0"/>
                                          </p:stCondLst>
                                        </p:cTn>
                                        <p:tgtEl>
                                          <p:spTgt spid="50"/>
                                        </p:tgtEl>
                                        <p:attrNameLst>
                                          <p:attrName>ppt_y</p:attrName>
                                        </p:attrNameLst>
                                      </p:cBhvr>
                                    </p:anim>
                                    <p:animRot by="21600000">
                                      <p:cBhvr>
                                        <p:cTn id="10" dur="1000" fill="hold">
                                          <p:stCondLst>
                                            <p:cond delay="0"/>
                                          </p:stCondLst>
                                        </p:cTn>
                                        <p:tgtEl>
                                          <p:spTgt spid="50"/>
                                        </p:tgtEl>
                                        <p:attrNameLst>
                                          <p:attrName>r</p:attrName>
                                        </p:attrNameLst>
                                      </p:cBhvr>
                                    </p:animRot>
                                  </p:childTnLst>
                                </p:cTn>
                              </p:par>
                            </p:childTnLst>
                          </p:cTn>
                        </p:par>
                        <p:par>
                          <p:cTn id="11" fill="hold">
                            <p:stCondLst>
                              <p:cond delay="2200"/>
                            </p:stCondLst>
                            <p:childTnLst>
                              <p:par>
                                <p:cTn id="12" presetID="3" presetClass="emph" presetSubtype="6" repeatCount="indefinite" fill="hold" grpId="0" nodeType="afterEffect">
                                  <p:stCondLst>
                                    <p:cond delay="0"/>
                                  </p:stCondLst>
                                  <p:iterate type="lt">
                                    <p:tmPct val="0"/>
                                  </p:iterate>
                                  <p:childTnLst>
                                    <p:animClr clrSpc="hsl" dir="cw">
                                      <p:cBhvr override="childStyle">
                                        <p:cTn id="13" dur="2000" fill="hold"/>
                                        <p:tgtEl>
                                          <p:spTgt spid="50"/>
                                        </p:tgtEl>
                                        <p:attrNameLst>
                                          <p:attrName>style.color</p:attrName>
                                        </p:attrNameLst>
                                      </p:cBhvr>
                                      <p:to>
                                        <a:srgbClr val="FFFF00"/>
                                      </p:to>
                                    </p:animClr>
                                  </p:childTnLst>
                                </p:cTn>
                              </p:par>
                            </p:childTnLst>
                          </p:cTn>
                        </p:par>
                        <p:par>
                          <p:cTn id="14" fill="hold">
                            <p:stCondLst>
                              <p:cond delay="4200"/>
                            </p:stCondLst>
                            <p:childTnLst>
                              <p:par>
                                <p:cTn id="15" presetID="10"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par>
                          <p:cTn id="21" fill="hold">
                            <p:stCondLst>
                              <p:cond delay="4700"/>
                            </p:stCondLst>
                            <p:childTnLst>
                              <p:par>
                                <p:cTn id="2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3" dur="6000" spd="-100000" fill="hold"/>
                                        <p:tgtEl>
                                          <p:spTgt spid="54"/>
                                        </p:tgtEl>
                                        <p:attrNameLst>
                                          <p:attrName>ppt_x</p:attrName>
                                          <p:attrName>ppt_y</p:attrName>
                                        </p:attrNameLst>
                                      </p:cBhvr>
                                      <p:rCtr x="10069" y="-48148"/>
                                    </p:animMotion>
                                  </p:childTnLst>
                                </p:cTn>
                              </p:par>
                              <p:par>
                                <p:cTn id="2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2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l"/>
            <a:r>
              <a:rPr lang="en-US" dirty="0">
                <a:latin typeface="Arial-Rounded" panose="020B0500000000000000" pitchFamily="34" charset="0"/>
                <a:cs typeface="Arial-Rounded" panose="020B0500000000000000" pitchFamily="34" charset="0"/>
              </a:rPr>
              <a:t>1. </a:t>
            </a:r>
            <a:r>
              <a:rPr lang="en-US" dirty="0" err="1">
                <a:latin typeface="Arial-Rounded" panose="020B0500000000000000" pitchFamily="34" charset="0"/>
                <a:cs typeface="Arial-Rounded" panose="020B0500000000000000" pitchFamily="34" charset="0"/>
              </a:rPr>
              <a:t>Khi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vui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chơi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cùng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bạn</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em</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cảm</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thấy</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thế</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nào</a:t>
            </a:r>
            <a:r>
              <a:rPr lang="en-US" dirty="0">
                <a:latin typeface="Arial-Rounded" panose="020B0500000000000000" pitchFamily="34" charset="0"/>
                <a:cs typeface="Arial-Rounded" panose="020B0500000000000000" pitchFamily="34" charset="0"/>
              </a:rPr>
              <a:t>?</a:t>
            </a:r>
            <a:br>
              <a:rPr lang="en-US" dirty="0">
                <a:latin typeface="Arial-Rounded" panose="020B0500000000000000" pitchFamily="34" charset="0"/>
                <a:cs typeface="Arial-Rounded" panose="020B0500000000000000" pitchFamily="34" charset="0"/>
              </a:rPr>
            </a:br>
            <a:r>
              <a:rPr lang="en-US" dirty="0">
                <a:latin typeface="Arial-Rounded" panose="020B0500000000000000" pitchFamily="34" charset="0"/>
                <a:cs typeface="Arial-Rounded" panose="020B0500000000000000" pitchFamily="34" charset="0"/>
              </a:rPr>
              <a:t>2. </a:t>
            </a:r>
            <a:r>
              <a:rPr lang="en-US" dirty="0" err="1">
                <a:latin typeface="Arial-Rounded" panose="020B0500000000000000" pitchFamily="34" charset="0"/>
                <a:cs typeface="Arial-Rounded" panose="020B0500000000000000" pitchFamily="34" charset="0"/>
              </a:rPr>
              <a:t>Khi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xa</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bạn</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em</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cảm</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thấy</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thế</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nào</a:t>
            </a:r>
            <a:r>
              <a:rPr lang="en-US" dirty="0">
                <a:latin typeface="Arial-Rounded" panose="020B0500000000000000" pitchFamily="34" charset="0"/>
                <a:cs typeface="Arial-Rounded" panose="020B0500000000000000" pitchFamily="34" charset="0"/>
              </a:rPr>
              <a:t>?</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a:extLst>
              <a:ext uri="{FF2B5EF4-FFF2-40B4-BE49-F238E27FC236}">
                <a16:creationId xmlns:a16="http://schemas.microsoft.com/office/drawing/2014/main" id="{BA955EC2-ECBA-4C00-A61D-75D00AAC3C1F}"/>
              </a:ext>
            </a:extLst>
          </p:cNvPr>
          <p:cNvSpPr/>
          <p:nvPr/>
        </p:nvSpPr>
        <p:spPr>
          <a:xfrm>
            <a:off x="476518" y="1003935"/>
            <a:ext cx="249922" cy="38798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1" name="Rectangle 10">
            <a:extLst>
              <a:ext uri="{FF2B5EF4-FFF2-40B4-BE49-F238E27FC236}">
                <a16:creationId xmlns:a16="http://schemas.microsoft.com/office/drawing/2014/main" id="{95899142-119C-477C-A7E4-1BC180DECFEB}"/>
              </a:ext>
            </a:extLst>
          </p:cNvPr>
          <p:cNvSpPr/>
          <p:nvPr/>
        </p:nvSpPr>
        <p:spPr>
          <a:xfrm>
            <a:off x="450635" y="2179687"/>
            <a:ext cx="301686" cy="646331"/>
          </a:xfrm>
          <a:prstGeom prst="rect">
            <a:avLst/>
          </a:prstGeom>
        </p:spPr>
        <p:txBody>
          <a:bodyPr wrap="none">
            <a:spAutoFit/>
          </a:bodyPr>
          <a:lstStyle/>
          <a:p>
            <a:pPr algn="ctr"/>
            <a:r>
              <a:rPr lang="en-US" dirty="0"/>
              <a:t>2</a:t>
            </a:r>
          </a:p>
          <a:p>
            <a:pPr algn="ctr"/>
            <a:endParaRPr lang="en-US" dirty="0"/>
          </a:p>
        </p:txBody>
      </p:sp>
      <p:sp>
        <p:nvSpPr>
          <p:cNvPr id="12" name="Rectangle 11">
            <a:extLst>
              <a:ext uri="{FF2B5EF4-FFF2-40B4-BE49-F238E27FC236}">
                <a16:creationId xmlns:a16="http://schemas.microsoft.com/office/drawing/2014/main" id="{83CFF95B-60EC-4ECC-840D-DE469F11C0CC}"/>
              </a:ext>
            </a:extLst>
          </p:cNvPr>
          <p:cNvSpPr/>
          <p:nvPr/>
        </p:nvSpPr>
        <p:spPr>
          <a:xfrm>
            <a:off x="414020" y="5669399"/>
            <a:ext cx="301686" cy="369332"/>
          </a:xfrm>
          <a:prstGeom prst="rect">
            <a:avLst/>
          </a:prstGeom>
        </p:spPr>
        <p:txBody>
          <a:bodyPr wrap="none">
            <a:spAutoFit/>
          </a:bodyPr>
          <a:lstStyle/>
          <a:p>
            <a:pPr algn="ctr"/>
            <a:r>
              <a:rPr lang="en-US" dirty="0"/>
              <a:t>4</a:t>
            </a:r>
          </a:p>
        </p:txBody>
      </p:sp>
      <p:sp>
        <p:nvSpPr>
          <p:cNvPr id="13" name="Rectangle 12">
            <a:extLst>
              <a:ext uri="{FF2B5EF4-FFF2-40B4-BE49-F238E27FC236}">
                <a16:creationId xmlns:a16="http://schemas.microsoft.com/office/drawing/2014/main" id="{E61E193C-28C6-4AE0-AD7A-18A37572D35C}"/>
              </a:ext>
            </a:extLst>
          </p:cNvPr>
          <p:cNvSpPr/>
          <p:nvPr/>
        </p:nvSpPr>
        <p:spPr>
          <a:xfrm>
            <a:off x="424754" y="3720068"/>
            <a:ext cx="301686" cy="369332"/>
          </a:xfrm>
          <a:prstGeom prst="rect">
            <a:avLst/>
          </a:prstGeom>
        </p:spPr>
        <p:txBody>
          <a:bodyPr wrap="none">
            <a:spAutoFit/>
          </a:bodyPr>
          <a:lstStyle/>
          <a:p>
            <a:pPr algn="ctr"/>
            <a:r>
              <a:rPr lang="en-US" dirty="0"/>
              <a:t>3</a:t>
            </a:r>
          </a:p>
        </p:txBody>
      </p:sp>
    </p:spTree>
    <p:extLst>
      <p:ext uri="{BB962C8B-B14F-4D97-AF65-F5344CB8AC3E}">
        <p14:creationId xmlns:p14="http://schemas.microsoft.com/office/powerpoint/2010/main" val="180212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9"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pic>
        <p:nvPicPr>
          <p:cNvPr id="21" name="Content Placeholder 20" descr="logo"/>
          <p:cNvPicPr>
            <a:picLocks noGrp="1" noChangeAspect="1"/>
          </p:cNvPicPr>
          <p:nvPr>
            <p:ph sz="half" idx="2"/>
          </p:nvPr>
        </p:nvPicPr>
        <p:blipFill>
          <a:blip r:embed="rId3"/>
          <a:stretch>
            <a:fillRect/>
          </a:stretch>
        </p:blipFill>
        <p:spPr>
          <a:xfrm>
            <a:off x="10624820" y="147955"/>
            <a:ext cx="957580" cy="9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a:stretch>
            <a:fillRect/>
          </a:stretch>
        </p:blipFill>
        <p:spPr>
          <a:xfrm>
            <a:off x="-64770" y="26035"/>
            <a:ext cx="957580" cy="977900"/>
          </a:xfrm>
          <a:prstGeom prst="rect">
            <a:avLst/>
          </a:prstGeom>
        </p:spPr>
      </p:pic>
      <p:pic>
        <p:nvPicPr>
          <p:cNvPr id="2"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a:extLst>
              <a:ext uri="{FF2B5EF4-FFF2-40B4-BE49-F238E27FC236}">
                <a16:creationId xmlns:a16="http://schemas.microsoft.com/office/drawing/2014/main" id="{BA955EC2-ECBA-4C00-A61D-75D00AAC3C1F}"/>
              </a:ext>
            </a:extLst>
          </p:cNvPr>
          <p:cNvSpPr/>
          <p:nvPr/>
        </p:nvSpPr>
        <p:spPr>
          <a:xfrm>
            <a:off x="476518" y="1003935"/>
            <a:ext cx="249922" cy="38798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1" name="Rectangle 10">
            <a:extLst>
              <a:ext uri="{FF2B5EF4-FFF2-40B4-BE49-F238E27FC236}">
                <a16:creationId xmlns:a16="http://schemas.microsoft.com/office/drawing/2014/main" id="{95899142-119C-477C-A7E4-1BC180DECFEB}"/>
              </a:ext>
            </a:extLst>
          </p:cNvPr>
          <p:cNvSpPr/>
          <p:nvPr/>
        </p:nvSpPr>
        <p:spPr>
          <a:xfrm>
            <a:off x="450635" y="2179687"/>
            <a:ext cx="301686" cy="646331"/>
          </a:xfrm>
          <a:prstGeom prst="rect">
            <a:avLst/>
          </a:prstGeom>
        </p:spPr>
        <p:txBody>
          <a:bodyPr wrap="none">
            <a:spAutoFit/>
          </a:bodyPr>
          <a:lstStyle/>
          <a:p>
            <a:pPr algn="ctr"/>
            <a:r>
              <a:rPr lang="en-US" dirty="0"/>
              <a:t>2</a:t>
            </a:r>
          </a:p>
          <a:p>
            <a:pPr algn="ctr"/>
            <a:endParaRPr lang="en-US" dirty="0"/>
          </a:p>
        </p:txBody>
      </p:sp>
      <p:sp>
        <p:nvSpPr>
          <p:cNvPr id="12" name="Rectangle 11">
            <a:extLst>
              <a:ext uri="{FF2B5EF4-FFF2-40B4-BE49-F238E27FC236}">
                <a16:creationId xmlns:a16="http://schemas.microsoft.com/office/drawing/2014/main" id="{83CFF95B-60EC-4ECC-840D-DE469F11C0CC}"/>
              </a:ext>
            </a:extLst>
          </p:cNvPr>
          <p:cNvSpPr/>
          <p:nvPr/>
        </p:nvSpPr>
        <p:spPr>
          <a:xfrm>
            <a:off x="414020" y="5669399"/>
            <a:ext cx="301686" cy="369332"/>
          </a:xfrm>
          <a:prstGeom prst="rect">
            <a:avLst/>
          </a:prstGeom>
        </p:spPr>
        <p:txBody>
          <a:bodyPr wrap="none">
            <a:spAutoFit/>
          </a:bodyPr>
          <a:lstStyle/>
          <a:p>
            <a:pPr algn="ctr"/>
            <a:r>
              <a:rPr lang="en-US" dirty="0"/>
              <a:t>4</a:t>
            </a:r>
          </a:p>
        </p:txBody>
      </p:sp>
      <p:sp>
        <p:nvSpPr>
          <p:cNvPr id="13" name="Rectangle 12">
            <a:extLst>
              <a:ext uri="{FF2B5EF4-FFF2-40B4-BE49-F238E27FC236}">
                <a16:creationId xmlns:a16="http://schemas.microsoft.com/office/drawing/2014/main" id="{E61E193C-28C6-4AE0-AD7A-18A37572D35C}"/>
              </a:ext>
            </a:extLst>
          </p:cNvPr>
          <p:cNvSpPr/>
          <p:nvPr/>
        </p:nvSpPr>
        <p:spPr>
          <a:xfrm>
            <a:off x="424754" y="3720068"/>
            <a:ext cx="301686" cy="369332"/>
          </a:xfrm>
          <a:prstGeom prst="rect">
            <a:avLst/>
          </a:prstGeom>
        </p:spPr>
        <p:txBody>
          <a:bodyPr wrap="none">
            <a:spAutoFit/>
          </a:bodyPr>
          <a:lstStyle/>
          <a:p>
            <a:pPr algn="ctr"/>
            <a:r>
              <a:rPr lang="en-US" dirty="0"/>
              <a:t>3</a:t>
            </a:r>
          </a:p>
        </p:txBody>
      </p:sp>
    </p:spTree>
    <p:extLst>
      <p:ext uri="{BB962C8B-B14F-4D97-AF65-F5344CB8AC3E}">
        <p14:creationId xmlns:p14="http://schemas.microsoft.com/office/powerpoint/2010/main" val="26073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6248398" y="-97280"/>
            <a:ext cx="5896045" cy="2917016"/>
          </a:xfrm>
          <a:prstGeom prst="wedgeEllipseCallout">
            <a:avLst>
              <a:gd name="adj1" fmla="val -103261"/>
              <a:gd name="adj2" fmla="val 107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pic>
        <p:nvPicPr>
          <p:cNvPr id="21" name="Content Placeholder 20" descr="logo"/>
          <p:cNvPicPr>
            <a:picLocks noGrp="1" noChangeAspect="1"/>
          </p:cNvPicPr>
          <p:nvPr>
            <p:ph sz="half" idx="2"/>
          </p:nvPr>
        </p:nvPicPr>
        <p:blipFill>
          <a:blip r:embed="rId18"/>
          <a:stretch>
            <a:fillRect/>
          </a:stretch>
        </p:blipFill>
        <p:spPr>
          <a:xfrm>
            <a:off x="10700385" y="-8826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557</Words>
  <Application>Microsoft Office PowerPoint</Application>
  <PresentationFormat>Widescreen</PresentationFormat>
  <Paragraphs>70</Paragraphs>
  <Slides>20</Slides>
  <Notes>5</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20</vt:i4>
      </vt:variant>
    </vt:vector>
  </HeadingPairs>
  <TitlesOfParts>
    <vt:vector size="40" baseType="lpstr">
      <vt:lpstr>等线</vt:lpstr>
      <vt:lpstr>宋体</vt:lpstr>
      <vt:lpstr>华文楷体</vt:lpstr>
      <vt:lpstr>Arial</vt:lpstr>
      <vt:lpstr>Arial Rounded MT Bold</vt:lpstr>
      <vt:lpstr>Arial-Rounded</vt:lpstr>
      <vt:lpstr>Calibri</vt:lpstr>
      <vt:lpstr>Calibri Light</vt:lpstr>
      <vt:lpstr>Franklin Gothic Book</vt:lpstr>
      <vt:lpstr>Franklin Gothic Medium</vt:lpstr>
      <vt:lpstr>Times New Roman</vt:lpstr>
      <vt:lpstr>Wingdings 2</vt:lpstr>
      <vt:lpstr>汉仪黑荔枝体简</vt:lpstr>
      <vt:lpstr>1_Office Theme</vt:lpstr>
      <vt:lpstr>3_Office Theme</vt:lpstr>
      <vt:lpstr>4_Office Theme</vt:lpstr>
      <vt:lpstr>5_Office Theme</vt:lpstr>
      <vt:lpstr>2_Office Theme</vt:lpstr>
      <vt:lpstr>Trek</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Hi</dc:creator>
  <cp:lastModifiedBy>Administrator</cp:lastModifiedBy>
  <cp:revision>8</cp:revision>
  <dcterms:created xsi:type="dcterms:W3CDTF">2021-05-26T07:40:58Z</dcterms:created>
  <dcterms:modified xsi:type="dcterms:W3CDTF">2025-11-09T04:06:02Z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