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724" r:id="rId3"/>
  </p:sldMasterIdLst>
  <p:notesMasterIdLst>
    <p:notesMasterId r:id="rId28"/>
  </p:notesMasterIdLst>
  <p:sldIdLst>
    <p:sldId id="553" r:id="rId4"/>
    <p:sldId id="266" r:id="rId5"/>
    <p:sldId id="555" r:id="rId6"/>
    <p:sldId id="267" r:id="rId7"/>
    <p:sldId id="566" r:id="rId8"/>
    <p:sldId id="269" r:id="rId9"/>
    <p:sldId id="556" r:id="rId10"/>
    <p:sldId id="270" r:id="rId11"/>
    <p:sldId id="291" r:id="rId12"/>
    <p:sldId id="557" r:id="rId13"/>
    <p:sldId id="558" r:id="rId14"/>
    <p:sldId id="559" r:id="rId15"/>
    <p:sldId id="560" r:id="rId16"/>
    <p:sldId id="561" r:id="rId17"/>
    <p:sldId id="268" r:id="rId18"/>
    <p:sldId id="562" r:id="rId19"/>
    <p:sldId id="293" r:id="rId20"/>
    <p:sldId id="295" r:id="rId21"/>
    <p:sldId id="563" r:id="rId22"/>
    <p:sldId id="564" r:id="rId23"/>
    <p:sldId id="565" r:id="rId24"/>
    <p:sldId id="296" r:id="rId25"/>
    <p:sldId id="297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327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9505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821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C32AECF-7DB9-4FA4-A714-E4D7F510A9F7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2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63466FD-C19C-4898-B5D4-6BD9B87FA59A}" type="slidenum">
              <a:rPr lang="vi-VN" sz="120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71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69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343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cs typeface="Arial" panose="020B0604020202020204" pitchFamily="34" charset="0"/>
              </a:rPr>
              <a:t>Trăng ơi ... từ đâu đến</a:t>
            </a: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694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8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8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51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48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63466FD-C19C-4898-B5D4-6BD9B87FA59A}" type="slidenum">
              <a:rPr lang="vi-VN" sz="12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9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7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017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63466FD-C19C-4898-B5D4-6BD9B87FA59A}" type="slidenum">
              <a:rPr lang="vi-VN" sz="12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3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52400"/>
            <a:ext cx="10261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3125-A894-4A8F-AFF0-41AE916462B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3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0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07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9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43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5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1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81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1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0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5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58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52400"/>
            <a:ext cx="10261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3125-A894-4A8F-AFF0-41AE916462B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2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89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7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4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8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8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37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7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59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24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6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2"/>
            <a:ext cx="401108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6" r:id="rId12"/>
    <p:sldLayoutId id="2147483738" r:id="rId13"/>
    <p:sldLayoutId id="2147483739" r:id="rId14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9290" indent="-257810" algn="l" defTabSz="822960" rtl="0" eaLnBrk="1" latinLnBrk="0" hangingPunct="1">
        <a:spcBef>
          <a:spcPct val="24000"/>
        </a:spcBef>
        <a:buFont typeface="Arial" panose="020B0604020202020204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5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D72A-6193-4F21-9903-E6C93A3ACCB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3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8.GIF"/><Relationship Id="rId4" Type="http://schemas.openxmlformats.org/officeDocument/2006/relationships/image" Target="../media/image21.png"/><Relationship Id="rId9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HINHNEN\Khung hinh mau\10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1365" cy="6929755"/>
          </a:xfrm>
        </p:spPr>
      </p:pic>
      <p:sp>
        <p:nvSpPr>
          <p:cNvPr id="4" name="Text Box 12"/>
          <p:cNvSpPr txBox="1"/>
          <p:nvPr/>
        </p:nvSpPr>
        <p:spPr>
          <a:xfrm>
            <a:off x="1639614" y="1679943"/>
            <a:ext cx="921727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16: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ra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2774950" y="3224213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3232150" y="3833813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2774950" y="4214813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470150" y="3681413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2089150" y="3833813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8566150" y="3376613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8261350" y="3833813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8947150" y="3833813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6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6795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94" y="77002"/>
            <a:ext cx="5945205" cy="678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83876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061666" y="754062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10040" y="1628775"/>
            <a:ext cx="6916420" cy="1376180"/>
            <a:chOff x="182837" y="2969368"/>
            <a:chExt cx="2109019" cy="2109019"/>
          </a:xfrm>
        </p:grpSpPr>
        <p:sp>
          <p:nvSpPr>
            <p:cNvPr id="43" name="Hexagon 42"/>
            <p:cNvSpPr/>
            <p:nvPr/>
          </p:nvSpPr>
          <p:spPr>
            <a:xfrm>
              <a:off x="182837" y="2969368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4975" y="3537955"/>
              <a:ext cx="1808630" cy="117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Cỏ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dại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613408" y="3374225"/>
            <a:ext cx="6916420" cy="1376180"/>
            <a:chOff x="182837" y="2969368"/>
            <a:chExt cx="2109019" cy="2109019"/>
          </a:xfrm>
        </p:grpSpPr>
        <p:sp>
          <p:nvSpPr>
            <p:cNvPr id="22" name="Hexagon 21"/>
            <p:cNvSpPr/>
            <p:nvPr/>
          </p:nvSpPr>
          <p:spPr>
            <a:xfrm>
              <a:off x="182837" y="2969368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0300" y="3205745"/>
              <a:ext cx="1808630" cy="990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Thứ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535475" y="3528466"/>
            <a:ext cx="593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    s</a:t>
            </a:r>
            <a:r>
              <a:rPr lang="en-US" sz="4800" noProof="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au </a:t>
            </a:r>
            <a:r>
              <a:rPr lang="en-US" sz="4800" noProof="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đó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D0102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029884" y="2411413"/>
            <a:ext cx="87376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Luyện đọc theo nhóm</a:t>
            </a:r>
          </a:p>
        </p:txBody>
      </p:sp>
      <p:sp>
        <p:nvSpPr>
          <p:cNvPr id="22532" name="AutoShape 19"/>
          <p:cNvSpPr>
            <a:spLocks noChangeArrowheads="1"/>
          </p:cNvSpPr>
          <p:nvPr/>
        </p:nvSpPr>
        <p:spPr bwMode="auto">
          <a:xfrm>
            <a:off x="4618567" y="4343400"/>
            <a:ext cx="3562351" cy="2209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750570" y="1596094"/>
            <a:ext cx="10972800" cy="873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9753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 rot="366346">
            <a:off x="1727200" y="1814513"/>
            <a:ext cx="87376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2236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Times New Roman" panose="02020603050405020304"/>
                <a:cs typeface="Times New Roman" panose="02020603050405020304"/>
              </a:rPr>
              <a:t>Ai đọc hay hơn?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3556001" y="762001"/>
            <a:ext cx="241236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Thi đọc</a:t>
            </a:r>
          </a:p>
        </p:txBody>
      </p:sp>
      <p:pic>
        <p:nvPicPr>
          <p:cNvPr id="23557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949575"/>
            <a:ext cx="2133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705350"/>
            <a:ext cx="2133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981575"/>
            <a:ext cx="2133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917" y="4087813"/>
            <a:ext cx="2133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4" y="977900"/>
            <a:ext cx="2133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762000"/>
            <a:ext cx="2133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0" descr="Thao luan nh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67" y="4087814"/>
            <a:ext cx="5691717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4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OSHIBA\Downloads\Hinh dong\Picture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8" y="0"/>
            <a:ext cx="12145433" cy="70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8" descr="Daolua1-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5994400"/>
            <a:ext cx="125095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9" descr="Daolua1-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5465764"/>
            <a:ext cx="105621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0" descr="Daolua1-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757863"/>
            <a:ext cx="1115484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2" descr="Daolua1-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7" y="5072063"/>
            <a:ext cx="84455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3" descr="Daolua1-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4" y="4586288"/>
            <a:ext cx="73236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4" descr="Daolua1-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076700"/>
            <a:ext cx="7048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5" descr="Daolua1-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595688"/>
            <a:ext cx="60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6" descr="Daolua1-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3538">
            <a:off x="10561638" y="5178426"/>
            <a:ext cx="1266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7" descr="Daolua1-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634">
            <a:off x="9283701" y="5967414"/>
            <a:ext cx="136948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8" descr="Daolua1-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3886">
            <a:off x="11201400" y="4563005"/>
            <a:ext cx="990600" cy="143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963729" y="1603375"/>
            <a:ext cx="10668000" cy="2982913"/>
          </a:xfrm>
          <a:prstGeom prst="horizontalScroll">
            <a:avLst>
              <a:gd name="adj" fmla="val 1875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26638" name="Picture 54" descr="GARDA0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5600" y="5534026"/>
            <a:ext cx="452331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1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2708275"/>
            <a:ext cx="2133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1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3" y="4884738"/>
            <a:ext cx="2133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1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84" y="5049838"/>
            <a:ext cx="2133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1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1" y="1190625"/>
            <a:ext cx="2133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1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84" y="1484313"/>
            <a:ext cx="2133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4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E7D17C-8ED1-4A76-B91A-CD50EEB51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748" y="89452"/>
            <a:ext cx="11370365" cy="2289907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6B20624-2B04-4D35-A636-A913F3068E17}"/>
              </a:ext>
            </a:extLst>
          </p:cNvPr>
          <p:cNvSpPr/>
          <p:nvPr/>
        </p:nvSpPr>
        <p:spPr>
          <a:xfrm>
            <a:off x="1013791" y="3588152"/>
            <a:ext cx="2192395" cy="8449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50D654-247D-4462-A80A-89AA2FCBAB34}"/>
              </a:ext>
            </a:extLst>
          </p:cNvPr>
          <p:cNvSpPr/>
          <p:nvPr/>
        </p:nvSpPr>
        <p:spPr>
          <a:xfrm>
            <a:off x="3692072" y="3683903"/>
            <a:ext cx="2773222" cy="8449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594A5A-D535-496A-A9ED-04A2E8B918EE}"/>
              </a:ext>
            </a:extLst>
          </p:cNvPr>
          <p:cNvSpPr/>
          <p:nvPr/>
        </p:nvSpPr>
        <p:spPr>
          <a:xfrm>
            <a:off x="6725269" y="3683903"/>
            <a:ext cx="2180192" cy="8449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666C73-E01D-4AA8-A553-9CF7CA1D0527}"/>
              </a:ext>
            </a:extLst>
          </p:cNvPr>
          <p:cNvSpPr/>
          <p:nvPr/>
        </p:nvSpPr>
        <p:spPr>
          <a:xfrm>
            <a:off x="9201875" y="3643392"/>
            <a:ext cx="2735021" cy="8449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66C0FAD-E468-4442-820B-C78D1F5AD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40" y="337930"/>
            <a:ext cx="11648660" cy="5321725"/>
          </a:xfrm>
          <a:prstGeom prst="rect">
            <a:avLst/>
          </a:prstGeom>
        </p:spPr>
      </p:pic>
      <p:sp>
        <p:nvSpPr>
          <p:cNvPr id="16" name="Content Placeholder 12"/>
          <p:cNvSpPr txBox="1">
            <a:spLocks/>
          </p:cNvSpPr>
          <p:nvPr/>
        </p:nvSpPr>
        <p:spPr>
          <a:xfrm>
            <a:off x="929474" y="5750651"/>
            <a:ext cx="10972800" cy="873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719557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46E093-1D57-4D6D-9218-61A2A02D2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69" y="199142"/>
            <a:ext cx="7161196" cy="2734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345073-FEA0-49BF-9167-1D3DC60EC059}"/>
              </a:ext>
            </a:extLst>
          </p:cNvPr>
          <p:cNvSpPr txBox="1"/>
          <p:nvPr/>
        </p:nvSpPr>
        <p:spPr>
          <a:xfrm>
            <a:off x="1354238" y="3240911"/>
            <a:ext cx="792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Theo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F0A17-A889-48B0-A173-8B778C285D5F}"/>
              </a:ext>
            </a:extLst>
          </p:cNvPr>
          <p:cNvSpPr txBox="1"/>
          <p:nvPr/>
        </p:nvSpPr>
        <p:spPr>
          <a:xfrm>
            <a:off x="1354238" y="3825686"/>
            <a:ext cx="9734309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2F5B30-A56E-4728-9227-E75D06A88F8B}"/>
              </a:ext>
            </a:extLst>
          </p:cNvPr>
          <p:cNvSpPr/>
          <p:nvPr/>
        </p:nvSpPr>
        <p:spPr>
          <a:xfrm>
            <a:off x="1242391" y="5517591"/>
            <a:ext cx="544010" cy="58477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130"/>
            <a:ext cx="12288253" cy="61183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7DF99-5B30-47C0-8E2D-B1F12C1FF6EA}"/>
              </a:ext>
            </a:extLst>
          </p:cNvPr>
          <p:cNvCxnSpPr/>
          <p:nvPr/>
        </p:nvCxnSpPr>
        <p:spPr>
          <a:xfrm>
            <a:off x="5221818" y="2569580"/>
            <a:ext cx="196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C4699D-4967-4650-8C2E-361D18CAFA32}"/>
              </a:ext>
            </a:extLst>
          </p:cNvPr>
          <p:cNvCxnSpPr>
            <a:cxnSpLocks/>
          </p:cNvCxnSpPr>
          <p:nvPr/>
        </p:nvCxnSpPr>
        <p:spPr>
          <a:xfrm>
            <a:off x="4536018" y="2983125"/>
            <a:ext cx="2546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104B68-3526-4F19-B700-469D811EF3E4}"/>
              </a:ext>
            </a:extLst>
          </p:cNvPr>
          <p:cNvCxnSpPr>
            <a:cxnSpLocks/>
          </p:cNvCxnSpPr>
          <p:nvPr/>
        </p:nvCxnSpPr>
        <p:spPr>
          <a:xfrm>
            <a:off x="9931581" y="2569580"/>
            <a:ext cx="25464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1B3FCA-7907-4D13-AB76-5F71C0CDC1D1}"/>
              </a:ext>
            </a:extLst>
          </p:cNvPr>
          <p:cNvCxnSpPr>
            <a:cxnSpLocks/>
          </p:cNvCxnSpPr>
          <p:nvPr/>
        </p:nvCxnSpPr>
        <p:spPr>
          <a:xfrm>
            <a:off x="9491491" y="2974571"/>
            <a:ext cx="25464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Content Placeholder 12"/>
          <p:cNvSpPr txBox="1">
            <a:spLocks/>
          </p:cNvSpPr>
          <p:nvPr/>
        </p:nvSpPr>
        <p:spPr>
          <a:xfrm>
            <a:off x="786935" y="6257545"/>
            <a:ext cx="10972800" cy="873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320" y="2032635"/>
            <a:ext cx="2617470" cy="2108835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8022" y="2318206"/>
              <a:ext cx="1711988" cy="132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Trả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lời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hỏi</a:t>
              </a:r>
            </a:p>
          </p:txBody>
        </p:sp>
      </p:grpSp>
      <p:sp>
        <p:nvSpPr>
          <p:cNvPr id="28" name="2"/>
          <p:cNvSpPr/>
          <p:nvPr/>
        </p:nvSpPr>
        <p:spPr>
          <a:xfrm>
            <a:off x="2902585" y="182245"/>
            <a:ext cx="9128125" cy="627888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311525" y="1355725"/>
            <a:ext cx="8880475" cy="1070610"/>
            <a:chOff x="156834" y="1116018"/>
            <a:chExt cx="2172941" cy="2986082"/>
          </a:xfrm>
        </p:grpSpPr>
        <p:sp>
          <p:nvSpPr>
            <p:cNvPr id="43" name="Hexagon 42"/>
            <p:cNvSpPr/>
            <p:nvPr/>
          </p:nvSpPr>
          <p:spPr>
            <a:xfrm>
              <a:off x="156834" y="1116018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1108" y="1915339"/>
              <a:ext cx="2038667" cy="197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 1. 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ai?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70846" y="286422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320" y="2032635"/>
            <a:ext cx="2617470" cy="2108835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311525" y="1355725"/>
            <a:ext cx="8880475" cy="1070610"/>
            <a:chOff x="156834" y="1116018"/>
            <a:chExt cx="2172941" cy="2986082"/>
          </a:xfrm>
        </p:grpSpPr>
        <p:sp>
          <p:nvSpPr>
            <p:cNvPr id="25" name="Hexagon 24"/>
            <p:cNvSpPr/>
            <p:nvPr/>
          </p:nvSpPr>
          <p:spPr>
            <a:xfrm>
              <a:off x="156834" y="1116018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43"/>
            <p:cNvSpPr txBox="1"/>
            <p:nvPr/>
          </p:nvSpPr>
          <p:spPr>
            <a:xfrm>
              <a:off x="291108" y="1915339"/>
              <a:ext cx="2038667" cy="197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  Qua câu chuyện e hiểu ra điều gì?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2901950" y="3007360"/>
            <a:ext cx="9128760" cy="2533650"/>
          </a:xfrm>
          <a:prstGeom prst="horizontalScroll">
            <a:avLst>
              <a:gd name="adj" fmla="val 1875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kiên trì tập luyện gấu con từ chỗ đá </a:t>
            </a:r>
          </a:p>
          <a:p>
            <a:pPr algn="l"/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chưa giỏi chỉ làm cầu thủ dự bị, đã đá bóng </a:t>
            </a:r>
          </a:p>
          <a:p>
            <a:pPr algn="l"/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và trở thành cầu thủ chính thức.</a:t>
            </a:r>
          </a:p>
        </p:txBody>
      </p:sp>
    </p:spTree>
    <p:extLst>
      <p:ext uri="{BB962C8B-B14F-4D97-AF65-F5344CB8AC3E}">
        <p14:creationId xmlns:p14="http://schemas.microsoft.com/office/powerpoint/2010/main" val="76650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714" y="0"/>
            <a:ext cx="11839241" cy="1126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83E1AD-F17B-41A2-940E-0F9DD9447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7913"/>
            <a:ext cx="12192000" cy="552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18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thực hành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033670" y="748749"/>
            <a:ext cx="10429460" cy="1550504"/>
          </a:xfrm>
          <a:prstGeom prst="cloudCallout">
            <a:avLst>
              <a:gd name="adj1" fmla="val -39594"/>
              <a:gd name="adj2" fmla="val 318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 lại </a:t>
            </a:r>
          </a:p>
        </p:txBody>
      </p:sp>
      <p:pic>
        <p:nvPicPr>
          <p:cNvPr id="2969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6335"/>
            <a:ext cx="12192000" cy="449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23622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89633" y="-358245"/>
            <a:ext cx="1771651" cy="23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55" y="-22860"/>
            <a:ext cx="7894320" cy="5617845"/>
          </a:xfrm>
          <a:prstGeom prst="rect">
            <a:avLst/>
          </a:prstGeom>
        </p:spPr>
      </p:pic>
      <p:pic>
        <p:nvPicPr>
          <p:cNvPr id="6" name="Content Placeholder 10" descr="logo">
            <a:extLst>
              <a:ext uri="{FF2B5EF4-FFF2-40B4-BE49-F238E27FC236}">
                <a16:creationId xmlns:a16="http://schemas.microsoft.com/office/drawing/2014/main" id="{41D0EDE3-ACA0-41A0-9029-AC14FC2B8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6813AD-8ACE-45CD-A194-2CE75D849631}"/>
              </a:ext>
            </a:extLst>
          </p:cNvPr>
          <p:cNvSpPr/>
          <p:nvPr/>
        </p:nvSpPr>
        <p:spPr>
          <a:xfrm>
            <a:off x="1936557" y="5884061"/>
            <a:ext cx="10008516" cy="7934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C11F7D-D349-4077-BCF1-6148FB1B14BA}"/>
              </a:ext>
            </a:extLst>
          </p:cNvPr>
          <p:cNvCxnSpPr/>
          <p:nvPr/>
        </p:nvCxnSpPr>
        <p:spPr>
          <a:xfrm>
            <a:off x="5932170" y="4480560"/>
            <a:ext cx="3886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CE4214-133F-4D95-B44A-BC5E29C96668}"/>
              </a:ext>
            </a:extLst>
          </p:cNvPr>
          <p:cNvCxnSpPr>
            <a:cxnSpLocks/>
          </p:cNvCxnSpPr>
          <p:nvPr/>
        </p:nvCxnSpPr>
        <p:spPr>
          <a:xfrm>
            <a:off x="5520690" y="4800600"/>
            <a:ext cx="9829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F4364-E710-4739-986A-2B921CC41062}"/>
              </a:ext>
            </a:extLst>
          </p:cNvPr>
          <p:cNvCxnSpPr>
            <a:cxnSpLocks/>
          </p:cNvCxnSpPr>
          <p:nvPr/>
        </p:nvCxnSpPr>
        <p:spPr>
          <a:xfrm>
            <a:off x="5932170" y="5177790"/>
            <a:ext cx="3886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BCBB6F-D821-417A-83B6-75A9F01785BB}"/>
              </a:ext>
            </a:extLst>
          </p:cNvPr>
          <p:cNvCxnSpPr>
            <a:cxnSpLocks/>
          </p:cNvCxnSpPr>
          <p:nvPr/>
        </p:nvCxnSpPr>
        <p:spPr>
          <a:xfrm>
            <a:off x="5543550" y="5474970"/>
            <a:ext cx="3886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329B9E-DD3A-4457-A079-EA26BC6D1D12}"/>
              </a:ext>
            </a:extLst>
          </p:cNvPr>
          <p:cNvCxnSpPr>
            <a:cxnSpLocks/>
          </p:cNvCxnSpPr>
          <p:nvPr/>
        </p:nvCxnSpPr>
        <p:spPr>
          <a:xfrm>
            <a:off x="7600950" y="2091690"/>
            <a:ext cx="3886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855C66-B699-45D1-B538-605692DA55C7}"/>
              </a:ext>
            </a:extLst>
          </p:cNvPr>
          <p:cNvCxnSpPr>
            <a:cxnSpLocks/>
          </p:cNvCxnSpPr>
          <p:nvPr/>
        </p:nvCxnSpPr>
        <p:spPr>
          <a:xfrm>
            <a:off x="8618220" y="2103120"/>
            <a:ext cx="3886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CC83A6-16D7-4E3D-8FC4-1BC7F2AF1EA2}"/>
              </a:ext>
            </a:extLst>
          </p:cNvPr>
          <p:cNvCxnSpPr>
            <a:cxnSpLocks/>
          </p:cNvCxnSpPr>
          <p:nvPr/>
        </p:nvCxnSpPr>
        <p:spPr>
          <a:xfrm>
            <a:off x="7406640" y="2480310"/>
            <a:ext cx="3886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2F689D-9E65-4D8C-A19E-3DC9DD036DF5}"/>
              </a:ext>
            </a:extLst>
          </p:cNvPr>
          <p:cNvCxnSpPr>
            <a:cxnSpLocks/>
          </p:cNvCxnSpPr>
          <p:nvPr/>
        </p:nvCxnSpPr>
        <p:spPr>
          <a:xfrm>
            <a:off x="8229600" y="2800350"/>
            <a:ext cx="3886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6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9360-F460-4D14-9CEA-BF6A5A99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một câu về một cuốn truyện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44D4-3BA2-4659-AC43-C404776B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Truyện Tích Chu nói về tình cảm bà cháu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A0750-EE2A-46EA-86E2-CFBBA5A4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547" y="2755231"/>
            <a:ext cx="6027821" cy="3553495"/>
          </a:xfrm>
          <a:prstGeom prst="rect">
            <a:avLst/>
          </a:prstGeom>
        </p:spPr>
      </p:pic>
      <p:pic>
        <p:nvPicPr>
          <p:cNvPr id="6" name="Content Placeholder 10" descr="logo">
            <a:extLst>
              <a:ext uri="{FF2B5EF4-FFF2-40B4-BE49-F238E27FC236}">
                <a16:creationId xmlns:a16="http://schemas.microsoft.com/office/drawing/2014/main" id="{5240D7E2-FBD8-4B51-9D02-C4AF45532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654" y="154004"/>
            <a:ext cx="165608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0972" y="3066708"/>
            <a:ext cx="4250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tạm biệt các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01465" y="2195655"/>
            <a:ext cx="6862813" cy="2108835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3299" y="2648750"/>
              <a:ext cx="1711988" cy="101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KHÁM</a:t>
              </a:r>
              <a:r>
                <a:rPr kumimoji="0" lang="en-US" altLang="zh-CN" sz="60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PHÁ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70846" y="286422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4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13" y="-134753"/>
            <a:ext cx="11271183" cy="65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78"/>
            <a:ext cx="12191999" cy="661599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24DA150-F216-4426-9929-CA50616C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10" y="1645920"/>
            <a:ext cx="527050" cy="2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1EAA250-9FB3-41BF-BE75-CC4AE62F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10" y="4599932"/>
            <a:ext cx="527050" cy="208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B317A59-2C14-466D-A15A-ADEEACE5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94" y="1886102"/>
            <a:ext cx="527050" cy="191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B543BCD-E78D-4712-B4E5-6F90DE0A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84" y="3881153"/>
            <a:ext cx="527050" cy="19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F0A51C1-FC09-47FD-85F0-A0BE0E03AD59}"/>
              </a:ext>
            </a:extLst>
          </p:cNvPr>
          <p:cNvSpPr/>
          <p:nvPr/>
        </p:nvSpPr>
        <p:spPr>
          <a:xfrm>
            <a:off x="1705065" y="2155344"/>
            <a:ext cx="527050" cy="39340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AEDDF2-FB87-4F01-AFDA-DC9324B494EF}"/>
              </a:ext>
            </a:extLst>
          </p:cNvPr>
          <p:cNvSpPr/>
          <p:nvPr/>
        </p:nvSpPr>
        <p:spPr>
          <a:xfrm>
            <a:off x="1705065" y="4931903"/>
            <a:ext cx="527050" cy="39340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FD2C7D-DD4E-4EF0-B42C-510EC6E1C958}"/>
              </a:ext>
            </a:extLst>
          </p:cNvPr>
          <p:cNvSpPr/>
          <p:nvPr/>
        </p:nvSpPr>
        <p:spPr>
          <a:xfrm>
            <a:off x="6011844" y="2352046"/>
            <a:ext cx="527050" cy="39340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B37630-25CA-4742-8686-1776A54B791F}"/>
              </a:ext>
            </a:extLst>
          </p:cNvPr>
          <p:cNvSpPr/>
          <p:nvPr/>
        </p:nvSpPr>
        <p:spPr>
          <a:xfrm>
            <a:off x="6046330" y="4099380"/>
            <a:ext cx="508154" cy="36358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93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2" y="0"/>
            <a:ext cx="11989868" cy="66833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D189AB-DE25-42D2-AA90-76378CE3EE98}"/>
              </a:ext>
            </a:extLst>
          </p:cNvPr>
          <p:cNvCxnSpPr/>
          <p:nvPr/>
        </p:nvCxnSpPr>
        <p:spPr>
          <a:xfrm flipH="1">
            <a:off x="5523747" y="210056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B2E3AE-4579-4F4F-8C73-33B02CBCA25F}"/>
              </a:ext>
            </a:extLst>
          </p:cNvPr>
          <p:cNvCxnSpPr/>
          <p:nvPr/>
        </p:nvCxnSpPr>
        <p:spPr>
          <a:xfrm flipH="1">
            <a:off x="5644038" y="25134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178FC1-945C-427A-84EE-FE28885524FD}"/>
              </a:ext>
            </a:extLst>
          </p:cNvPr>
          <p:cNvCxnSpPr/>
          <p:nvPr/>
        </p:nvCxnSpPr>
        <p:spPr>
          <a:xfrm flipH="1">
            <a:off x="5066924" y="29535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850B8C-929F-4F75-B4B2-0A36A89EF3F0}"/>
              </a:ext>
            </a:extLst>
          </p:cNvPr>
          <p:cNvCxnSpPr/>
          <p:nvPr/>
        </p:nvCxnSpPr>
        <p:spPr>
          <a:xfrm flipH="1">
            <a:off x="5522929" y="33520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9A03CF-40DE-4355-AD93-75528A9F478B}"/>
              </a:ext>
            </a:extLst>
          </p:cNvPr>
          <p:cNvCxnSpPr/>
          <p:nvPr/>
        </p:nvCxnSpPr>
        <p:spPr>
          <a:xfrm flipH="1">
            <a:off x="5105024" y="37684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7201BE-3C93-4A63-BA43-67A62FEC4ED2}"/>
              </a:ext>
            </a:extLst>
          </p:cNvPr>
          <p:cNvCxnSpPr/>
          <p:nvPr/>
        </p:nvCxnSpPr>
        <p:spPr>
          <a:xfrm flipH="1">
            <a:off x="5651559" y="415834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C79AF7-BC9E-409E-97E2-4DB0652CE53E}"/>
              </a:ext>
            </a:extLst>
          </p:cNvPr>
          <p:cNvCxnSpPr/>
          <p:nvPr/>
        </p:nvCxnSpPr>
        <p:spPr>
          <a:xfrm flipH="1">
            <a:off x="5938772" y="493671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6A62B2-152E-4AE6-8776-6161F86098FA}"/>
              </a:ext>
            </a:extLst>
          </p:cNvPr>
          <p:cNvCxnSpPr/>
          <p:nvPr/>
        </p:nvCxnSpPr>
        <p:spPr>
          <a:xfrm flipH="1">
            <a:off x="6208045" y="527527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9BFE7D-B6D3-4AD0-95E2-ACCA724E2862}"/>
              </a:ext>
            </a:extLst>
          </p:cNvPr>
          <p:cNvCxnSpPr/>
          <p:nvPr/>
        </p:nvCxnSpPr>
        <p:spPr>
          <a:xfrm flipH="1">
            <a:off x="6025007" y="580105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F2BCBB-C007-45D1-A27B-BC0050EF2FE2}"/>
              </a:ext>
            </a:extLst>
          </p:cNvPr>
          <p:cNvCxnSpPr/>
          <p:nvPr/>
        </p:nvCxnSpPr>
        <p:spPr>
          <a:xfrm flipH="1">
            <a:off x="5338003" y="614622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C53DDB-8AC1-4CE6-A23D-98547C2F53C7}"/>
              </a:ext>
            </a:extLst>
          </p:cNvPr>
          <p:cNvCxnSpPr/>
          <p:nvPr/>
        </p:nvCxnSpPr>
        <p:spPr>
          <a:xfrm flipH="1">
            <a:off x="9911346" y="211479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9CAB6E-9A2A-44CD-8ED7-4B1393739CBA}"/>
              </a:ext>
            </a:extLst>
          </p:cNvPr>
          <p:cNvCxnSpPr/>
          <p:nvPr/>
        </p:nvCxnSpPr>
        <p:spPr>
          <a:xfrm flipH="1">
            <a:off x="10228632" y="26515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1A8EFB-6E7A-41D2-B13E-29580F44D929}"/>
              </a:ext>
            </a:extLst>
          </p:cNvPr>
          <p:cNvCxnSpPr/>
          <p:nvPr/>
        </p:nvCxnSpPr>
        <p:spPr>
          <a:xfrm flipH="1">
            <a:off x="9873246" y="29535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FA5F6C-94F5-4102-8263-E671E4A57741}"/>
              </a:ext>
            </a:extLst>
          </p:cNvPr>
          <p:cNvCxnSpPr/>
          <p:nvPr/>
        </p:nvCxnSpPr>
        <p:spPr>
          <a:xfrm flipH="1">
            <a:off x="9949446" y="339366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05BE20-2D24-4B45-AD8A-BFC406AC9CB9}"/>
              </a:ext>
            </a:extLst>
          </p:cNvPr>
          <p:cNvCxnSpPr/>
          <p:nvPr/>
        </p:nvCxnSpPr>
        <p:spPr>
          <a:xfrm flipH="1">
            <a:off x="10552178" y="420851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C2CA1A-20B2-43B5-996D-7124996459EB}"/>
              </a:ext>
            </a:extLst>
          </p:cNvPr>
          <p:cNvCxnSpPr/>
          <p:nvPr/>
        </p:nvCxnSpPr>
        <p:spPr>
          <a:xfrm flipH="1">
            <a:off x="9700008" y="45636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B2C7E6-EC2D-4EE8-A333-1BC050164B93}"/>
              </a:ext>
            </a:extLst>
          </p:cNvPr>
          <p:cNvCxnSpPr/>
          <p:nvPr/>
        </p:nvCxnSpPr>
        <p:spPr>
          <a:xfrm flipH="1">
            <a:off x="9774932" y="500376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3401A6-3A5B-4849-977B-4A9311D903E9}"/>
              </a:ext>
            </a:extLst>
          </p:cNvPr>
          <p:cNvCxnSpPr/>
          <p:nvPr/>
        </p:nvCxnSpPr>
        <p:spPr>
          <a:xfrm flipH="1">
            <a:off x="10059028" y="537680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5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51067" y="5293455"/>
            <a:ext cx="1107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gồm 4 </a:t>
            </a:r>
            <a:r>
              <a:rPr lang="en-US" sz="36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1" dirty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5088"/>
            <a:ext cx="19685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3398">
            <a:off x="10274300" y="-209550"/>
            <a:ext cx="1771650" cy="206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2242110" y="2772166"/>
            <a:ext cx="7495117" cy="2135750"/>
          </a:xfrm>
          <a:prstGeom prst="wave">
            <a:avLst>
              <a:gd name="adj1" fmla="val 12413"/>
              <a:gd name="adj2" fmla="val -2765"/>
            </a:avLst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64" y="-71438"/>
            <a:ext cx="19685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3398">
            <a:off x="10236835" y="-215900"/>
            <a:ext cx="1771650" cy="206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9373"/>
            <a:ext cx="19685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3398">
            <a:off x="10274935" y="-221615"/>
            <a:ext cx="1771650" cy="206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-59373"/>
            <a:ext cx="19685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3398">
            <a:off x="10275570" y="-221615"/>
            <a:ext cx="1771650" cy="206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750570" y="1076325"/>
            <a:ext cx="10972800" cy="8737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</a:p>
        </p:txBody>
      </p:sp>
    </p:spTree>
    <p:extLst>
      <p:ext uri="{BB962C8B-B14F-4D97-AF65-F5344CB8AC3E}">
        <p14:creationId xmlns:p14="http://schemas.microsoft.com/office/powerpoint/2010/main" val="4273665245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78"/>
            <a:ext cx="12191999" cy="661599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24DA150-F216-4426-9929-CA50616C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10" y="1645920"/>
            <a:ext cx="527050" cy="2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1EAA250-9FB3-41BF-BE75-CC4AE62F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10" y="4599932"/>
            <a:ext cx="527050" cy="208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B317A59-2C14-466D-A15A-ADEEACE5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94" y="1886102"/>
            <a:ext cx="527050" cy="191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B543BCD-E78D-4712-B4E5-6F90DE0A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84" y="3881153"/>
            <a:ext cx="527050" cy="19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F0A51C1-FC09-47FD-85F0-A0BE0E03AD59}"/>
              </a:ext>
            </a:extLst>
          </p:cNvPr>
          <p:cNvSpPr/>
          <p:nvPr/>
        </p:nvSpPr>
        <p:spPr>
          <a:xfrm>
            <a:off x="1705065" y="2155344"/>
            <a:ext cx="527050" cy="39340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AEDDF2-FB87-4F01-AFDA-DC9324B494EF}"/>
              </a:ext>
            </a:extLst>
          </p:cNvPr>
          <p:cNvSpPr/>
          <p:nvPr/>
        </p:nvSpPr>
        <p:spPr>
          <a:xfrm>
            <a:off x="1705065" y="4931903"/>
            <a:ext cx="527050" cy="39340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FD2C7D-DD4E-4EF0-B42C-510EC6E1C958}"/>
              </a:ext>
            </a:extLst>
          </p:cNvPr>
          <p:cNvSpPr/>
          <p:nvPr/>
        </p:nvSpPr>
        <p:spPr>
          <a:xfrm>
            <a:off x="6011844" y="2352046"/>
            <a:ext cx="527050" cy="39340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B37630-25CA-4742-8686-1776A54B791F}"/>
              </a:ext>
            </a:extLst>
          </p:cNvPr>
          <p:cNvSpPr/>
          <p:nvPr/>
        </p:nvSpPr>
        <p:spPr>
          <a:xfrm>
            <a:off x="6046330" y="4099380"/>
            <a:ext cx="508154" cy="36358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799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259304" y="614014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94945" y="2599833"/>
            <a:ext cx="6916420" cy="1376180"/>
            <a:chOff x="182837" y="2969368"/>
            <a:chExt cx="2109019" cy="2109019"/>
          </a:xfrm>
        </p:grpSpPr>
        <p:sp>
          <p:nvSpPr>
            <p:cNvPr id="43" name="Hexagon 42"/>
            <p:cNvSpPr/>
            <p:nvPr/>
          </p:nvSpPr>
          <p:spPr>
            <a:xfrm>
              <a:off x="182837" y="2969368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4975" y="3537955"/>
              <a:ext cx="1808630" cy="1273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Cỏ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dại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414</Words>
  <Application>Microsoft Office PowerPoint</Application>
  <PresentationFormat>Widescreen</PresentationFormat>
  <Paragraphs>75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等线</vt:lpstr>
      <vt:lpstr>宋体</vt:lpstr>
      <vt:lpstr>Arial</vt:lpstr>
      <vt:lpstr>Arial-Rounded</vt:lpstr>
      <vt:lpstr>Calibri</vt:lpstr>
      <vt:lpstr>Calibri Light</vt:lpstr>
      <vt:lpstr>Times New Roman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Đặt một câu về một cuốn truyện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Administrator</cp:lastModifiedBy>
  <cp:revision>27</cp:revision>
  <dcterms:created xsi:type="dcterms:W3CDTF">2021-05-25T10:05:27Z</dcterms:created>
  <dcterms:modified xsi:type="dcterms:W3CDTF">2025-10-15T16:10:33Z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