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8" r:id="rId3"/>
    <p:sldMasterId id="2147483706" r:id="rId4"/>
  </p:sldMasterIdLst>
  <p:notesMasterIdLst>
    <p:notesMasterId r:id="rId25"/>
  </p:notesMasterIdLst>
  <p:sldIdLst>
    <p:sldId id="266" r:id="rId5"/>
    <p:sldId id="510" r:id="rId6"/>
    <p:sldId id="265" r:id="rId7"/>
    <p:sldId id="274" r:id="rId8"/>
    <p:sldId id="269" r:id="rId9"/>
    <p:sldId id="270" r:id="rId10"/>
    <p:sldId id="508" r:id="rId11"/>
    <p:sldId id="512" r:id="rId12"/>
    <p:sldId id="271" r:id="rId13"/>
    <p:sldId id="511" r:id="rId14"/>
    <p:sldId id="513" r:id="rId15"/>
    <p:sldId id="275" r:id="rId16"/>
    <p:sldId id="276" r:id="rId17"/>
    <p:sldId id="514" r:id="rId18"/>
    <p:sldId id="277" r:id="rId19"/>
    <p:sldId id="278" r:id="rId20"/>
    <p:sldId id="516" r:id="rId21"/>
    <p:sldId id="518" r:id="rId22"/>
    <p:sldId id="519" r:id="rId23"/>
    <p:sldId id="5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4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4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90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2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88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15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5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3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marL="0" marR="0" lvl="0" indent="0" algn="l" defTabSz="914354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9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9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5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5" b="1"/>
            </a:lvl4pPr>
            <a:lvl5pPr marL="2438278" indent="0">
              <a:buNone/>
              <a:defRPr sz="2135" b="1"/>
            </a:lvl5pPr>
            <a:lvl6pPr marL="3047848" indent="0">
              <a:buNone/>
              <a:defRPr sz="2135" b="1"/>
            </a:lvl6pPr>
            <a:lvl7pPr marL="3657417" indent="0">
              <a:buNone/>
              <a:defRPr sz="2135" b="1"/>
            </a:lvl7pPr>
            <a:lvl8pPr marL="4266987" indent="0">
              <a:buNone/>
              <a:defRPr sz="2135" b="1"/>
            </a:lvl8pPr>
            <a:lvl9pPr marL="4876557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5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5" b="1"/>
            </a:lvl4pPr>
            <a:lvl5pPr marL="2438278" indent="0">
              <a:buNone/>
              <a:defRPr sz="2135" b="1"/>
            </a:lvl5pPr>
            <a:lvl6pPr marL="3047848" indent="0">
              <a:buNone/>
              <a:defRPr sz="2135" b="1"/>
            </a:lvl6pPr>
            <a:lvl7pPr marL="3657417" indent="0">
              <a:buNone/>
              <a:defRPr sz="2135" b="1"/>
            </a:lvl7pPr>
            <a:lvl8pPr marL="4266987" indent="0">
              <a:buNone/>
              <a:defRPr sz="2135" b="1"/>
            </a:lvl8pPr>
            <a:lvl9pPr marL="4876557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570" indent="0">
              <a:buNone/>
              <a:defRPr sz="1600"/>
            </a:lvl2pPr>
            <a:lvl3pPr marL="1219139" indent="0">
              <a:buNone/>
              <a:defRPr sz="1335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570" indent="0">
              <a:buNone/>
              <a:defRPr sz="3735"/>
            </a:lvl2pPr>
            <a:lvl3pPr marL="1219139" indent="0">
              <a:buNone/>
              <a:defRPr sz="3200"/>
            </a:lvl3pPr>
            <a:lvl4pPr marL="1828709" indent="0">
              <a:buNone/>
              <a:defRPr sz="2665"/>
            </a:lvl4pPr>
            <a:lvl5pPr marL="2438278" indent="0">
              <a:buNone/>
              <a:defRPr sz="2665"/>
            </a:lvl5pPr>
            <a:lvl6pPr marL="3047848" indent="0">
              <a:buNone/>
              <a:defRPr sz="2665"/>
            </a:lvl6pPr>
            <a:lvl7pPr marL="3657417" indent="0">
              <a:buNone/>
              <a:defRPr sz="2665"/>
            </a:lvl7pPr>
            <a:lvl8pPr marL="4266987" indent="0">
              <a:buNone/>
              <a:defRPr sz="2665"/>
            </a:lvl8pPr>
            <a:lvl9pPr marL="4876557" indent="0">
              <a:buNone/>
              <a:defRPr sz="2665"/>
            </a:lvl9pPr>
          </a:lstStyle>
          <a:p>
            <a:pPr marL="0" marR="0" lvl="0" indent="0" algn="l" defTabSz="91435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570" indent="0">
              <a:buNone/>
              <a:defRPr sz="1600"/>
            </a:lvl2pPr>
            <a:lvl3pPr marL="1219139" indent="0">
              <a:buNone/>
              <a:defRPr sz="1335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3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3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1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3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53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589" indent="-228589" algn="l" rtl="0" eaLnBrk="0" fontAlgn="base" hangingPunct="0">
        <a:lnSpc>
          <a:spcPct val="90000"/>
        </a:lnSpc>
        <a:spcBef>
          <a:spcPts val="1001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7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1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5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77" indent="-457177" algn="l" rtl="0" eaLnBrk="0" fontAlgn="base" hangingPunct="0">
        <a:spcBef>
          <a:spcPts val="132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rtl="0" eaLnBrk="0" fontAlgn="base" hangingPunct="0">
        <a:spcBef>
          <a:spcPts val="132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rtl="0" eaLnBrk="0" fontAlgn="base" hangingPunct="0">
        <a:spcBef>
          <a:spcPts val="132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rtl="0" eaLnBrk="0" fontAlgn="base" hangingPunct="0">
        <a:spcBef>
          <a:spcPts val="132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rtl="0" eaLnBrk="0" fontAlgn="base" hangingPunct="0">
        <a:spcBef>
          <a:spcPts val="132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ts val="132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ts val="132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ts val="132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ts val="132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1939" y="1015254"/>
            <a:ext cx="7910831" cy="1295401"/>
            <a:chOff x="9566064" y="964372"/>
            <a:chExt cx="5446164" cy="69825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6" rIns="91428" bIns="45716" spcCol="0" rtlCol="0" anchor="ctr"/>
            <a:lstStyle/>
            <a:p>
              <a:pPr algn="ctr"/>
              <a:endParaRPr lang="en-US" sz="1801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6" rIns="91428" bIns="45716" spcCol="0" rtlCol="0" anchor="ctr"/>
            <a:lstStyle/>
            <a:p>
              <a:pPr algn="ctr"/>
              <a:endParaRPr lang="en-US" sz="1801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6" rIns="91428" bIns="45716" spcCol="0"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114510" y="988015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Rectangle 16"/>
          <p:cNvSpPr/>
          <p:nvPr/>
        </p:nvSpPr>
        <p:spPr>
          <a:xfrm>
            <a:off x="1580756" y="1053718"/>
            <a:ext cx="1258009" cy="999999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7" name="Group 16"/>
          <p:cNvGrpSpPr/>
          <p:nvPr/>
        </p:nvGrpSpPr>
        <p:grpSpPr>
          <a:xfrm>
            <a:off x="1811261" y="802344"/>
            <a:ext cx="1378807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31043" y="823518"/>
            <a:ext cx="1539241" cy="14158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1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1939" y="1092078"/>
            <a:ext cx="7176772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68623" y="2381298"/>
            <a:ext cx="1996476" cy="6184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sách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7234237" y="1921757"/>
            <a:ext cx="4272859" cy="64105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cuốn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82898" y="3332839"/>
            <a:ext cx="2082201" cy="7745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tác</a:t>
            </a:r>
            <a:r>
              <a:rPr lang="en-US" sz="3600" b="1" dirty="0"/>
              <a:t> </a:t>
            </a:r>
            <a:r>
              <a:rPr lang="en-US" sz="3600" b="1" dirty="0" err="1"/>
              <a:t>giả</a:t>
            </a:r>
            <a:endParaRPr lang="en-US" sz="3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" y="4444780"/>
            <a:ext cx="2974674" cy="66773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nhà</a:t>
            </a:r>
            <a:r>
              <a:rPr lang="en-US" sz="3600" b="1" dirty="0"/>
              <a:t> </a:t>
            </a:r>
            <a:r>
              <a:rPr lang="en-US" sz="3600" b="1" dirty="0" err="1"/>
              <a:t>xuất</a:t>
            </a:r>
            <a:r>
              <a:rPr lang="en-US" sz="3600" b="1" dirty="0"/>
              <a:t> </a:t>
            </a:r>
            <a:r>
              <a:rPr lang="en-US" sz="3600" b="1" dirty="0" err="1"/>
              <a:t>bản</a:t>
            </a:r>
            <a:endParaRPr lang="en-US" sz="36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82899" y="5474444"/>
            <a:ext cx="2082201" cy="65327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mục</a:t>
            </a:r>
            <a:r>
              <a:rPr lang="en-US" sz="3600" b="1" dirty="0"/>
              <a:t> </a:t>
            </a:r>
            <a:r>
              <a:rPr lang="en-US" sz="3600" b="1" dirty="0" err="1"/>
              <a:t>lục</a:t>
            </a:r>
            <a:endParaRPr lang="en-US" sz="36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34237" y="2890543"/>
            <a:ext cx="4549085" cy="90604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7348535" y="4175271"/>
            <a:ext cx="4549085" cy="66019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, </a:t>
            </a:r>
            <a:r>
              <a:rPr lang="en-US" sz="2800" dirty="0" err="1"/>
              <a:t>báo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7348536" y="5157336"/>
            <a:ext cx="4549085" cy="128749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cuốn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31774" y="2698955"/>
            <a:ext cx="4647705" cy="6446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3" idx="1"/>
          </p:cNvCxnSpPr>
          <p:nvPr/>
        </p:nvCxnSpPr>
        <p:spPr>
          <a:xfrm>
            <a:off x="2550317" y="3783728"/>
            <a:ext cx="4798216" cy="7216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7" idx="1"/>
          </p:cNvCxnSpPr>
          <p:nvPr/>
        </p:nvCxnSpPr>
        <p:spPr>
          <a:xfrm flipV="1">
            <a:off x="2985144" y="2242282"/>
            <a:ext cx="4249093" cy="25931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4" idx="1"/>
          </p:cNvCxnSpPr>
          <p:nvPr/>
        </p:nvCxnSpPr>
        <p:spPr>
          <a:xfrm flipV="1">
            <a:off x="2631774" y="5801082"/>
            <a:ext cx="4716760" cy="226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16402" y="770559"/>
            <a:ext cx="1108277" cy="44917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93476" y="733539"/>
            <a:ext cx="822959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Chọn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ở </a:t>
            </a:r>
            <a:r>
              <a:rPr lang="en-US" sz="2800" b="1" dirty="0" err="1"/>
              <a:t>cột</a:t>
            </a:r>
            <a:r>
              <a:rPr lang="en-US" sz="2800" b="1" dirty="0"/>
              <a:t> A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dung </a:t>
            </a:r>
            <a:r>
              <a:rPr lang="en-US" sz="2800" b="1" dirty="0" err="1"/>
              <a:t>thích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cột</a:t>
            </a:r>
            <a:r>
              <a:rPr lang="en-US" sz="2800" b="1" dirty="0"/>
              <a:t> B.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7263" y="1308011"/>
            <a:ext cx="539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04642" y="1218543"/>
            <a:ext cx="539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61921" y="25879"/>
            <a:ext cx="229271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557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68379" y="377753"/>
            <a:ext cx="7299158" cy="58477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8968" y="320842"/>
            <a:ext cx="1171074" cy="64168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Câu</a:t>
            </a:r>
            <a:r>
              <a:rPr lang="en-US" sz="2800" b="1" dirty="0"/>
              <a:t> 2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726342" y="1835052"/>
            <a:ext cx="10086037" cy="18606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016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0" y="0"/>
            <a:ext cx="11367642" cy="94648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3.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16" y="946485"/>
            <a:ext cx="2441937" cy="23158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75455" y="2499448"/>
            <a:ext cx="1846052" cy="5458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giả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12" y="4548779"/>
            <a:ext cx="2441937" cy="230922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600148" y="6099236"/>
            <a:ext cx="2032867" cy="5458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sách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319" y="1003274"/>
            <a:ext cx="2441937" cy="231584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691855" y="2477608"/>
            <a:ext cx="2032867" cy="5458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Mục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lục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629" y="4052715"/>
            <a:ext cx="2441937" cy="231584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798039" y="5519904"/>
            <a:ext cx="2440244" cy="8486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Nhà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xuất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bản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57552" y="1005815"/>
            <a:ext cx="571281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18268" y="4121488"/>
            <a:ext cx="35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5305" y="3694034"/>
            <a:ext cx="35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2342" y="4059561"/>
            <a:ext cx="35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0576" y="3536713"/>
            <a:ext cx="35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20937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-12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19192 -0.212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849 -2.96296E-6 C 0.12292 -2.96296E-6 0.1698 0.06551 0.1698 0.11898 L 0.1698 0.2379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1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8554 3.33333E-6 C 0.12395 3.33333E-6 0.17122 0.05949 0.17122 0.1081 L 0.17122 0.2164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7539 -0.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7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789 -0.167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7084 2.59259E-6 C 0.10261 2.59259E-6 0.1418 0.0574 0.1418 0.10416 L 0.1418 0.20856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04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7084 3.7037E-6 C 0.10261 3.7037E-6 0.1418 0.05995 0.1418 0.10902 L 0.1418 0.2182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1" grpId="0" animBg="1"/>
      <p:bldP spid="13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98" y="0"/>
            <a:ext cx="5427450" cy="4655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6697"/>
            <a:ext cx="648929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4: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lục</a:t>
            </a:r>
            <a:r>
              <a:rPr lang="en-US" sz="2800" dirty="0"/>
              <a:t> ở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717" y="1371601"/>
            <a:ext cx="467523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Phần</a:t>
            </a:r>
            <a:r>
              <a:rPr lang="en-US" sz="2800" dirty="0"/>
              <a:t> 2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4984955" y="1633211"/>
            <a:ext cx="2300748" cy="6947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9717" y="2243040"/>
            <a:ext cx="508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Đước</a:t>
            </a:r>
            <a:endParaRPr lang="en-US" sz="2400" b="1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717" y="3214999"/>
            <a:ext cx="467523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xương</a:t>
            </a:r>
            <a:r>
              <a:rPr lang="en-US" sz="2800" dirty="0"/>
              <a:t> </a:t>
            </a:r>
            <a:r>
              <a:rPr lang="en-US" sz="2800" dirty="0" err="1"/>
              <a:t>rồng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717" y="4468762"/>
            <a:ext cx="4513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25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3074" y="1297665"/>
            <a:ext cx="2128604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Luyện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lại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2890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32358" y="79764"/>
            <a:ext cx="662940" cy="655321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69441" y="-13254"/>
            <a:ext cx="8827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u="sng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u="sng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u="sng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u="sng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3200" u="sng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u="sng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”: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Flowchart: Display 2"/>
          <p:cNvSpPr/>
          <p:nvPr/>
        </p:nvSpPr>
        <p:spPr>
          <a:xfrm rot="5400000">
            <a:off x="659906" y="3293116"/>
            <a:ext cx="2982752" cy="4054313"/>
          </a:xfrm>
          <a:prstGeom prst="flowChartDisplay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292" y="3296440"/>
            <a:ext cx="2939410" cy="6143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, </a:t>
            </a:r>
          </a:p>
          <a:p>
            <a:pPr algn="ctr"/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endParaRPr lang="en-US" sz="2400" dirty="0"/>
          </a:p>
        </p:txBody>
      </p:sp>
      <p:sp>
        <p:nvSpPr>
          <p:cNvPr id="15" name="Flowchart: Display 14"/>
          <p:cNvSpPr/>
          <p:nvPr/>
        </p:nvSpPr>
        <p:spPr>
          <a:xfrm rot="5400000">
            <a:off x="8521069" y="3297324"/>
            <a:ext cx="2982752" cy="4054313"/>
          </a:xfrm>
          <a:prstGeom prst="flowChartDisplay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557488" y="3214533"/>
            <a:ext cx="2939410" cy="6143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sp>
        <p:nvSpPr>
          <p:cNvPr id="18" name="Cloud 17"/>
          <p:cNvSpPr/>
          <p:nvPr/>
        </p:nvSpPr>
        <p:spPr>
          <a:xfrm>
            <a:off x="701757" y="860232"/>
            <a:ext cx="1800224" cy="1000125"/>
          </a:xfrm>
          <a:prstGeom prst="cloud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Tác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giả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5928045" y="945282"/>
            <a:ext cx="1800224" cy="1000125"/>
          </a:xfrm>
          <a:prstGeom prst="cloud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Cuốn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3071574" y="1997264"/>
            <a:ext cx="1800224" cy="1000125"/>
          </a:xfrm>
          <a:prstGeom prst="cloud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Đọc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032422" y="2497145"/>
            <a:ext cx="1800224" cy="1000125"/>
          </a:xfrm>
          <a:prstGeom prst="cloud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Ghi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993271" y="1000804"/>
            <a:ext cx="1800224" cy="1000125"/>
          </a:xfrm>
          <a:prstGeom prst="cloud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Bìa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2" y="57823"/>
            <a:ext cx="1653183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Luyện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tập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-0.03889 0.532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30808 0.4932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77556E-17 L -0.61602 0.690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41185 0.3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33503 0.358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7005638" cy="75374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4" y="3526810"/>
            <a:ext cx="5986461" cy="6021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ở(..)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215188" y="1614955"/>
            <a:ext cx="478599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112635" y="3421062"/>
            <a:ext cx="49911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64" y="1564016"/>
            <a:ext cx="575786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(...)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029325" y="1871663"/>
            <a:ext cx="957263" cy="3000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257925" y="3677951"/>
            <a:ext cx="957263" cy="3000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114927" y="-106464"/>
            <a:ext cx="6900862" cy="1792390"/>
          </a:xfrm>
          <a:prstGeom prst="cloud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bìa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cuốn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693174" y="324465"/>
            <a:ext cx="4085303" cy="82590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Chia </a:t>
            </a:r>
            <a:r>
              <a:rPr lang="en-US" sz="3600" b="1" dirty="0" err="1"/>
              <a:t>sẻ</a:t>
            </a:r>
            <a:r>
              <a:rPr lang="en-US" sz="3600" b="1" dirty="0"/>
              <a:t> </a:t>
            </a:r>
            <a:r>
              <a:rPr lang="en-US" sz="3600" b="1" dirty="0" err="1"/>
              <a:t>nhóm</a:t>
            </a:r>
            <a:r>
              <a:rPr lang="en-US" sz="3600" b="1" dirty="0"/>
              <a:t> </a:t>
            </a:r>
            <a:r>
              <a:rPr lang="en-US" sz="3600" b="1" dirty="0" err="1"/>
              <a:t>đôi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1"/>
            <a:ext cx="3705776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647" y="1828801"/>
            <a:ext cx="3304692" cy="5204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210" y="1828801"/>
            <a:ext cx="3449996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933451" y="2185988"/>
            <a:ext cx="10229850" cy="364331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, </a:t>
            </a:r>
            <a:r>
              <a:rPr lang="en-US" sz="2800" dirty="0" err="1"/>
              <a:t>rõ</a:t>
            </a:r>
            <a:r>
              <a:rPr lang="en-US" sz="2800" dirty="0"/>
              <a:t> </a:t>
            </a:r>
            <a:r>
              <a:rPr lang="en-US" sz="2800" dirty="0" err="1"/>
              <a:t>ràng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.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ngắt</a:t>
            </a:r>
            <a:r>
              <a:rPr lang="en-US" sz="2800" dirty="0"/>
              <a:t> </a:t>
            </a:r>
            <a:r>
              <a:rPr lang="en-US" sz="2800" dirty="0" err="1"/>
              <a:t>hơi</a:t>
            </a:r>
            <a:r>
              <a:rPr lang="en-US" sz="2800" dirty="0"/>
              <a:t>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bìa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: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,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,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lục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.</a:t>
            </a:r>
          </a:p>
          <a:p>
            <a:pPr marL="285750" indent="-285750" algn="ctr">
              <a:buFontTx/>
              <a:buChar char="-"/>
            </a:pPr>
            <a:endParaRPr lang="en-US" sz="2800" dirty="0"/>
          </a:p>
        </p:txBody>
      </p:sp>
      <p:sp>
        <p:nvSpPr>
          <p:cNvPr id="5" name="Up Ribbon 4"/>
          <p:cNvSpPr/>
          <p:nvPr/>
        </p:nvSpPr>
        <p:spPr>
          <a:xfrm>
            <a:off x="2150268" y="642937"/>
            <a:ext cx="6886575" cy="1200150"/>
          </a:xfrm>
          <a:prstGeom prst="ribbon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SAU BÀI HỌC</a:t>
            </a:r>
          </a:p>
        </p:txBody>
      </p:sp>
    </p:spTree>
    <p:extLst>
      <p:ext uri="{BB962C8B-B14F-4D97-AF65-F5344CB8AC3E}">
        <p14:creationId xmlns:p14="http://schemas.microsoft.com/office/powerpoint/2010/main" val="31221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2700338" y="457200"/>
            <a:ext cx="6186487" cy="2714625"/>
          </a:xfrm>
          <a:prstGeom prst="wedgeEllipseCallout">
            <a:avLst>
              <a:gd name="adj1" fmla="val -24913"/>
              <a:gd name="adj2" fmla="val 77588"/>
            </a:avLst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giữ</a:t>
            </a:r>
            <a:r>
              <a:rPr lang="en-US" sz="3600" b="1" dirty="0"/>
              <a:t> </a:t>
            </a:r>
            <a:r>
              <a:rPr lang="en-US" sz="3600" b="1" dirty="0" err="1"/>
              <a:t>gìn</a:t>
            </a:r>
            <a:r>
              <a:rPr lang="en-US" sz="3600" b="1" dirty="0"/>
              <a:t> </a:t>
            </a:r>
            <a:r>
              <a:rPr lang="en-US" sz="3600" b="1" dirty="0" err="1"/>
              <a:t>sách</a:t>
            </a:r>
            <a:r>
              <a:rPr lang="en-US" sz="3600" b="1" dirty="0"/>
              <a:t> </a:t>
            </a:r>
            <a:r>
              <a:rPr lang="en-US" sz="3600" b="1" dirty="0" err="1"/>
              <a:t>vở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luôn</a:t>
            </a:r>
            <a:r>
              <a:rPr lang="en-US" sz="3600" b="1" dirty="0"/>
              <a:t> </a:t>
            </a:r>
            <a:r>
              <a:rPr lang="en-US" sz="3600" b="1" dirty="0" err="1"/>
              <a:t>sạch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462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p-Chung-Ta-Doan-Ket-Cam-N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1" y="5528187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3820" y="2504149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5436410" y="-439460"/>
            <a:ext cx="5222065" cy="588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628902" y="171452"/>
            <a:ext cx="2807509" cy="7858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KHỞI ĐỘNG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45" y="3709425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7233" y="1694493"/>
            <a:ext cx="8593929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</a:rPr>
              <a:t>Nghe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bài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hát</a:t>
            </a:r>
            <a:r>
              <a:rPr lang="en-US" sz="4400" b="1" dirty="0">
                <a:solidFill>
                  <a:srgbClr val="7030A0"/>
                </a:solidFill>
              </a:rPr>
              <a:t>: </a:t>
            </a:r>
            <a:r>
              <a:rPr lang="en-US" sz="4400" b="1" dirty="0" err="1">
                <a:solidFill>
                  <a:srgbClr val="7030A0"/>
                </a:solidFill>
              </a:rPr>
              <a:t>Lớp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chúng</a:t>
            </a:r>
            <a:r>
              <a:rPr lang="en-US" sz="4400" b="1" dirty="0">
                <a:solidFill>
                  <a:srgbClr val="7030A0"/>
                </a:solidFill>
              </a:rPr>
              <a:t> ta </a:t>
            </a:r>
            <a:r>
              <a:rPr lang="en-US" sz="4400" b="1" dirty="0" err="1">
                <a:solidFill>
                  <a:srgbClr val="7030A0"/>
                </a:solidFill>
              </a:rPr>
              <a:t>đoàn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kết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0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3" y="1143000"/>
            <a:ext cx="9459686" cy="5238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703" y="814685"/>
            <a:ext cx="11714296" cy="17543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CẢM ƠN THẦY CÔ VÀ CÁC EM HỌC SINH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ĐÃ LẮNG NGHE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05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00100" y="171450"/>
            <a:ext cx="2807509" cy="7858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316" y="4310743"/>
            <a:ext cx="5856514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/>
              <a:t>Nhìn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bìa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264698"/>
            <a:ext cx="3377148" cy="5045539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2471056" y="1363580"/>
            <a:ext cx="2470484" cy="770021"/>
          </a:xfrm>
          <a:prstGeom prst="wedgeRectCallout">
            <a:avLst>
              <a:gd name="adj1" fmla="val 104657"/>
              <a:gd name="adj2" fmla="val 1409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sách</a:t>
            </a:r>
            <a:endParaRPr lang="en-US" sz="4400" dirty="0"/>
          </a:p>
        </p:txBody>
      </p:sp>
      <p:sp>
        <p:nvSpPr>
          <p:cNvPr id="15" name="Rectangular Callout 14"/>
          <p:cNvSpPr/>
          <p:nvPr/>
        </p:nvSpPr>
        <p:spPr>
          <a:xfrm>
            <a:off x="9512249" y="179347"/>
            <a:ext cx="2470484" cy="770021"/>
          </a:xfrm>
          <a:prstGeom prst="wedgeRectCallout">
            <a:avLst>
              <a:gd name="adj1" fmla="val -83005"/>
              <a:gd name="adj2" fmla="val -465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Tác</a:t>
            </a:r>
            <a:r>
              <a:rPr lang="en-US" sz="4400" dirty="0"/>
              <a:t> </a:t>
            </a:r>
            <a:r>
              <a:rPr lang="en-US" sz="4400" dirty="0" err="1"/>
              <a:t>giả</a:t>
            </a:r>
            <a:endParaRPr lang="en-US" sz="4400" dirty="0"/>
          </a:p>
        </p:txBody>
      </p:sp>
      <p:sp>
        <p:nvSpPr>
          <p:cNvPr id="16" name="Rectangular Callout 15"/>
          <p:cNvSpPr/>
          <p:nvPr/>
        </p:nvSpPr>
        <p:spPr>
          <a:xfrm>
            <a:off x="8903368" y="4310745"/>
            <a:ext cx="3288632" cy="770021"/>
          </a:xfrm>
          <a:prstGeom prst="wedgeRectCallout">
            <a:avLst>
              <a:gd name="adj1" fmla="val -80078"/>
              <a:gd name="adj2" fmla="val 3909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xuất</a:t>
            </a:r>
            <a:r>
              <a:rPr lang="en-US" sz="4400" dirty="0"/>
              <a:t> </a:t>
            </a:r>
            <a:r>
              <a:rPr lang="en-US" sz="4400" dirty="0" err="1"/>
              <a:t>bản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7"/>
            <a:ext cx="532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3535" y="1143953"/>
            <a:ext cx="9406255" cy="4885055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7" y="754383"/>
            <a:ext cx="527051" cy="15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7" y="2174879"/>
            <a:ext cx="527051" cy="92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7" y="3057530"/>
            <a:ext cx="527051" cy="92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07" y="3909698"/>
            <a:ext cx="527051" cy="155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030607" y="1315721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095375" y="250253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95375" y="3357881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1176655" y="4460876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5" y="239397"/>
            <a:ext cx="459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2581" y="1143643"/>
            <a:ext cx="9406255" cy="488505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37206" y="5631977"/>
            <a:ext cx="2315846" cy="793438"/>
          </a:xfrm>
          <a:prstGeom prst="clou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5520" y="5855258"/>
            <a:ext cx="544201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: </a:t>
            </a:r>
            <a:r>
              <a:rPr lang="en-US" sz="3200" dirty="0" err="1"/>
              <a:t>nhẹ</a:t>
            </a:r>
            <a:r>
              <a:rPr lang="en-US" sz="3200" dirty="0"/>
              <a:t> </a:t>
            </a:r>
            <a:r>
              <a:rPr lang="en-US" sz="3200" dirty="0" err="1"/>
              <a:t>nhàng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97" y="1383252"/>
            <a:ext cx="5563553" cy="3628073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246242" y="2188609"/>
            <a:ext cx="2983258" cy="24709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66352" y="2885451"/>
            <a:ext cx="20928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CÂU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0" y="61645"/>
            <a:ext cx="2762250" cy="2762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7632" y="201797"/>
            <a:ext cx="542648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5400" b="1" dirty="0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b="1" dirty="0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5951" y="4929127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thúc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(.)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(?)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than (!)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4098657" y="186318"/>
            <a:ext cx="3891461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4000" dirty="0" err="1">
                <a:solidFill>
                  <a:prstClr val="white"/>
                </a:solidFill>
                <a:latin typeface="Calibri"/>
              </a:rPr>
              <a:t>Luyện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dài</a:t>
            </a:r>
            <a:endParaRPr lang="en-US" sz="4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B2BC7-775C-44EB-9950-9F824225BF52}"/>
              </a:ext>
            </a:extLst>
          </p:cNvPr>
          <p:cNvSpPr txBox="1"/>
          <p:nvPr/>
        </p:nvSpPr>
        <p:spPr>
          <a:xfrm>
            <a:off x="1592826" y="1334279"/>
            <a:ext cx="9006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5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F41A63-AC0C-4016-AE29-EE453A79EC8B}"/>
              </a:ext>
            </a:extLst>
          </p:cNvPr>
          <p:cNvCxnSpPr/>
          <p:nvPr/>
        </p:nvCxnSpPr>
        <p:spPr>
          <a:xfrm flipH="1">
            <a:off x="5066554" y="2100004"/>
            <a:ext cx="76201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BC041C-E238-4B6C-9EFE-2F93DEA88A09}"/>
              </a:ext>
            </a:extLst>
          </p:cNvPr>
          <p:cNvCxnSpPr/>
          <p:nvPr/>
        </p:nvCxnSpPr>
        <p:spPr>
          <a:xfrm flipH="1">
            <a:off x="8057715" y="1495004"/>
            <a:ext cx="76201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6B2177-8947-496D-A6D4-052963CEC2DD}"/>
              </a:ext>
            </a:extLst>
          </p:cNvPr>
          <p:cNvCxnSpPr/>
          <p:nvPr/>
        </p:nvCxnSpPr>
        <p:spPr>
          <a:xfrm flipH="1">
            <a:off x="3930920" y="1495004"/>
            <a:ext cx="76201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EFFE28-DB4D-45EC-BECD-2414E887E4A4}"/>
              </a:ext>
            </a:extLst>
          </p:cNvPr>
          <p:cNvCxnSpPr/>
          <p:nvPr/>
        </p:nvCxnSpPr>
        <p:spPr>
          <a:xfrm flipH="1">
            <a:off x="4822399" y="2707176"/>
            <a:ext cx="76201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529261-57F9-4955-93F7-2F5B7BF2037A}"/>
              </a:ext>
            </a:extLst>
          </p:cNvPr>
          <p:cNvCxnSpPr/>
          <p:nvPr/>
        </p:nvCxnSpPr>
        <p:spPr>
          <a:xfrm flipH="1">
            <a:off x="9780818" y="2083731"/>
            <a:ext cx="76201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C5A8E-4BC6-4875-940F-C2F9C47A311F}"/>
              </a:ext>
            </a:extLst>
          </p:cNvPr>
          <p:cNvCxnSpPr/>
          <p:nvPr/>
        </p:nvCxnSpPr>
        <p:spPr>
          <a:xfrm flipH="1">
            <a:off x="4898598" y="2707176"/>
            <a:ext cx="76201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97" y="1383252"/>
            <a:ext cx="5563553" cy="3628073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60515" y="2188609"/>
            <a:ext cx="2983258" cy="2470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8013" y="2874122"/>
            <a:ext cx="2711116" cy="120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ĐỌC ĐOẠN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NHÓM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0" y="61645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54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7"/>
            <a:ext cx="500332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29935" y="5892816"/>
            <a:ext cx="5393340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40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3" rIns="91403" bIns="45703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cặp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062" y="1290506"/>
            <a:ext cx="5838095" cy="404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549</Words>
  <Application>Microsoft Office PowerPoint</Application>
  <PresentationFormat>Widescreen</PresentationFormat>
  <Paragraphs>100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3. Sắp xếp các thông tin theo đúng trình tự bài đọc</vt:lpstr>
      <vt:lpstr>PowerPoint Presentation</vt:lpstr>
      <vt:lpstr>PowerPoint Presentation</vt:lpstr>
      <vt:lpstr>PowerPoint Presentation</vt:lpstr>
      <vt:lpstr>2. Nói tiếp để hoàn thành câu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110</cp:revision>
  <dcterms:created xsi:type="dcterms:W3CDTF">2021-05-25T09:40:38Z</dcterms:created>
  <dcterms:modified xsi:type="dcterms:W3CDTF">2025-10-15T15:55:36Z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