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  <p:sldMasterId id="2147483726" r:id="rId6"/>
  </p:sldMasterIdLst>
  <p:notesMasterIdLst>
    <p:notesMasterId r:id="rId35"/>
  </p:notesMasterIdLst>
  <p:sldIdLst>
    <p:sldId id="574" r:id="rId7"/>
    <p:sldId id="259" r:id="rId8"/>
    <p:sldId id="261" r:id="rId9"/>
    <p:sldId id="263" r:id="rId10"/>
    <p:sldId id="311" r:id="rId11"/>
    <p:sldId id="288" r:id="rId12"/>
    <p:sldId id="523" r:id="rId13"/>
    <p:sldId id="543" r:id="rId14"/>
    <p:sldId id="539" r:id="rId15"/>
    <p:sldId id="538" r:id="rId16"/>
    <p:sldId id="544" r:id="rId17"/>
    <p:sldId id="559" r:id="rId18"/>
    <p:sldId id="568" r:id="rId19"/>
    <p:sldId id="570" r:id="rId20"/>
    <p:sldId id="268" r:id="rId21"/>
    <p:sldId id="291" r:id="rId22"/>
    <p:sldId id="292" r:id="rId23"/>
    <p:sldId id="564" r:id="rId24"/>
    <p:sldId id="561" r:id="rId25"/>
    <p:sldId id="565" r:id="rId26"/>
    <p:sldId id="562" r:id="rId27"/>
    <p:sldId id="566" r:id="rId28"/>
    <p:sldId id="563" r:id="rId29"/>
    <p:sldId id="567" r:id="rId30"/>
    <p:sldId id="293" r:id="rId31"/>
    <p:sldId id="571" r:id="rId32"/>
    <p:sldId id="267" r:id="rId33"/>
    <p:sldId id="5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97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423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6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3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01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41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46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2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1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6104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964455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4373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33024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64059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0480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80203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4966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642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38574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78601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16921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725155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1803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390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66191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6658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83174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239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134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54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526673" y="1900847"/>
            <a:ext cx="8840837" cy="478536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567622" y="3492557"/>
            <a:ext cx="6758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6600" b="1" dirty="0">
              <a:solidFill>
                <a:srgbClr val="F84854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  <p:pic>
        <p:nvPicPr>
          <p:cNvPr id="2" name="Em-Tap-Ve-Be-Trieu-V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2002" y="4600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52927"/>
            <a:ext cx="5029521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88993"/>
            <a:ext cx="11675871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474720" y="2528834"/>
            <a:ext cx="709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651182" y="188250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3195670"/>
            <a:ext cx="6156960" cy="34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89" y="873126"/>
            <a:ext cx="7377793" cy="5622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66916"/>
            <a:ext cx="4215638" cy="5228463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2926" y="1862619"/>
            <a:ext cx="3671042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381000" y="403697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1849120" y="1516577"/>
            <a:ext cx="8351520" cy="3513887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10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2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142529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47377" y="5696203"/>
            <a:ext cx="11594069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9381" y="3621976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932181" y="4494465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078964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444137" y="5671820"/>
            <a:ext cx="12945291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32180" y="4028540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556067" y="4844002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227237" y="2046424"/>
            <a:ext cx="15888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39746" y="2441875"/>
            <a:ext cx="25551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60429" y="4024349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2670" y="274320"/>
            <a:ext cx="10693306" cy="4142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32" y="4417260"/>
            <a:ext cx="5754624" cy="21664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108B9-5AE4-4CC3-B8B3-D2F8104819E1}"/>
              </a:ext>
            </a:extLst>
          </p:cNvPr>
          <p:cNvSpPr/>
          <p:nvPr/>
        </p:nvSpPr>
        <p:spPr>
          <a:xfrm>
            <a:off x="286024" y="804072"/>
            <a:ext cx="1116056" cy="5779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05066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433451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7180" y="566293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thơ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>
            <a:off x="2301875" y="2743835"/>
            <a:ext cx="3559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2301875" y="3575050"/>
            <a:ext cx="4464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595485" y="1605788"/>
            <a:ext cx="63360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95485" y="2764790"/>
            <a:ext cx="517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400032" y="3575050"/>
            <a:ext cx="45421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3975460"/>
            <a:ext cx="4020787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048000" y="1233271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(1) Hôm nay trong lớp học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giấy trắng bút màu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Nắn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nót em ngồi vẽ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Lung linh bầu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35" y="4207993"/>
            <a:ext cx="3850130" cy="2407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0296"/>
            <a:ext cx="3409405" cy="260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17" y="3975460"/>
            <a:ext cx="4247256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187930" y="1232732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(1) Hôm nay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giấy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nót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291" y="4139403"/>
            <a:ext cx="4129598" cy="2476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592285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87" y="3975460"/>
            <a:ext cx="3722913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Vi vu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497" y="4214817"/>
            <a:ext cx="3722913" cy="26431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7" y="4214817"/>
            <a:ext cx="3722914" cy="2469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3801290"/>
            <a:ext cx="3883550" cy="2882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048000" y="1381044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Vi vu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022" y="3955439"/>
            <a:ext cx="3883551" cy="2779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55439"/>
            <a:ext cx="3513908" cy="2902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99" y="3975460"/>
            <a:ext cx="3609702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74225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(3)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buồm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thắm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Đang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rẽ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sóng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ra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khơi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0" y="4139402"/>
            <a:ext cx="3918857" cy="2544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383279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2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355" y="3975459"/>
            <a:ext cx="3805646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74225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(3)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09" y="4139402"/>
            <a:ext cx="4010297" cy="2476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396342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697" y="4139404"/>
            <a:ext cx="3928232" cy="254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7520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(4)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chùm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phượng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đỏ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ran.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09" y="4139403"/>
            <a:ext cx="4140925" cy="2544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7" y="4139403"/>
            <a:ext cx="3287680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3975460"/>
            <a:ext cx="4020787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7520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(4)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33" y="4258492"/>
            <a:ext cx="3905795" cy="2425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39403"/>
            <a:ext cx="3280752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872" y="1111741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49872" y="5715471"/>
            <a:ext cx="11717337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trong bài những từ chỉ sự vật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993140" y="1897761"/>
            <a:ext cx="9662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21027" y="1897761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15802" y="1489383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89381" y="3621976"/>
            <a:ext cx="9660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429691" y="3998850"/>
            <a:ext cx="4049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849086" y="4440774"/>
            <a:ext cx="963584" cy="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1605251" y="4924759"/>
            <a:ext cx="4148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90165" y="2852166"/>
            <a:ext cx="5854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8257095" y="4424870"/>
            <a:ext cx="13380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070977" y="4844002"/>
            <a:ext cx="352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313912" y="301662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3449"/>
            <a:ext cx="112268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241939" y="399335"/>
            <a:ext cx="7934698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loud 4">
            <a:extLst>
              <a:ext uri="{FF2B5EF4-FFF2-40B4-BE49-F238E27FC236}">
                <a16:creationId xmlns:a16="http://schemas.microsoft.com/office/drawing/2014/main" id="{068B8468-6081-472C-8F79-ABFCF7B28E6B}"/>
              </a:ext>
            </a:extLst>
          </p:cNvPr>
          <p:cNvSpPr/>
          <p:nvPr/>
        </p:nvSpPr>
        <p:spPr>
          <a:xfrm>
            <a:off x="120805" y="1178253"/>
            <a:ext cx="11950390" cy="18808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vi vu,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ran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0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3449"/>
            <a:ext cx="112268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241939" y="399335"/>
            <a:ext cx="7934698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1089ED4-B473-4501-BF4E-A8DA5F23E24F}"/>
              </a:ext>
            </a:extLst>
          </p:cNvPr>
          <p:cNvSpPr/>
          <p:nvPr/>
        </p:nvSpPr>
        <p:spPr>
          <a:xfrm>
            <a:off x="3422468" y="3178138"/>
            <a:ext cx="6936377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vu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loud 4">
            <a:extLst>
              <a:ext uri="{FF2B5EF4-FFF2-40B4-BE49-F238E27FC236}">
                <a16:creationId xmlns:a16="http://schemas.microsoft.com/office/drawing/2014/main" id="{068B8468-6081-472C-8F79-ABFCF7B28E6B}"/>
              </a:ext>
            </a:extLst>
          </p:cNvPr>
          <p:cNvSpPr/>
          <p:nvPr/>
        </p:nvSpPr>
        <p:spPr>
          <a:xfrm>
            <a:off x="120805" y="1178253"/>
            <a:ext cx="11950390" cy="18808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lung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linh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vi vu, </a:t>
            </a:r>
            <a:r>
              <a:rPr lang="en-US" sz="3600" b="1" dirty="0" err="1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râm</a:t>
            </a:r>
            <a:r>
              <a:rPr lang="en-US" sz="3600" b="1" dirty="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ran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99DA-632F-1346-912E-6DD73E62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538" y="166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-170688"/>
            <a:ext cx="12028714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66243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6192" y="997240"/>
            <a:ext cx="7809738" cy="569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010" y="997240"/>
            <a:ext cx="3751199" cy="5476712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0069" y="2070336"/>
            <a:ext cx="4263224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06769" y="597616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496528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2138" y="888788"/>
            <a:ext cx="7098030" cy="5621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2643" y="495509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18516" y="277240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82967" y="3503018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F1544A5-4A5C-4C41-BA88-2269FD4B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67" y="1848833"/>
            <a:ext cx="4341241" cy="1657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871271" y="29928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193388" y="239394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530903" y="353053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2319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098760" y="418920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98030" cy="531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7442" y="84529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7442" y="295313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40168" y="3480816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16A83DC-C01A-402E-8451-1F4808761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35" y="1645085"/>
            <a:ext cx="428585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67151"/>
            <a:ext cx="4931986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535680" y="2359604"/>
            <a:ext cx="831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933791" y="1571089"/>
            <a:ext cx="45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559934"/>
            <a:ext cx="4767072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621</Words>
  <Application>Microsoft Office PowerPoint</Application>
  <PresentationFormat>Widescreen</PresentationFormat>
  <Paragraphs>119</Paragraphs>
  <Slides>28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等线</vt:lpstr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Volicy Bulletin Board Thesis by Slidesgo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Administrator</cp:lastModifiedBy>
  <cp:revision>66</cp:revision>
  <dcterms:created xsi:type="dcterms:W3CDTF">2021-05-25T05:02:22Z</dcterms:created>
  <dcterms:modified xsi:type="dcterms:W3CDTF">2025-10-14T06:56:48Z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