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15"/>
  </p:notesMasterIdLst>
  <p:sldIdLst>
    <p:sldId id="286" r:id="rId4"/>
    <p:sldId id="258" r:id="rId5"/>
    <p:sldId id="260" r:id="rId6"/>
    <p:sldId id="262" r:id="rId7"/>
    <p:sldId id="263" r:id="rId8"/>
    <p:sldId id="264" r:id="rId9"/>
    <p:sldId id="285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9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1" y="1722268"/>
            <a:ext cx="796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039852" y="28475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hiện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rõ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nhất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tình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dành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 </a:t>
            </a:r>
          </a:p>
        </p:txBody>
      </p:sp>
      <p:sp>
        <p:nvSpPr>
          <p:cNvPr id="6" name="Oval 5"/>
          <p:cNvSpPr/>
          <p:nvPr/>
        </p:nvSpPr>
        <p:spPr>
          <a:xfrm>
            <a:off x="4586120" y="4575550"/>
            <a:ext cx="2404110" cy="131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anose="020B0500000000000000" charset="0"/>
                <a:cs typeface="Arial-Rounded" panose="020B0500000000000000" charset="0"/>
              </a:rPr>
              <a:t>Yêu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901D4A-D9C7-4DAD-9FD6-2D14B0187C8E}"/>
              </a:ext>
            </a:extLst>
          </p:cNvPr>
          <p:cNvSpPr>
            <a:spLocks noGrp="1"/>
          </p:cNvSpPr>
          <p:nvPr/>
        </p:nvSpPr>
        <p:spPr>
          <a:xfrm>
            <a:off x="1039852" y="914024"/>
            <a:ext cx="1051560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07E0800-9E90-41C3-811E-DABB8B89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54" y="870196"/>
            <a:ext cx="84582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Gương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mặt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endParaRPr lang="en-US" sz="32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513" y="1029800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12035" y="1815465"/>
            <a:ext cx="7658100" cy="302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hát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tình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như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thế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ngôi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mình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4" y="239395"/>
            <a:ext cx="481577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369752" y="5734813"/>
            <a:ext cx="2596073" cy="84518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văn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bản</a:t>
            </a:r>
            <a:endParaRPr lang="en-US" sz="2000" b="1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4149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07010" y="5970142"/>
            <a:ext cx="3573880" cy="64846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lang="en-US" sz="2000" b="1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4" y="239395"/>
            <a:ext cx="46654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35953" y="5847970"/>
            <a:ext cx="4361752" cy="7035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đọc theo nhóm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760997" y="107059"/>
            <a:ext cx="2514600" cy="970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4" y="239395"/>
            <a:ext cx="481577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369809" y="5981394"/>
            <a:ext cx="2832378" cy="58293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lang="en-US" sz="2000" b="1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9" y="-132194"/>
            <a:ext cx="11773535" cy="13258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229" y="1193686"/>
            <a:ext cx="6041205" cy="5342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69" y="1341812"/>
            <a:ext cx="2879090" cy="4925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276" y="1144430"/>
            <a:ext cx="2415540" cy="3429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601" y="4698230"/>
            <a:ext cx="2415541" cy="19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2. Tìm những câu thơ tả các bạn học sinh trong giờ ra chơi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940" y="1098550"/>
            <a:ext cx="2665730" cy="16960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838200" y="2548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3. Bạn nhỏ yêu những gì ở trường, lớp của mình?</a:t>
            </a:r>
          </a:p>
        </p:txBody>
      </p:sp>
      <p:sp>
        <p:nvSpPr>
          <p:cNvPr id="6" name="Cloud 5"/>
          <p:cNvSpPr/>
          <p:nvPr/>
        </p:nvSpPr>
        <p:spPr>
          <a:xfrm>
            <a:off x="3702050" y="3418840"/>
            <a:ext cx="5212715" cy="14300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hàng cây mát, sân trường, khung cửa sổ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777240" y="4628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4. Bạn nhỏ nhớ gì về cô giáo khi không đến lớp?</a:t>
            </a:r>
          </a:p>
        </p:txBody>
      </p:sp>
      <p:sp>
        <p:nvSpPr>
          <p:cNvPr id="8" name="Cloud 7"/>
          <p:cNvSpPr/>
          <p:nvPr/>
        </p:nvSpPr>
        <p:spPr>
          <a:xfrm>
            <a:off x="3722370" y="5598795"/>
            <a:ext cx="5212715" cy="1126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Nhớ lời cô ngọt ngào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218</Words>
  <Application>Microsoft Office PowerPoint</Application>
  <PresentationFormat>Widescreen</PresentationFormat>
  <Paragraphs>43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黑体</vt:lpstr>
      <vt:lpstr>宋体</vt:lpstr>
      <vt:lpstr>宋体</vt:lpstr>
      <vt:lpstr>Arial</vt:lpstr>
      <vt:lpstr>Arial-Rounded</vt:lpstr>
      <vt:lpstr>Calibri</vt:lpstr>
      <vt:lpstr>Calibri Light</vt:lpstr>
      <vt:lpstr>Times New Roman</vt:lpstr>
      <vt:lpstr>1_Office Theme</vt:lpstr>
      <vt:lpstr>4_Office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Trả lời câu hỏi: 1. Đọc khổ thơ tương ứng với từng bức tranh dưới đây</vt:lpstr>
      <vt:lpstr>2. Tìm những câu thơ tả các bạn học sinh trong giờ ra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Hi</dc:creator>
  <cp:lastModifiedBy>Administrator</cp:lastModifiedBy>
  <cp:revision>18</cp:revision>
  <dcterms:created xsi:type="dcterms:W3CDTF">2021-05-25T03:09:35Z</dcterms:created>
  <dcterms:modified xsi:type="dcterms:W3CDTF">2025-10-14T06:10:55Z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