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7" r:id="rId2"/>
  </p:sldMasterIdLst>
  <p:notesMasterIdLst>
    <p:notesMasterId r:id="rId16"/>
  </p:notesMasterIdLst>
  <p:sldIdLst>
    <p:sldId id="552" r:id="rId3"/>
    <p:sldId id="290" r:id="rId4"/>
    <p:sldId id="291" r:id="rId5"/>
    <p:sldId id="292" r:id="rId6"/>
    <p:sldId id="293" r:id="rId7"/>
    <p:sldId id="304" r:id="rId8"/>
    <p:sldId id="305" r:id="rId9"/>
    <p:sldId id="324" r:id="rId10"/>
    <p:sldId id="325" r:id="rId11"/>
    <p:sldId id="326" r:id="rId12"/>
    <p:sldId id="259" r:id="rId13"/>
    <p:sldId id="298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0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26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1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838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7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78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45962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7757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0636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34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1567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5005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52943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8754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1719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80569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9906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0721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8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5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5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9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4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0436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5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jpeg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microsoft.com/office/2007/relationships/media" Target="../media/media2.mp3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5" Type="http://schemas.openxmlformats.org/officeDocument/2006/relationships/image" Target="../media/image5.jpeg"/><Relationship Id="rId10" Type="http://schemas.microsoft.com/office/2007/relationships/hdphoto" Target="../media/hdphoto3.wdp"/><Relationship Id="rId4" Type="http://schemas.microsoft.com/office/2007/relationships/media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3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.jpeg"/><Relationship Id="rId17" Type="http://schemas.openxmlformats.org/officeDocument/2006/relationships/image" Target="../media/image5.jpe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media" Target="../media/media2.mp3"/><Relationship Id="rId9" Type="http://schemas.openxmlformats.org/officeDocument/2006/relationships/image" Target="../media/image12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>
            <a:extLst>
              <a:ext uri="{FF2B5EF4-FFF2-40B4-BE49-F238E27FC236}">
                <a16:creationId xmlns:a16="http://schemas.microsoft.com/office/drawing/2014/main" id="{D9D3B5C3-5409-4E6E-A27C-822372CA9A7F}"/>
              </a:ext>
            </a:extLst>
          </p:cNvPr>
          <p:cNvSpPr txBox="1"/>
          <p:nvPr/>
        </p:nvSpPr>
        <p:spPr>
          <a:xfrm>
            <a:off x="543133" y="1833949"/>
            <a:ext cx="11648867" cy="2412899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marL="0" marR="0" lvl="0" indent="0" algn="ctr" defTabSz="6848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giảng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48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83" y="208723"/>
            <a:ext cx="10515599" cy="6380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1"/>
            <a:ext cx="481584" cy="61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5" y="635"/>
            <a:ext cx="12248515" cy="6796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57069" y="880556"/>
            <a:ext cx="346509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1" y="573206"/>
            <a:ext cx="601506" cy="769016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04247" y="0"/>
            <a:ext cx="8710863" cy="8651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6068" y="280555"/>
            <a:ext cx="8396014" cy="70788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1163" y="1186458"/>
            <a:ext cx="10429674" cy="5098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vi-VN" sz="3600" dirty="0" err="1">
                <a:latin typeface="+mj-lt"/>
              </a:rPr>
              <a:t>Ngày</a:t>
            </a:r>
            <a:r>
              <a:rPr lang="vi-VN" sz="3600" dirty="0">
                <a:latin typeface="+mj-lt"/>
              </a:rPr>
              <a:t> khai </a:t>
            </a:r>
            <a:r>
              <a:rPr lang="vi-VN" sz="3600" dirty="0" err="1">
                <a:latin typeface="+mj-lt"/>
              </a:rPr>
              <a:t>giảng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là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mốc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đánh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dấu</a:t>
            </a:r>
            <a:r>
              <a:rPr lang="vi-VN" sz="3600" dirty="0">
                <a:latin typeface="+mj-lt"/>
              </a:rPr>
              <a:t> năm </a:t>
            </a:r>
            <a:r>
              <a:rPr lang="vi-VN" sz="3600" dirty="0" err="1">
                <a:latin typeface="+mj-lt"/>
              </a:rPr>
              <a:t>học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mới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bắt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đầu</a:t>
            </a:r>
            <a:r>
              <a:rPr lang="vi-VN" sz="3600" dirty="0">
                <a:latin typeface="+mj-lt"/>
              </a:rPr>
              <a:t>, </a:t>
            </a:r>
            <a:r>
              <a:rPr lang="vi-VN" sz="3600" dirty="0" err="1">
                <a:latin typeface="+mj-lt"/>
              </a:rPr>
              <a:t>là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sự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kiện</a:t>
            </a:r>
            <a:r>
              <a:rPr lang="vi-VN" sz="3600" dirty="0">
                <a:latin typeface="+mj-lt"/>
              </a:rPr>
              <a:t> quan </a:t>
            </a:r>
            <a:r>
              <a:rPr lang="vi-VN" sz="3600" dirty="0" err="1">
                <a:latin typeface="+mj-lt"/>
              </a:rPr>
              <a:t>trọng</a:t>
            </a:r>
            <a:r>
              <a:rPr lang="vi-VN" sz="3600" dirty="0">
                <a:latin typeface="+mj-lt"/>
              </a:rPr>
              <a:t> trong </a:t>
            </a:r>
            <a:r>
              <a:rPr lang="vi-VN" sz="3600" dirty="0" err="1">
                <a:latin typeface="+mj-lt"/>
              </a:rPr>
              <a:t>một</a:t>
            </a:r>
            <a:r>
              <a:rPr lang="vi-VN" sz="3600" dirty="0">
                <a:latin typeface="+mj-lt"/>
              </a:rPr>
              <a:t> năm </a:t>
            </a:r>
            <a:r>
              <a:rPr lang="vi-VN" sz="3600" dirty="0" err="1">
                <a:latin typeface="+mj-lt"/>
              </a:rPr>
              <a:t>học</a:t>
            </a:r>
            <a:r>
              <a:rPr lang="en-US" sz="3600" dirty="0">
                <a:latin typeface="+mj-lt"/>
              </a:rPr>
              <a:t>, c</a:t>
            </a:r>
            <a:r>
              <a:rPr lang="vi-VN" sz="3600" dirty="0" err="1">
                <a:latin typeface="+mj-lt"/>
              </a:rPr>
              <a:t>hào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đón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các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bạn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học</a:t>
            </a:r>
            <a:r>
              <a:rPr lang="vi-VN" sz="3600" dirty="0">
                <a:latin typeface="+mj-lt"/>
              </a:rPr>
              <a:t> sinh </a:t>
            </a:r>
            <a:r>
              <a:rPr lang="vi-VN" sz="3600" dirty="0" err="1">
                <a:latin typeface="+mj-lt"/>
              </a:rPr>
              <a:t>mới</a:t>
            </a:r>
            <a:r>
              <a:rPr lang="vi-VN" sz="3600" dirty="0">
                <a:latin typeface="+mj-lt"/>
              </a:rPr>
              <a:t>, </a:t>
            </a:r>
            <a:r>
              <a:rPr lang="vi-VN" sz="3600" dirty="0" err="1">
                <a:latin typeface="+mj-lt"/>
              </a:rPr>
              <a:t>ngày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tựu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trường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gặp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lại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thầy</a:t>
            </a:r>
            <a:r>
              <a:rPr lang="vi-VN" sz="3600" dirty="0">
                <a:latin typeface="+mj-lt"/>
              </a:rPr>
              <a:t> cô, </a:t>
            </a:r>
            <a:r>
              <a:rPr lang="vi-VN" sz="3600" dirty="0" err="1">
                <a:latin typeface="+mj-lt"/>
              </a:rPr>
              <a:t>bạn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bè</a:t>
            </a:r>
            <a:r>
              <a:rPr lang="vi-VN" sz="3600" dirty="0">
                <a:latin typeface="+mj-lt"/>
              </a:rPr>
              <a:t> sau </a:t>
            </a:r>
            <a:r>
              <a:rPr lang="vi-VN" sz="3600" dirty="0" err="1">
                <a:latin typeface="+mj-lt"/>
              </a:rPr>
              <a:t>kì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nghỉ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hè</a:t>
            </a:r>
            <a:r>
              <a:rPr lang="vi-VN" sz="3600" dirty="0">
                <a:latin typeface="+mj-lt"/>
              </a:rPr>
              <a:t> 3 </a:t>
            </a:r>
            <a:r>
              <a:rPr lang="vi-VN" sz="3600" dirty="0" err="1">
                <a:latin typeface="+mj-lt"/>
              </a:rPr>
              <a:t>tháng</a:t>
            </a:r>
            <a:r>
              <a:rPr lang="vi-VN" sz="3600" dirty="0">
                <a:latin typeface="+mj-lt"/>
              </a:rPr>
              <a:t>. </a:t>
            </a:r>
            <a:endParaRPr lang="en-US" sz="3600" dirty="0">
              <a:latin typeface="+mj-lt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vi-VN" sz="3600" dirty="0" err="1">
                <a:latin typeface="+mj-lt"/>
              </a:rPr>
              <a:t>Ngày</a:t>
            </a:r>
            <a:r>
              <a:rPr lang="vi-VN" sz="3600" dirty="0">
                <a:latin typeface="+mj-lt"/>
              </a:rPr>
              <a:t> khai </a:t>
            </a:r>
            <a:r>
              <a:rPr lang="vi-VN" sz="3600" dirty="0" err="1">
                <a:latin typeface="+mj-lt"/>
              </a:rPr>
              <a:t>giảng</a:t>
            </a:r>
            <a:r>
              <a:rPr lang="vi-VN" sz="36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c</a:t>
            </a:r>
            <a:r>
              <a:rPr lang="vi-VN" sz="3600" dirty="0">
                <a:latin typeface="+mj-lt"/>
              </a:rPr>
              <a:t>ó </a:t>
            </a:r>
            <a:r>
              <a:rPr lang="vi-VN" sz="3600" dirty="0" err="1">
                <a:latin typeface="+mj-lt"/>
              </a:rPr>
              <a:t>tác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dụng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tạo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hứng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khởi</a:t>
            </a:r>
            <a:r>
              <a:rPr lang="vi-VN" sz="3600" dirty="0">
                <a:latin typeface="+mj-lt"/>
              </a:rPr>
              <a:t> cho </a:t>
            </a:r>
            <a:r>
              <a:rPr lang="vi-VN" sz="3600" dirty="0" err="1">
                <a:latin typeface="+mj-lt"/>
              </a:rPr>
              <a:t>cả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thầy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và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trò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suốt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một</a:t>
            </a:r>
            <a:r>
              <a:rPr lang="vi-VN" sz="3600" dirty="0">
                <a:latin typeface="+mj-lt"/>
              </a:rPr>
              <a:t> năm </a:t>
            </a:r>
            <a:r>
              <a:rPr lang="vi-VN" sz="3600" dirty="0" err="1">
                <a:latin typeface="+mj-lt"/>
              </a:rPr>
              <a:t>học</a:t>
            </a:r>
            <a:r>
              <a:rPr lang="vi-VN" sz="3600" dirty="0">
                <a:latin typeface="+mj-lt"/>
              </a:rPr>
              <a:t>. 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32789" y="1147560"/>
            <a:ext cx="3729251" cy="5527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24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 flipH="1">
            <a:off x="12702208" y="54592"/>
            <a:ext cx="109328" cy="4721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3208" y="2258704"/>
            <a:ext cx="11218458" cy="31594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giảng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mốc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Sau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lễ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giảng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mong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gắng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nhé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0"/>
            <a:ext cx="12725400" cy="465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21574" y="0"/>
            <a:ext cx="8529851" cy="7096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a typeface="Arial-Rounded" panose="020B0500000000000000" pitchFamily="34" charset="0"/>
                <a:cs typeface="Arial-Rounded" panose="020B0500000000000000" pitchFamily="34" charset="0"/>
              </a:rPr>
              <a:t> Khởi 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a typeface="Arial-Rounded" panose="020B0500000000000000" pitchFamily="34" charset="0"/>
                <a:cs typeface="Arial-Rounded" panose="020B0500000000000000" pitchFamily="34" charset="0"/>
              </a:rPr>
              <a:t>động (Xe bus yêu thương)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0"/>
            <a:ext cx="893207" cy="9541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0"/>
            <a:ext cx="9155240" cy="16455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gì tháng 9 mùng 5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 sinh náo nức, tung tăng đến trường?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431" y="1744394"/>
            <a:ext cx="2821940" cy="8144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Ngày Tết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49506" y="1744394"/>
            <a:ext cx="4159976" cy="8566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Ngày khai giảng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7089" y="1744394"/>
            <a:ext cx="3490961" cy="8394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Ngày bế giảng</a:t>
            </a:r>
          </a:p>
        </p:txBody>
      </p:sp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352124" y="280035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07" cy="95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66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54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0890" y="0"/>
            <a:ext cx="9260840" cy="16902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 đời đi với học sinh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Sách, vở, thước, bút trong mình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mang.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 cái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" y="1756400"/>
            <a:ext cx="3983179" cy="1063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Viên phấn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43019" y="1790700"/>
            <a:ext cx="2886383" cy="102401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cặp sách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86602" y="1747911"/>
            <a:ext cx="3369415" cy="1066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cái bút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07" cy="95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87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30326" y="38101"/>
            <a:ext cx="9706708" cy="11429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mùa nào, các em cắp sách đến trường?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9688" y="1453514"/>
            <a:ext cx="2942224" cy="12134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mùa hè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4020" y="1453514"/>
            <a:ext cx="2927595" cy="11249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mùa thu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0077" y="1453832"/>
            <a:ext cx="3286760" cy="112459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 đông</a:t>
            </a:r>
          </a:p>
        </p:txBody>
      </p:sp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07" cy="95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81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49960"/>
            <a:ext cx="7037705" cy="5908675"/>
          </a:xfrm>
          <a:prstGeom prst="rect">
            <a:avLst/>
          </a:prstGeom>
        </p:spPr>
      </p:pic>
      <p:pic>
        <p:nvPicPr>
          <p:cNvPr id="2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1845" y="862965"/>
            <a:ext cx="5050790" cy="5995035"/>
          </a:xfrm>
          <a:prstGeom prst="rect">
            <a:avLst/>
          </a:prstGeom>
        </p:spPr>
      </p:pic>
      <p:sp>
        <p:nvSpPr>
          <p:cNvPr id="5" name="文本框 19"/>
          <p:cNvSpPr txBox="1"/>
          <p:nvPr/>
        </p:nvSpPr>
        <p:spPr>
          <a:xfrm flipH="1">
            <a:off x="0" y="6092894"/>
            <a:ext cx="6928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0"/>
            <a:ext cx="481584" cy="615696"/>
          </a:xfrm>
          <a:prstGeom prst="rect">
            <a:avLst/>
          </a:prstGeom>
        </p:spPr>
      </p:pic>
      <p:sp>
        <p:nvSpPr>
          <p:cNvPr id="7" name="文本框 19"/>
          <p:cNvSpPr txBox="1"/>
          <p:nvPr/>
        </p:nvSpPr>
        <p:spPr>
          <a:xfrm flipH="1">
            <a:off x="14332226" y="6271591"/>
            <a:ext cx="45719" cy="99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6774" y="11068"/>
            <a:ext cx="12344399" cy="6260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7"/>
            <a:ext cx="481584" cy="61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304" y="427382"/>
            <a:ext cx="10217426" cy="6092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1"/>
            <a:ext cx="481584" cy="61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4" y="238540"/>
            <a:ext cx="10938477" cy="6341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1"/>
            <a:ext cx="481584" cy="61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248</Words>
  <Application>Microsoft Office PowerPoint</Application>
  <PresentationFormat>Widescreen</PresentationFormat>
  <Paragraphs>25</Paragraphs>
  <Slides>13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Arial-Rounded</vt:lpstr>
      <vt:lpstr>Calibri</vt:lpstr>
      <vt:lpstr>Tahoma</vt:lpstr>
      <vt:lpstr>Times New Roman</vt:lpstr>
      <vt:lpstr>Trebuchet MS</vt:lpstr>
      <vt:lpstr>Wingdings 3</vt:lpstr>
      <vt:lpstr>字魂59号-创粗黑</vt:lpstr>
      <vt:lpstr>Facet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Administrator</cp:lastModifiedBy>
  <cp:revision>424</cp:revision>
  <dcterms:created xsi:type="dcterms:W3CDTF">2021-06-08T07:37:00Z</dcterms:created>
  <dcterms:modified xsi:type="dcterms:W3CDTF">2025-10-10T16:09:59Z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46DE00DACCE04BA7B701D1A7930B8ED4_12</vt:lpwstr>
  </property>
  <property fmtid="{D5CDD505-2E9C-101B-9397-08002B2CF9AE}" pid="3" name="KSOProductBuildVer">
    <vt:lpwstr>1033-12.2.0.18283</vt:lpwstr>
  </property>
</Properties>
</file>