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007577146" r:id="rId2"/>
    <p:sldId id="259" r:id="rId3"/>
    <p:sldId id="300" r:id="rId4"/>
    <p:sldId id="306" r:id="rId5"/>
    <p:sldId id="267" r:id="rId6"/>
    <p:sldId id="268" r:id="rId7"/>
    <p:sldId id="302" r:id="rId8"/>
    <p:sldId id="29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0CCC9-CB29-4B66-B61B-9EE56CB950B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7DD64-EE1E-460B-92D9-3AAFEF6E1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3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B3C2C-16BC-499B-9D02-1C6CEBC232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9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a2764d995e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a2764d995e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2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a2764d995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a2764d995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12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acfc8dca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acfc8dca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94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acfc8dca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acfc8dca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59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a2764d995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a2764d995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46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a30510e8b3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Google Shape;1834;ga30510e8b3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39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15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39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10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4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8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57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6442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90" r:id="rId6"/>
    <p:sldLayoutId id="214748369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FBCFEEC-03F8-42CA-73AD-50F3A2EE3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949669"/>
            <a:ext cx="12187170" cy="1908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7C00C3-B5DF-22E5-6DA2-15B16C1F34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7"/>
          <a:stretch/>
        </p:blipFill>
        <p:spPr>
          <a:xfrm>
            <a:off x="-457742" y="1655504"/>
            <a:ext cx="13318855" cy="5036660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D09B2A12-7C7B-F8C0-EC4E-56A1AF92DD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439" y="2334155"/>
            <a:ext cx="1107996" cy="1107996"/>
          </a:xfrm>
          <a:prstGeom prst="rect">
            <a:avLst/>
          </a:prstGeom>
        </p:spPr>
      </p:pic>
      <p:pic>
        <p:nvPicPr>
          <p:cNvPr id="23" name="图片 36">
            <a:extLst>
              <a:ext uri="{FF2B5EF4-FFF2-40B4-BE49-F238E27FC236}">
                <a16:creationId xmlns:a16="http://schemas.microsoft.com/office/drawing/2014/main" id="{FFB57864-4D33-D8D9-FCB6-8D3021230D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9504">
            <a:off x="3105603" y="3859503"/>
            <a:ext cx="1277052" cy="1298399"/>
          </a:xfrm>
          <a:prstGeom prst="rect">
            <a:avLst/>
          </a:prstGeom>
        </p:spPr>
      </p:pic>
      <p:pic>
        <p:nvPicPr>
          <p:cNvPr id="5" name="Picture 4" descr="A yellow and blue text&#10;&#10;Description automatically generated">
            <a:extLst>
              <a:ext uri="{FF2B5EF4-FFF2-40B4-BE49-F238E27FC236}">
                <a16:creationId xmlns:a16="http://schemas.microsoft.com/office/drawing/2014/main" id="{ED6E0F4B-5C6D-373D-073E-D02580C9A3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0" y="2029777"/>
            <a:ext cx="9753600" cy="206692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1EF6BD1-FB0E-A3EF-5179-4BCA917BD6A8}"/>
              </a:ext>
            </a:extLst>
          </p:cNvPr>
          <p:cNvSpPr/>
          <p:nvPr/>
        </p:nvSpPr>
        <p:spPr>
          <a:xfrm>
            <a:off x="4738372" y="1202275"/>
            <a:ext cx="2170428" cy="850045"/>
          </a:xfrm>
          <a:prstGeom prst="wedgeRoundRectCallout">
            <a:avLst>
              <a:gd name="adj1" fmla="val -58315"/>
              <a:gd name="adj2" fmla="val 22918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5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F8A4E-FDD9-4539-B984-1FD8EA3D9E16}"/>
              </a:ext>
            </a:extLst>
          </p:cNvPr>
          <p:cNvSpPr txBox="1"/>
          <p:nvPr/>
        </p:nvSpPr>
        <p:spPr>
          <a:xfrm>
            <a:off x="5271530" y="3553299"/>
            <a:ext cx="327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</a:t>
            </a:r>
            <a:r>
              <a:rPr lang="en-US" sz="2800" b="1" dirty="0" err="1"/>
              <a:t>Tiết</a:t>
            </a:r>
            <a:r>
              <a:rPr lang="en-US" sz="2800" b="1" dirty="0"/>
              <a:t> </a:t>
            </a:r>
            <a:r>
              <a:rPr lang="vi-VN" sz="2800" b="1" dirty="0"/>
              <a:t>3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60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33"/>
          <p:cNvGrpSpPr/>
          <p:nvPr/>
        </p:nvGrpSpPr>
        <p:grpSpPr>
          <a:xfrm>
            <a:off x="6534166" y="2846828"/>
            <a:ext cx="6401393" cy="6803353"/>
            <a:chOff x="4900624" y="2135120"/>
            <a:chExt cx="4801045" cy="5102515"/>
          </a:xfrm>
        </p:grpSpPr>
        <p:grpSp>
          <p:nvGrpSpPr>
            <p:cNvPr id="811" name="Google Shape;811;p33"/>
            <p:cNvGrpSpPr/>
            <p:nvPr/>
          </p:nvGrpSpPr>
          <p:grpSpPr>
            <a:xfrm>
              <a:off x="4900624" y="2412006"/>
              <a:ext cx="4801045" cy="2797782"/>
              <a:chOff x="4612626" y="1011949"/>
              <a:chExt cx="5157423" cy="3005459"/>
            </a:xfrm>
          </p:grpSpPr>
          <p:sp>
            <p:nvSpPr>
              <p:cNvPr id="812" name="Google Shape;812;p33"/>
              <p:cNvSpPr/>
              <p:nvPr/>
            </p:nvSpPr>
            <p:spPr>
              <a:xfrm>
                <a:off x="4612626" y="1011949"/>
                <a:ext cx="5157423" cy="3005459"/>
              </a:xfrm>
              <a:custGeom>
                <a:avLst/>
                <a:gdLst/>
                <a:ahLst/>
                <a:cxnLst/>
                <a:rect l="l" t="t" r="r" b="b"/>
                <a:pathLst>
                  <a:path w="62252" h="36277" extrusionOk="0">
                    <a:moveTo>
                      <a:pt x="17039" y="0"/>
                    </a:moveTo>
                    <a:cubicBezTo>
                      <a:pt x="15986" y="0"/>
                      <a:pt x="14939" y="85"/>
                      <a:pt x="13912" y="268"/>
                    </a:cubicBezTo>
                    <a:cubicBezTo>
                      <a:pt x="9030" y="1137"/>
                      <a:pt x="5031" y="4423"/>
                      <a:pt x="4554" y="8781"/>
                    </a:cubicBezTo>
                    <a:cubicBezTo>
                      <a:pt x="4335" y="10761"/>
                      <a:pt x="6534" y="14243"/>
                      <a:pt x="5845" y="16113"/>
                    </a:cubicBezTo>
                    <a:cubicBezTo>
                      <a:pt x="5141" y="18014"/>
                      <a:pt x="0" y="23836"/>
                      <a:pt x="125" y="28256"/>
                    </a:cubicBezTo>
                    <a:cubicBezTo>
                      <a:pt x="251" y="32669"/>
                      <a:pt x="1440" y="34039"/>
                      <a:pt x="3107" y="36276"/>
                    </a:cubicBezTo>
                    <a:lnTo>
                      <a:pt x="57714" y="36276"/>
                    </a:lnTo>
                    <a:cubicBezTo>
                      <a:pt x="58754" y="34007"/>
                      <a:pt x="59568" y="32192"/>
                      <a:pt x="58347" y="29211"/>
                    </a:cubicBezTo>
                    <a:cubicBezTo>
                      <a:pt x="57377" y="26825"/>
                      <a:pt x="60022" y="24868"/>
                      <a:pt x="61047" y="22646"/>
                    </a:cubicBezTo>
                    <a:cubicBezTo>
                      <a:pt x="61954" y="20675"/>
                      <a:pt x="62252" y="18304"/>
                      <a:pt x="62033" y="16152"/>
                    </a:cubicBezTo>
                    <a:cubicBezTo>
                      <a:pt x="61728" y="13218"/>
                      <a:pt x="60272" y="10276"/>
                      <a:pt x="57745" y="8171"/>
                    </a:cubicBezTo>
                    <a:cubicBezTo>
                      <a:pt x="54690" y="5637"/>
                      <a:pt x="50428" y="4569"/>
                      <a:pt x="46232" y="4569"/>
                    </a:cubicBezTo>
                    <a:cubicBezTo>
                      <a:pt x="45012" y="4569"/>
                      <a:pt x="43798" y="4659"/>
                      <a:pt x="42620" y="4830"/>
                    </a:cubicBezTo>
                    <a:cubicBezTo>
                      <a:pt x="40720" y="5109"/>
                      <a:pt x="38825" y="5567"/>
                      <a:pt x="36889" y="5567"/>
                    </a:cubicBezTo>
                    <a:cubicBezTo>
                      <a:pt x="36602" y="5567"/>
                      <a:pt x="36314" y="5557"/>
                      <a:pt x="36024" y="5534"/>
                    </a:cubicBezTo>
                    <a:cubicBezTo>
                      <a:pt x="32761" y="5276"/>
                      <a:pt x="29882" y="3508"/>
                      <a:pt x="26909" y="2209"/>
                    </a:cubicBezTo>
                    <a:cubicBezTo>
                      <a:pt x="23823" y="869"/>
                      <a:pt x="20397" y="0"/>
                      <a:pt x="17039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5030091" y="1415663"/>
                <a:ext cx="4310224" cy="2601743"/>
              </a:xfrm>
              <a:custGeom>
                <a:avLst/>
                <a:gdLst/>
                <a:ahLst/>
                <a:cxnLst/>
                <a:rect l="l" t="t" r="r" b="b"/>
                <a:pathLst>
                  <a:path w="52026" h="31404" extrusionOk="0">
                    <a:moveTo>
                      <a:pt x="39890" y="0"/>
                    </a:moveTo>
                    <a:cubicBezTo>
                      <a:pt x="37663" y="0"/>
                      <a:pt x="35394" y="480"/>
                      <a:pt x="33332" y="1287"/>
                    </a:cubicBezTo>
                    <a:cubicBezTo>
                      <a:pt x="31564" y="1976"/>
                      <a:pt x="29858" y="2891"/>
                      <a:pt x="27965" y="3126"/>
                    </a:cubicBezTo>
                    <a:cubicBezTo>
                      <a:pt x="27628" y="3167"/>
                      <a:pt x="27292" y="3186"/>
                      <a:pt x="26957" y="3186"/>
                    </a:cubicBezTo>
                    <a:cubicBezTo>
                      <a:pt x="24554" y="3186"/>
                      <a:pt x="22198" y="2219"/>
                      <a:pt x="19835" y="1608"/>
                    </a:cubicBezTo>
                    <a:cubicBezTo>
                      <a:pt x="18162" y="1175"/>
                      <a:pt x="16414" y="925"/>
                      <a:pt x="14679" y="925"/>
                    </a:cubicBezTo>
                    <a:cubicBezTo>
                      <a:pt x="12624" y="925"/>
                      <a:pt x="10587" y="1275"/>
                      <a:pt x="8717" y="2085"/>
                    </a:cubicBezTo>
                    <a:cubicBezTo>
                      <a:pt x="4804" y="3775"/>
                      <a:pt x="2027" y="7594"/>
                      <a:pt x="2348" y="11795"/>
                    </a:cubicBezTo>
                    <a:cubicBezTo>
                      <a:pt x="2496" y="13705"/>
                      <a:pt x="3247" y="15582"/>
                      <a:pt x="2981" y="17476"/>
                    </a:cubicBezTo>
                    <a:cubicBezTo>
                      <a:pt x="2715" y="19393"/>
                      <a:pt x="1542" y="20997"/>
                      <a:pt x="924" y="22812"/>
                    </a:cubicBezTo>
                    <a:cubicBezTo>
                      <a:pt x="71" y="25277"/>
                      <a:pt x="0" y="28900"/>
                      <a:pt x="1354" y="31403"/>
                    </a:cubicBezTo>
                    <a:lnTo>
                      <a:pt x="50053" y="31403"/>
                    </a:lnTo>
                    <a:cubicBezTo>
                      <a:pt x="50476" y="30590"/>
                      <a:pt x="50781" y="29713"/>
                      <a:pt x="50969" y="28806"/>
                    </a:cubicBezTo>
                    <a:cubicBezTo>
                      <a:pt x="51501" y="26232"/>
                      <a:pt x="50648" y="24033"/>
                      <a:pt x="50437" y="21513"/>
                    </a:cubicBezTo>
                    <a:cubicBezTo>
                      <a:pt x="50233" y="19119"/>
                      <a:pt x="51110" y="17108"/>
                      <a:pt x="51595" y="14831"/>
                    </a:cubicBezTo>
                    <a:cubicBezTo>
                      <a:pt x="52025" y="12805"/>
                      <a:pt x="51877" y="10512"/>
                      <a:pt x="51337" y="8525"/>
                    </a:cubicBezTo>
                    <a:cubicBezTo>
                      <a:pt x="50601" y="5802"/>
                      <a:pt x="48903" y="3282"/>
                      <a:pt x="46454" y="1749"/>
                    </a:cubicBezTo>
                    <a:cubicBezTo>
                      <a:pt x="44502" y="525"/>
                      <a:pt x="42219" y="0"/>
                      <a:pt x="39890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33"/>
            <p:cNvGrpSpPr/>
            <p:nvPr/>
          </p:nvGrpSpPr>
          <p:grpSpPr>
            <a:xfrm>
              <a:off x="5605243" y="2135120"/>
              <a:ext cx="1819782" cy="3628266"/>
              <a:chOff x="2887275" y="2878475"/>
              <a:chExt cx="227325" cy="453250"/>
            </a:xfrm>
          </p:grpSpPr>
          <p:sp>
            <p:nvSpPr>
              <p:cNvPr id="815" name="Google Shape;815;p33"/>
              <p:cNvSpPr/>
              <p:nvPr/>
            </p:nvSpPr>
            <p:spPr>
              <a:xfrm>
                <a:off x="3066150" y="3261525"/>
                <a:ext cx="4845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973" extrusionOk="0">
                    <a:moveTo>
                      <a:pt x="1711" y="0"/>
                    </a:moveTo>
                    <a:cubicBezTo>
                      <a:pt x="1517" y="96"/>
                      <a:pt x="1310" y="128"/>
                      <a:pt x="1122" y="128"/>
                    </a:cubicBezTo>
                    <a:cubicBezTo>
                      <a:pt x="756" y="128"/>
                      <a:pt x="459" y="8"/>
                      <a:pt x="459" y="8"/>
                    </a:cubicBezTo>
                    <a:lnTo>
                      <a:pt x="404" y="845"/>
                    </a:lnTo>
                    <a:lnTo>
                      <a:pt x="318" y="712"/>
                    </a:lnTo>
                    <a:cubicBezTo>
                      <a:pt x="303" y="673"/>
                      <a:pt x="271" y="650"/>
                      <a:pt x="232" y="642"/>
                    </a:cubicBezTo>
                    <a:cubicBezTo>
                      <a:pt x="213" y="636"/>
                      <a:pt x="194" y="632"/>
                      <a:pt x="175" y="632"/>
                    </a:cubicBezTo>
                    <a:cubicBezTo>
                      <a:pt x="80" y="632"/>
                      <a:pt x="0" y="711"/>
                      <a:pt x="13" y="822"/>
                    </a:cubicBezTo>
                    <a:lnTo>
                      <a:pt x="37" y="1198"/>
                    </a:lnTo>
                    <a:cubicBezTo>
                      <a:pt x="44" y="1370"/>
                      <a:pt x="146" y="1542"/>
                      <a:pt x="303" y="1636"/>
                    </a:cubicBezTo>
                    <a:lnTo>
                      <a:pt x="710" y="1886"/>
                    </a:lnTo>
                    <a:cubicBezTo>
                      <a:pt x="803" y="1943"/>
                      <a:pt x="904" y="1972"/>
                      <a:pt x="1003" y="1972"/>
                    </a:cubicBezTo>
                    <a:cubicBezTo>
                      <a:pt x="1096" y="1972"/>
                      <a:pt x="1186" y="1947"/>
                      <a:pt x="1265" y="1894"/>
                    </a:cubicBezTo>
                    <a:lnTo>
                      <a:pt x="1735" y="1597"/>
                    </a:lnTo>
                    <a:cubicBezTo>
                      <a:pt x="1868" y="1510"/>
                      <a:pt x="1938" y="1370"/>
                      <a:pt x="1938" y="1213"/>
                    </a:cubicBezTo>
                    <a:lnTo>
                      <a:pt x="1711" y="0"/>
                    </a:ln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2921125" y="3269700"/>
                <a:ext cx="42875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81" extrusionOk="0">
                    <a:moveTo>
                      <a:pt x="627" y="1"/>
                    </a:moveTo>
                    <a:cubicBezTo>
                      <a:pt x="611" y="1"/>
                      <a:pt x="595" y="1"/>
                      <a:pt x="580" y="2"/>
                    </a:cubicBezTo>
                    <a:lnTo>
                      <a:pt x="1" y="41"/>
                    </a:lnTo>
                    <a:lnTo>
                      <a:pt x="63" y="894"/>
                    </a:lnTo>
                    <a:cubicBezTo>
                      <a:pt x="63" y="894"/>
                      <a:pt x="198" y="2480"/>
                      <a:pt x="794" y="2480"/>
                    </a:cubicBezTo>
                    <a:cubicBezTo>
                      <a:pt x="840" y="2480"/>
                      <a:pt x="888" y="2471"/>
                      <a:pt x="940" y="2451"/>
                    </a:cubicBezTo>
                    <a:cubicBezTo>
                      <a:pt x="940" y="2451"/>
                      <a:pt x="1213" y="2412"/>
                      <a:pt x="1190" y="2263"/>
                    </a:cubicBezTo>
                    <a:cubicBezTo>
                      <a:pt x="1057" y="1333"/>
                      <a:pt x="1112" y="1145"/>
                      <a:pt x="1112" y="1144"/>
                    </a:cubicBezTo>
                    <a:lnTo>
                      <a:pt x="1112" y="1144"/>
                    </a:lnTo>
                    <a:cubicBezTo>
                      <a:pt x="1104" y="1183"/>
                      <a:pt x="1190" y="1293"/>
                      <a:pt x="1213" y="1324"/>
                    </a:cubicBezTo>
                    <a:cubicBezTo>
                      <a:pt x="1245" y="1387"/>
                      <a:pt x="1292" y="1442"/>
                      <a:pt x="1346" y="1489"/>
                    </a:cubicBezTo>
                    <a:cubicBezTo>
                      <a:pt x="1398" y="1541"/>
                      <a:pt x="1467" y="1573"/>
                      <a:pt x="1538" y="1573"/>
                    </a:cubicBezTo>
                    <a:cubicBezTo>
                      <a:pt x="1584" y="1573"/>
                      <a:pt x="1632" y="1559"/>
                      <a:pt x="1675" y="1528"/>
                    </a:cubicBezTo>
                    <a:cubicBezTo>
                      <a:pt x="1691" y="1512"/>
                      <a:pt x="1706" y="1496"/>
                      <a:pt x="1714" y="1473"/>
                    </a:cubicBezTo>
                    <a:cubicBezTo>
                      <a:pt x="1714" y="1450"/>
                      <a:pt x="1706" y="1434"/>
                      <a:pt x="1691" y="1410"/>
                    </a:cubicBezTo>
                    <a:cubicBezTo>
                      <a:pt x="1597" y="1238"/>
                      <a:pt x="1487" y="1082"/>
                      <a:pt x="1401" y="910"/>
                    </a:cubicBezTo>
                    <a:cubicBezTo>
                      <a:pt x="1401" y="910"/>
                      <a:pt x="1464" y="612"/>
                      <a:pt x="1276" y="354"/>
                    </a:cubicBezTo>
                    <a:cubicBezTo>
                      <a:pt x="1268" y="346"/>
                      <a:pt x="1260" y="338"/>
                      <a:pt x="1260" y="331"/>
                    </a:cubicBezTo>
                    <a:cubicBezTo>
                      <a:pt x="1113" y="117"/>
                      <a:pt x="876" y="1"/>
                      <a:pt x="627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2887275" y="3002725"/>
                <a:ext cx="226550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10940" extrusionOk="0">
                    <a:moveTo>
                      <a:pt x="2153" y="5650"/>
                    </a:moveTo>
                    <a:lnTo>
                      <a:pt x="2129" y="6839"/>
                    </a:lnTo>
                    <a:lnTo>
                      <a:pt x="2027" y="5955"/>
                    </a:lnTo>
                    <a:lnTo>
                      <a:pt x="2153" y="5650"/>
                    </a:lnTo>
                    <a:close/>
                    <a:moveTo>
                      <a:pt x="5736" y="1"/>
                    </a:moveTo>
                    <a:lnTo>
                      <a:pt x="3905" y="118"/>
                    </a:lnTo>
                    <a:lnTo>
                      <a:pt x="1738" y="1049"/>
                    </a:lnTo>
                    <a:cubicBezTo>
                      <a:pt x="1339" y="1253"/>
                      <a:pt x="1042" y="1620"/>
                      <a:pt x="932" y="2058"/>
                    </a:cubicBezTo>
                    <a:lnTo>
                      <a:pt x="79" y="5360"/>
                    </a:lnTo>
                    <a:cubicBezTo>
                      <a:pt x="9" y="5619"/>
                      <a:pt x="1" y="5885"/>
                      <a:pt x="64" y="6151"/>
                    </a:cubicBezTo>
                    <a:lnTo>
                      <a:pt x="1073" y="10798"/>
                    </a:lnTo>
                    <a:cubicBezTo>
                      <a:pt x="1088" y="10880"/>
                      <a:pt x="1165" y="10940"/>
                      <a:pt x="1253" y="10940"/>
                    </a:cubicBezTo>
                    <a:cubicBezTo>
                      <a:pt x="1258" y="10940"/>
                      <a:pt x="1263" y="10940"/>
                      <a:pt x="1268" y="10939"/>
                    </a:cubicBezTo>
                    <a:lnTo>
                      <a:pt x="2411" y="10837"/>
                    </a:lnTo>
                    <a:cubicBezTo>
                      <a:pt x="2520" y="10830"/>
                      <a:pt x="2599" y="10736"/>
                      <a:pt x="2583" y="10626"/>
                    </a:cubicBezTo>
                    <a:lnTo>
                      <a:pt x="2528" y="10141"/>
                    </a:lnTo>
                    <a:lnTo>
                      <a:pt x="7434" y="10251"/>
                    </a:lnTo>
                    <a:lnTo>
                      <a:pt x="7458" y="9961"/>
                    </a:lnTo>
                    <a:lnTo>
                      <a:pt x="7473" y="10376"/>
                    </a:lnTo>
                    <a:cubicBezTo>
                      <a:pt x="7473" y="10481"/>
                      <a:pt x="7559" y="10564"/>
                      <a:pt x="7663" y="10564"/>
                    </a:cubicBezTo>
                    <a:cubicBezTo>
                      <a:pt x="7667" y="10564"/>
                      <a:pt x="7672" y="10564"/>
                      <a:pt x="7677" y="10564"/>
                    </a:cubicBezTo>
                    <a:lnTo>
                      <a:pt x="8827" y="10525"/>
                    </a:lnTo>
                    <a:cubicBezTo>
                      <a:pt x="8960" y="10517"/>
                      <a:pt x="9062" y="10407"/>
                      <a:pt x="9054" y="10282"/>
                    </a:cubicBezTo>
                    <a:lnTo>
                      <a:pt x="8968" y="2724"/>
                    </a:lnTo>
                    <a:cubicBezTo>
                      <a:pt x="8952" y="1894"/>
                      <a:pt x="8459" y="1151"/>
                      <a:pt x="7692" y="830"/>
                    </a:cubicBezTo>
                    <a:lnTo>
                      <a:pt x="57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3036925" y="3084500"/>
                <a:ext cx="2702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96" extrusionOk="0">
                    <a:moveTo>
                      <a:pt x="1" y="0"/>
                    </a:moveTo>
                    <a:lnTo>
                      <a:pt x="1" y="196"/>
                    </a:lnTo>
                    <a:lnTo>
                      <a:pt x="1080" y="196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2941075" y="3089000"/>
                <a:ext cx="121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199" extrusionOk="0">
                    <a:moveTo>
                      <a:pt x="486" y="0"/>
                    </a:moveTo>
                    <a:lnTo>
                      <a:pt x="1" y="2199"/>
                    </a:lnTo>
                    <a:lnTo>
                      <a:pt x="486" y="1581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2941075" y="3175650"/>
                <a:ext cx="15675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217" extrusionOk="0">
                    <a:moveTo>
                      <a:pt x="1" y="0"/>
                    </a:moveTo>
                    <a:lnTo>
                      <a:pt x="376" y="3216"/>
                    </a:lnTo>
                    <a:lnTo>
                      <a:pt x="627" y="32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3073325" y="3086650"/>
                <a:ext cx="1000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6777" extrusionOk="0">
                    <a:moveTo>
                      <a:pt x="399" y="0"/>
                    </a:moveTo>
                    <a:lnTo>
                      <a:pt x="39" y="986"/>
                    </a:lnTo>
                    <a:lnTo>
                      <a:pt x="0" y="6776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2970625" y="2878475"/>
                <a:ext cx="90575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960" extrusionOk="0">
                    <a:moveTo>
                      <a:pt x="2100" y="1"/>
                    </a:moveTo>
                    <a:cubicBezTo>
                      <a:pt x="1861" y="1"/>
                      <a:pt x="1781" y="180"/>
                      <a:pt x="1690" y="284"/>
                    </a:cubicBezTo>
                    <a:cubicBezTo>
                      <a:pt x="1628" y="268"/>
                      <a:pt x="1565" y="253"/>
                      <a:pt x="1502" y="245"/>
                    </a:cubicBezTo>
                    <a:cubicBezTo>
                      <a:pt x="1487" y="244"/>
                      <a:pt x="1471" y="243"/>
                      <a:pt x="1455" y="243"/>
                    </a:cubicBezTo>
                    <a:cubicBezTo>
                      <a:pt x="1256" y="243"/>
                      <a:pt x="1087" y="334"/>
                      <a:pt x="970" y="479"/>
                    </a:cubicBezTo>
                    <a:cubicBezTo>
                      <a:pt x="923" y="479"/>
                      <a:pt x="877" y="479"/>
                      <a:pt x="822" y="472"/>
                    </a:cubicBezTo>
                    <a:cubicBezTo>
                      <a:pt x="790" y="472"/>
                      <a:pt x="751" y="472"/>
                      <a:pt x="720" y="479"/>
                    </a:cubicBezTo>
                    <a:cubicBezTo>
                      <a:pt x="524" y="487"/>
                      <a:pt x="352" y="581"/>
                      <a:pt x="243" y="730"/>
                    </a:cubicBezTo>
                    <a:cubicBezTo>
                      <a:pt x="94" y="925"/>
                      <a:pt x="24" y="1223"/>
                      <a:pt x="94" y="1614"/>
                    </a:cubicBezTo>
                    <a:lnTo>
                      <a:pt x="102" y="1637"/>
                    </a:lnTo>
                    <a:cubicBezTo>
                      <a:pt x="102" y="1661"/>
                      <a:pt x="102" y="1677"/>
                      <a:pt x="102" y="1700"/>
                    </a:cubicBezTo>
                    <a:cubicBezTo>
                      <a:pt x="39" y="1770"/>
                      <a:pt x="0" y="1864"/>
                      <a:pt x="0" y="1974"/>
                    </a:cubicBezTo>
                    <a:cubicBezTo>
                      <a:pt x="0" y="2091"/>
                      <a:pt x="47" y="2201"/>
                      <a:pt x="133" y="2279"/>
                    </a:cubicBezTo>
                    <a:cubicBezTo>
                      <a:pt x="78" y="2349"/>
                      <a:pt x="47" y="2436"/>
                      <a:pt x="47" y="2529"/>
                    </a:cubicBezTo>
                    <a:cubicBezTo>
                      <a:pt x="47" y="2662"/>
                      <a:pt x="110" y="2788"/>
                      <a:pt x="219" y="2866"/>
                    </a:cubicBezTo>
                    <a:lnTo>
                      <a:pt x="219" y="2960"/>
                    </a:lnTo>
                    <a:lnTo>
                      <a:pt x="2934" y="2960"/>
                    </a:lnTo>
                    <a:lnTo>
                      <a:pt x="2934" y="2130"/>
                    </a:lnTo>
                    <a:cubicBezTo>
                      <a:pt x="3193" y="2130"/>
                      <a:pt x="3412" y="1927"/>
                      <a:pt x="3427" y="1669"/>
                    </a:cubicBezTo>
                    <a:cubicBezTo>
                      <a:pt x="3435" y="1512"/>
                      <a:pt x="3373" y="1371"/>
                      <a:pt x="3263" y="1270"/>
                    </a:cubicBezTo>
                    <a:cubicBezTo>
                      <a:pt x="3412" y="1137"/>
                      <a:pt x="3623" y="878"/>
                      <a:pt x="3419" y="628"/>
                    </a:cubicBezTo>
                    <a:cubicBezTo>
                      <a:pt x="3296" y="470"/>
                      <a:pt x="3142" y="415"/>
                      <a:pt x="2990" y="415"/>
                    </a:cubicBezTo>
                    <a:cubicBezTo>
                      <a:pt x="2864" y="415"/>
                      <a:pt x="2740" y="453"/>
                      <a:pt x="2637" y="503"/>
                    </a:cubicBezTo>
                    <a:cubicBezTo>
                      <a:pt x="2627" y="507"/>
                      <a:pt x="2617" y="509"/>
                      <a:pt x="2608" y="509"/>
                    </a:cubicBezTo>
                    <a:cubicBezTo>
                      <a:pt x="2564" y="509"/>
                      <a:pt x="2529" y="469"/>
                      <a:pt x="2535" y="425"/>
                    </a:cubicBezTo>
                    <a:cubicBezTo>
                      <a:pt x="2567" y="284"/>
                      <a:pt x="2543" y="104"/>
                      <a:pt x="2269" y="26"/>
                    </a:cubicBezTo>
                    <a:cubicBezTo>
                      <a:pt x="2205" y="8"/>
                      <a:pt x="2149" y="1"/>
                      <a:pt x="2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2969825" y="2917825"/>
                <a:ext cx="75350" cy="11290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4516" extrusionOk="0">
                    <a:moveTo>
                      <a:pt x="2959" y="1"/>
                    </a:moveTo>
                    <a:cubicBezTo>
                      <a:pt x="2959" y="9"/>
                      <a:pt x="2951" y="9"/>
                      <a:pt x="2951" y="9"/>
                    </a:cubicBezTo>
                    <a:cubicBezTo>
                      <a:pt x="2817" y="201"/>
                      <a:pt x="2593" y="331"/>
                      <a:pt x="2344" y="331"/>
                    </a:cubicBezTo>
                    <a:cubicBezTo>
                      <a:pt x="2330" y="331"/>
                      <a:pt x="2315" y="330"/>
                      <a:pt x="2301" y="329"/>
                    </a:cubicBezTo>
                    <a:cubicBezTo>
                      <a:pt x="2106" y="314"/>
                      <a:pt x="1941" y="228"/>
                      <a:pt x="1816" y="103"/>
                    </a:cubicBezTo>
                    <a:lnTo>
                      <a:pt x="1754" y="103"/>
                    </a:lnTo>
                    <a:cubicBezTo>
                      <a:pt x="1629" y="270"/>
                      <a:pt x="1424" y="370"/>
                      <a:pt x="1200" y="370"/>
                    </a:cubicBezTo>
                    <a:cubicBezTo>
                      <a:pt x="1184" y="370"/>
                      <a:pt x="1167" y="370"/>
                      <a:pt x="1151" y="369"/>
                    </a:cubicBezTo>
                    <a:cubicBezTo>
                      <a:pt x="1002" y="361"/>
                      <a:pt x="869" y="306"/>
                      <a:pt x="760" y="220"/>
                    </a:cubicBezTo>
                    <a:lnTo>
                      <a:pt x="760" y="220"/>
                    </a:lnTo>
                    <a:cubicBezTo>
                      <a:pt x="768" y="361"/>
                      <a:pt x="721" y="509"/>
                      <a:pt x="517" y="556"/>
                    </a:cubicBezTo>
                    <a:lnTo>
                      <a:pt x="517" y="752"/>
                    </a:lnTo>
                    <a:lnTo>
                      <a:pt x="353" y="752"/>
                    </a:lnTo>
                    <a:cubicBezTo>
                      <a:pt x="157" y="752"/>
                      <a:pt x="1" y="908"/>
                      <a:pt x="1" y="1104"/>
                    </a:cubicBezTo>
                    <a:lnTo>
                      <a:pt x="1" y="1221"/>
                    </a:lnTo>
                    <a:cubicBezTo>
                      <a:pt x="1" y="1417"/>
                      <a:pt x="157" y="1581"/>
                      <a:pt x="353" y="1581"/>
                    </a:cubicBezTo>
                    <a:lnTo>
                      <a:pt x="517" y="1581"/>
                    </a:lnTo>
                    <a:lnTo>
                      <a:pt x="517" y="1793"/>
                    </a:lnTo>
                    <a:lnTo>
                      <a:pt x="517" y="2035"/>
                    </a:lnTo>
                    <a:cubicBezTo>
                      <a:pt x="517" y="2333"/>
                      <a:pt x="642" y="2599"/>
                      <a:pt x="846" y="2779"/>
                    </a:cubicBezTo>
                    <a:lnTo>
                      <a:pt x="846" y="3608"/>
                    </a:lnTo>
                    <a:cubicBezTo>
                      <a:pt x="846" y="4109"/>
                      <a:pt x="1261" y="4516"/>
                      <a:pt x="1754" y="4516"/>
                    </a:cubicBezTo>
                    <a:cubicBezTo>
                      <a:pt x="2254" y="4516"/>
                      <a:pt x="2661" y="4109"/>
                      <a:pt x="2661" y="3608"/>
                    </a:cubicBezTo>
                    <a:lnTo>
                      <a:pt x="2661" y="2802"/>
                    </a:lnTo>
                    <a:cubicBezTo>
                      <a:pt x="2880" y="2614"/>
                      <a:pt x="3013" y="2340"/>
                      <a:pt x="3013" y="2035"/>
                    </a:cubicBezTo>
                    <a:lnTo>
                      <a:pt x="3013" y="1793"/>
                    </a:lnTo>
                    <a:lnTo>
                      <a:pt x="3013" y="142"/>
                    </a:lnTo>
                    <a:lnTo>
                      <a:pt x="3013" y="40"/>
                    </a:lnTo>
                    <a:cubicBezTo>
                      <a:pt x="2998" y="16"/>
                      <a:pt x="2982" y="1"/>
                      <a:pt x="2959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2996425" y="2976325"/>
                <a:ext cx="34475" cy="344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378" extrusionOk="0">
                    <a:moveTo>
                      <a:pt x="690" y="0"/>
                    </a:moveTo>
                    <a:cubicBezTo>
                      <a:pt x="314" y="0"/>
                      <a:pt x="1" y="306"/>
                      <a:pt x="1" y="689"/>
                    </a:cubicBezTo>
                    <a:cubicBezTo>
                      <a:pt x="1" y="1064"/>
                      <a:pt x="314" y="1377"/>
                      <a:pt x="690" y="1377"/>
                    </a:cubicBezTo>
                    <a:cubicBezTo>
                      <a:pt x="1073" y="1377"/>
                      <a:pt x="1378" y="1064"/>
                      <a:pt x="1378" y="689"/>
                    </a:cubicBezTo>
                    <a:cubicBezTo>
                      <a:pt x="1378" y="306"/>
                      <a:pt x="1073" y="0"/>
                      <a:pt x="690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2982150" y="2927800"/>
                <a:ext cx="63025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93" extrusionOk="0">
                    <a:moveTo>
                      <a:pt x="24" y="1"/>
                    </a:moveTo>
                    <a:lnTo>
                      <a:pt x="1" y="1096"/>
                    </a:lnTo>
                    <a:lnTo>
                      <a:pt x="1" y="1871"/>
                    </a:lnTo>
                    <a:cubicBezTo>
                      <a:pt x="1" y="2325"/>
                      <a:pt x="369" y="2692"/>
                      <a:pt x="822" y="2692"/>
                    </a:cubicBezTo>
                    <a:lnTo>
                      <a:pt x="1816" y="2692"/>
                    </a:lnTo>
                    <a:cubicBezTo>
                      <a:pt x="2207" y="2692"/>
                      <a:pt x="2520" y="2380"/>
                      <a:pt x="2520" y="1988"/>
                    </a:cubicBezTo>
                    <a:lnTo>
                      <a:pt x="2520" y="1096"/>
                    </a:lnTo>
                    <a:lnTo>
                      <a:pt x="955" y="1096"/>
                    </a:lnTo>
                    <a:cubicBezTo>
                      <a:pt x="650" y="1096"/>
                      <a:pt x="369" y="909"/>
                      <a:pt x="259" y="619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2975700" y="2941800"/>
                <a:ext cx="590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26" extrusionOk="0">
                    <a:moveTo>
                      <a:pt x="44" y="0"/>
                    </a:moveTo>
                    <a:cubicBezTo>
                      <a:pt x="34" y="0"/>
                      <a:pt x="24" y="4"/>
                      <a:pt x="16" y="12"/>
                    </a:cubicBezTo>
                    <a:cubicBezTo>
                      <a:pt x="1" y="28"/>
                      <a:pt x="1" y="51"/>
                      <a:pt x="8" y="67"/>
                    </a:cubicBezTo>
                    <a:lnTo>
                      <a:pt x="126" y="200"/>
                    </a:lnTo>
                    <a:lnTo>
                      <a:pt x="55" y="255"/>
                    </a:lnTo>
                    <a:cubicBezTo>
                      <a:pt x="40" y="270"/>
                      <a:pt x="40" y="302"/>
                      <a:pt x="55" y="317"/>
                    </a:cubicBezTo>
                    <a:cubicBezTo>
                      <a:pt x="63" y="325"/>
                      <a:pt x="71" y="325"/>
                      <a:pt x="87" y="325"/>
                    </a:cubicBezTo>
                    <a:cubicBezTo>
                      <a:pt x="94" y="325"/>
                      <a:pt x="102" y="325"/>
                      <a:pt x="110" y="317"/>
                    </a:cubicBezTo>
                    <a:lnTo>
                      <a:pt x="235" y="208"/>
                    </a:lnTo>
                    <a:lnTo>
                      <a:pt x="71" y="12"/>
                    </a:lnTo>
                    <a:cubicBezTo>
                      <a:pt x="63" y="4"/>
                      <a:pt x="53" y="0"/>
                      <a:pt x="4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3004275" y="2958800"/>
                <a:ext cx="209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45" extrusionOk="0">
                    <a:moveTo>
                      <a:pt x="194" y="1"/>
                    </a:moveTo>
                    <a:cubicBezTo>
                      <a:pt x="42" y="1"/>
                      <a:pt x="1" y="470"/>
                      <a:pt x="313" y="537"/>
                    </a:cubicBezTo>
                    <a:cubicBezTo>
                      <a:pt x="340" y="542"/>
                      <a:pt x="365" y="544"/>
                      <a:pt x="390" y="544"/>
                    </a:cubicBezTo>
                    <a:cubicBezTo>
                      <a:pt x="673" y="544"/>
                      <a:pt x="836" y="243"/>
                      <a:pt x="642" y="193"/>
                    </a:cubicBezTo>
                    <a:cubicBezTo>
                      <a:pt x="422" y="138"/>
                      <a:pt x="219" y="5"/>
                      <a:pt x="219" y="5"/>
                    </a:cubicBezTo>
                    <a:cubicBezTo>
                      <a:pt x="210" y="2"/>
                      <a:pt x="202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3002500" y="2927975"/>
                <a:ext cx="14500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225" extrusionOk="0">
                    <a:moveTo>
                      <a:pt x="310" y="1"/>
                    </a:moveTo>
                    <a:cubicBezTo>
                      <a:pt x="301" y="1"/>
                      <a:pt x="292" y="1"/>
                      <a:pt x="282" y="2"/>
                    </a:cubicBezTo>
                    <a:cubicBezTo>
                      <a:pt x="157" y="10"/>
                      <a:pt x="71" y="64"/>
                      <a:pt x="40" y="119"/>
                    </a:cubicBezTo>
                    <a:cubicBezTo>
                      <a:pt x="1" y="166"/>
                      <a:pt x="16" y="205"/>
                      <a:pt x="55" y="221"/>
                    </a:cubicBezTo>
                    <a:cubicBezTo>
                      <a:pt x="66" y="223"/>
                      <a:pt x="78" y="224"/>
                      <a:pt x="91" y="224"/>
                    </a:cubicBezTo>
                    <a:cubicBezTo>
                      <a:pt x="117" y="224"/>
                      <a:pt x="147" y="221"/>
                      <a:pt x="173" y="221"/>
                    </a:cubicBezTo>
                    <a:cubicBezTo>
                      <a:pt x="212" y="213"/>
                      <a:pt x="259" y="213"/>
                      <a:pt x="298" y="213"/>
                    </a:cubicBezTo>
                    <a:cubicBezTo>
                      <a:pt x="337" y="205"/>
                      <a:pt x="376" y="205"/>
                      <a:pt x="423" y="205"/>
                    </a:cubicBezTo>
                    <a:cubicBezTo>
                      <a:pt x="462" y="205"/>
                      <a:pt x="509" y="205"/>
                      <a:pt x="540" y="189"/>
                    </a:cubicBezTo>
                    <a:cubicBezTo>
                      <a:pt x="572" y="174"/>
                      <a:pt x="580" y="135"/>
                      <a:pt x="540" y="88"/>
                    </a:cubicBezTo>
                    <a:cubicBezTo>
                      <a:pt x="504" y="44"/>
                      <a:pt x="421" y="1"/>
                      <a:pt x="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3028725" y="2931725"/>
                <a:ext cx="1467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22" extrusionOk="0">
                    <a:moveTo>
                      <a:pt x="305" y="0"/>
                    </a:moveTo>
                    <a:cubicBezTo>
                      <a:pt x="180" y="0"/>
                      <a:pt x="78" y="47"/>
                      <a:pt x="39" y="94"/>
                    </a:cubicBezTo>
                    <a:cubicBezTo>
                      <a:pt x="0" y="141"/>
                      <a:pt x="16" y="180"/>
                      <a:pt x="47" y="196"/>
                    </a:cubicBezTo>
                    <a:cubicBezTo>
                      <a:pt x="63" y="204"/>
                      <a:pt x="82" y="206"/>
                      <a:pt x="103" y="206"/>
                    </a:cubicBezTo>
                    <a:cubicBezTo>
                      <a:pt x="123" y="206"/>
                      <a:pt x="145" y="204"/>
                      <a:pt x="164" y="204"/>
                    </a:cubicBezTo>
                    <a:cubicBezTo>
                      <a:pt x="211" y="204"/>
                      <a:pt x="250" y="204"/>
                      <a:pt x="290" y="212"/>
                    </a:cubicBezTo>
                    <a:cubicBezTo>
                      <a:pt x="329" y="212"/>
                      <a:pt x="368" y="212"/>
                      <a:pt x="415" y="219"/>
                    </a:cubicBezTo>
                    <a:cubicBezTo>
                      <a:pt x="434" y="219"/>
                      <a:pt x="456" y="221"/>
                      <a:pt x="476" y="221"/>
                    </a:cubicBezTo>
                    <a:cubicBezTo>
                      <a:pt x="497" y="221"/>
                      <a:pt x="516" y="219"/>
                      <a:pt x="532" y="212"/>
                    </a:cubicBezTo>
                    <a:cubicBezTo>
                      <a:pt x="563" y="204"/>
                      <a:pt x="587" y="165"/>
                      <a:pt x="548" y="110"/>
                    </a:cubicBezTo>
                    <a:cubicBezTo>
                      <a:pt x="516" y="63"/>
                      <a:pt x="423" y="8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>
                <a:off x="3017750" y="2938950"/>
                <a:ext cx="104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557" extrusionOk="0">
                    <a:moveTo>
                      <a:pt x="118" y="1"/>
                    </a:moveTo>
                    <a:lnTo>
                      <a:pt x="1" y="556"/>
                    </a:lnTo>
                    <a:lnTo>
                      <a:pt x="181" y="556"/>
                    </a:lnTo>
                    <a:cubicBezTo>
                      <a:pt x="314" y="556"/>
                      <a:pt x="416" y="447"/>
                      <a:pt x="416" y="314"/>
                    </a:cubicBezTo>
                    <a:lnTo>
                      <a:pt x="416" y="298"/>
                    </a:lnTo>
                    <a:cubicBezTo>
                      <a:pt x="416" y="236"/>
                      <a:pt x="369" y="189"/>
                      <a:pt x="306" y="189"/>
                    </a:cubicBezTo>
                    <a:cubicBezTo>
                      <a:pt x="204" y="189"/>
                      <a:pt x="118" y="103"/>
                      <a:pt x="118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>
                <a:off x="3016775" y="2937975"/>
                <a:ext cx="12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635" extrusionOk="0">
                    <a:moveTo>
                      <a:pt x="157" y="1"/>
                    </a:moveTo>
                    <a:cubicBezTo>
                      <a:pt x="134" y="1"/>
                      <a:pt x="118" y="16"/>
                      <a:pt x="118" y="40"/>
                    </a:cubicBezTo>
                    <a:cubicBezTo>
                      <a:pt x="118" y="165"/>
                      <a:pt x="220" y="267"/>
                      <a:pt x="345" y="267"/>
                    </a:cubicBezTo>
                    <a:cubicBezTo>
                      <a:pt x="368" y="267"/>
                      <a:pt x="384" y="275"/>
                      <a:pt x="400" y="290"/>
                    </a:cubicBezTo>
                    <a:cubicBezTo>
                      <a:pt x="408" y="298"/>
                      <a:pt x="415" y="322"/>
                      <a:pt x="415" y="337"/>
                    </a:cubicBezTo>
                    <a:lnTo>
                      <a:pt x="415" y="353"/>
                    </a:lnTo>
                    <a:cubicBezTo>
                      <a:pt x="415" y="462"/>
                      <a:pt x="329" y="556"/>
                      <a:pt x="220" y="556"/>
                    </a:cubicBezTo>
                    <a:lnTo>
                      <a:pt x="40" y="556"/>
                    </a:lnTo>
                    <a:cubicBezTo>
                      <a:pt x="16" y="556"/>
                      <a:pt x="1" y="572"/>
                      <a:pt x="1" y="595"/>
                    </a:cubicBezTo>
                    <a:cubicBezTo>
                      <a:pt x="1" y="619"/>
                      <a:pt x="16" y="635"/>
                      <a:pt x="40" y="635"/>
                    </a:cubicBezTo>
                    <a:lnTo>
                      <a:pt x="220" y="635"/>
                    </a:lnTo>
                    <a:cubicBezTo>
                      <a:pt x="376" y="635"/>
                      <a:pt x="502" y="509"/>
                      <a:pt x="494" y="353"/>
                    </a:cubicBezTo>
                    <a:lnTo>
                      <a:pt x="494" y="337"/>
                    </a:lnTo>
                    <a:cubicBezTo>
                      <a:pt x="494" y="298"/>
                      <a:pt x="478" y="259"/>
                      <a:pt x="455" y="235"/>
                    </a:cubicBezTo>
                    <a:cubicBezTo>
                      <a:pt x="423" y="204"/>
                      <a:pt x="384" y="189"/>
                      <a:pt x="345" y="189"/>
                    </a:cubicBezTo>
                    <a:cubicBezTo>
                      <a:pt x="267" y="189"/>
                      <a:pt x="196" y="126"/>
                      <a:pt x="196" y="40"/>
                    </a:cubicBezTo>
                    <a:cubicBezTo>
                      <a:pt x="196" y="16"/>
                      <a:pt x="181" y="1"/>
                      <a:pt x="157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3031650" y="2939975"/>
                <a:ext cx="49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7" extrusionOk="0">
                    <a:moveTo>
                      <a:pt x="105" y="1"/>
                    </a:moveTo>
                    <a:cubicBezTo>
                      <a:pt x="72" y="1"/>
                      <a:pt x="41" y="17"/>
                      <a:pt x="24" y="46"/>
                    </a:cubicBezTo>
                    <a:cubicBezTo>
                      <a:pt x="0" y="85"/>
                      <a:pt x="16" y="140"/>
                      <a:pt x="55" y="155"/>
                    </a:cubicBezTo>
                    <a:cubicBezTo>
                      <a:pt x="70" y="163"/>
                      <a:pt x="85" y="167"/>
                      <a:pt x="100" y="167"/>
                    </a:cubicBezTo>
                    <a:cubicBezTo>
                      <a:pt x="130" y="167"/>
                      <a:pt x="157" y="151"/>
                      <a:pt x="173" y="124"/>
                    </a:cubicBezTo>
                    <a:cubicBezTo>
                      <a:pt x="196" y="85"/>
                      <a:pt x="180" y="30"/>
                      <a:pt x="141" y="7"/>
                    </a:cubicBezTo>
                    <a:cubicBezTo>
                      <a:pt x="129" y="3"/>
                      <a:pt x="117" y="1"/>
                      <a:pt x="105" y="1"/>
                    </a:cubicBezTo>
                    <a:close/>
                  </a:path>
                </a:pathLst>
              </a:custGeom>
              <a:solidFill>
                <a:srgbClr val="633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3007975" y="2939475"/>
                <a:ext cx="49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71" extrusionOk="0">
                    <a:moveTo>
                      <a:pt x="101" y="0"/>
                    </a:moveTo>
                    <a:cubicBezTo>
                      <a:pt x="70" y="0"/>
                      <a:pt x="40" y="16"/>
                      <a:pt x="24" y="42"/>
                    </a:cubicBezTo>
                    <a:cubicBezTo>
                      <a:pt x="1" y="89"/>
                      <a:pt x="16" y="136"/>
                      <a:pt x="63" y="160"/>
                    </a:cubicBezTo>
                    <a:cubicBezTo>
                      <a:pt x="76" y="167"/>
                      <a:pt x="89" y="171"/>
                      <a:pt x="102" y="171"/>
                    </a:cubicBezTo>
                    <a:cubicBezTo>
                      <a:pt x="130" y="171"/>
                      <a:pt x="157" y="155"/>
                      <a:pt x="173" y="129"/>
                    </a:cubicBezTo>
                    <a:cubicBezTo>
                      <a:pt x="196" y="82"/>
                      <a:pt x="181" y="35"/>
                      <a:pt x="141" y="11"/>
                    </a:cubicBezTo>
                    <a:cubicBezTo>
                      <a:pt x="129" y="4"/>
                      <a:pt x="115" y="0"/>
                      <a:pt x="101" y="0"/>
                    </a:cubicBezTo>
                    <a:close/>
                  </a:path>
                </a:pathLst>
              </a:custGeom>
              <a:solidFill>
                <a:srgbClr val="633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3007400" y="2942500"/>
                <a:ext cx="60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2" extrusionOk="0">
                    <a:moveTo>
                      <a:pt x="122" y="1"/>
                    </a:moveTo>
                    <a:cubicBezTo>
                      <a:pt x="95" y="1"/>
                      <a:pt x="65" y="7"/>
                      <a:pt x="31" y="23"/>
                    </a:cubicBezTo>
                    <a:cubicBezTo>
                      <a:pt x="16" y="31"/>
                      <a:pt x="0" y="54"/>
                      <a:pt x="8" y="70"/>
                    </a:cubicBezTo>
                    <a:cubicBezTo>
                      <a:pt x="20" y="88"/>
                      <a:pt x="36" y="97"/>
                      <a:pt x="50" y="97"/>
                    </a:cubicBezTo>
                    <a:cubicBezTo>
                      <a:pt x="54" y="97"/>
                      <a:pt x="59" y="96"/>
                      <a:pt x="63" y="94"/>
                    </a:cubicBezTo>
                    <a:cubicBezTo>
                      <a:pt x="84" y="83"/>
                      <a:pt x="103" y="80"/>
                      <a:pt x="119" y="80"/>
                    </a:cubicBezTo>
                    <a:cubicBezTo>
                      <a:pt x="151" y="80"/>
                      <a:pt x="172" y="94"/>
                      <a:pt x="172" y="94"/>
                    </a:cubicBezTo>
                    <a:cubicBezTo>
                      <a:pt x="180" y="101"/>
                      <a:pt x="188" y="101"/>
                      <a:pt x="204" y="101"/>
                    </a:cubicBezTo>
                    <a:cubicBezTo>
                      <a:pt x="211" y="101"/>
                      <a:pt x="227" y="101"/>
                      <a:pt x="235" y="86"/>
                    </a:cubicBezTo>
                    <a:cubicBezTo>
                      <a:pt x="243" y="70"/>
                      <a:pt x="243" y="47"/>
                      <a:pt x="227" y="31"/>
                    </a:cubicBezTo>
                    <a:cubicBezTo>
                      <a:pt x="222" y="31"/>
                      <a:pt x="182" y="1"/>
                      <a:pt x="122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3030875" y="2942750"/>
                <a:ext cx="667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08" extrusionOk="0">
                    <a:moveTo>
                      <a:pt x="124" y="0"/>
                    </a:moveTo>
                    <a:cubicBezTo>
                      <a:pt x="94" y="0"/>
                      <a:pt x="61" y="6"/>
                      <a:pt x="24" y="21"/>
                    </a:cubicBezTo>
                    <a:cubicBezTo>
                      <a:pt x="8" y="29"/>
                      <a:pt x="0" y="52"/>
                      <a:pt x="8" y="76"/>
                    </a:cubicBezTo>
                    <a:cubicBezTo>
                      <a:pt x="14" y="93"/>
                      <a:pt x="28" y="102"/>
                      <a:pt x="45" y="102"/>
                    </a:cubicBezTo>
                    <a:cubicBezTo>
                      <a:pt x="51" y="102"/>
                      <a:pt x="57" y="101"/>
                      <a:pt x="63" y="99"/>
                    </a:cubicBezTo>
                    <a:cubicBezTo>
                      <a:pt x="89" y="86"/>
                      <a:pt x="112" y="82"/>
                      <a:pt x="132" y="82"/>
                    </a:cubicBezTo>
                    <a:cubicBezTo>
                      <a:pt x="171" y="82"/>
                      <a:pt x="196" y="99"/>
                      <a:pt x="196" y="99"/>
                    </a:cubicBezTo>
                    <a:cubicBezTo>
                      <a:pt x="204" y="107"/>
                      <a:pt x="211" y="107"/>
                      <a:pt x="227" y="107"/>
                    </a:cubicBezTo>
                    <a:cubicBezTo>
                      <a:pt x="235" y="107"/>
                      <a:pt x="250" y="107"/>
                      <a:pt x="258" y="91"/>
                    </a:cubicBezTo>
                    <a:cubicBezTo>
                      <a:pt x="266" y="76"/>
                      <a:pt x="266" y="52"/>
                      <a:pt x="250" y="37"/>
                    </a:cubicBezTo>
                    <a:cubicBezTo>
                      <a:pt x="245" y="37"/>
                      <a:pt x="199" y="0"/>
                      <a:pt x="12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989975" y="3021500"/>
                <a:ext cx="426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455" extrusionOk="0">
                    <a:moveTo>
                      <a:pt x="916" y="1"/>
                    </a:moveTo>
                    <a:lnTo>
                      <a:pt x="1" y="916"/>
                    </a:lnTo>
                    <a:lnTo>
                      <a:pt x="40" y="971"/>
                    </a:lnTo>
                    <a:cubicBezTo>
                      <a:pt x="231" y="1292"/>
                      <a:pt x="559" y="1455"/>
                      <a:pt x="890" y="1455"/>
                    </a:cubicBezTo>
                    <a:cubicBezTo>
                      <a:pt x="1196" y="1455"/>
                      <a:pt x="1503" y="1316"/>
                      <a:pt x="1707" y="1034"/>
                    </a:cubicBezTo>
                    <a:lnTo>
                      <a:pt x="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974925" y="3001550"/>
                <a:ext cx="379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785" extrusionOk="0">
                    <a:moveTo>
                      <a:pt x="508" y="1"/>
                    </a:moveTo>
                    <a:cubicBezTo>
                      <a:pt x="440" y="1"/>
                      <a:pt x="374" y="42"/>
                      <a:pt x="345" y="110"/>
                    </a:cubicBezTo>
                    <a:lnTo>
                      <a:pt x="32" y="822"/>
                    </a:lnTo>
                    <a:cubicBezTo>
                      <a:pt x="0" y="885"/>
                      <a:pt x="8" y="955"/>
                      <a:pt x="55" y="1010"/>
                    </a:cubicBezTo>
                    <a:lnTo>
                      <a:pt x="603" y="1714"/>
                    </a:lnTo>
                    <a:cubicBezTo>
                      <a:pt x="638" y="1761"/>
                      <a:pt x="691" y="1785"/>
                      <a:pt x="744" y="1785"/>
                    </a:cubicBezTo>
                    <a:cubicBezTo>
                      <a:pt x="796" y="1785"/>
                      <a:pt x="849" y="1761"/>
                      <a:pt x="884" y="1714"/>
                    </a:cubicBezTo>
                    <a:lnTo>
                      <a:pt x="1463" y="994"/>
                    </a:lnTo>
                    <a:cubicBezTo>
                      <a:pt x="1518" y="924"/>
                      <a:pt x="1510" y="814"/>
                      <a:pt x="1440" y="752"/>
                    </a:cubicBezTo>
                    <a:lnTo>
                      <a:pt x="626" y="48"/>
                    </a:lnTo>
                    <a:cubicBezTo>
                      <a:pt x="591" y="15"/>
                      <a:pt x="549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3011300" y="3002175"/>
                <a:ext cx="381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867" extrusionOk="0">
                    <a:moveTo>
                      <a:pt x="1139" y="0"/>
                    </a:moveTo>
                    <a:cubicBezTo>
                      <a:pt x="1116" y="0"/>
                      <a:pt x="1093" y="7"/>
                      <a:pt x="1073" y="23"/>
                    </a:cubicBezTo>
                    <a:lnTo>
                      <a:pt x="63" y="774"/>
                    </a:lnTo>
                    <a:cubicBezTo>
                      <a:pt x="16" y="813"/>
                      <a:pt x="1" y="883"/>
                      <a:pt x="40" y="938"/>
                    </a:cubicBezTo>
                    <a:lnTo>
                      <a:pt x="650" y="1814"/>
                    </a:lnTo>
                    <a:cubicBezTo>
                      <a:pt x="673" y="1849"/>
                      <a:pt x="711" y="1866"/>
                      <a:pt x="749" y="1866"/>
                    </a:cubicBezTo>
                    <a:cubicBezTo>
                      <a:pt x="789" y="1866"/>
                      <a:pt x="829" y="1847"/>
                      <a:pt x="854" y="1807"/>
                    </a:cubicBezTo>
                    <a:lnTo>
                      <a:pt x="1503" y="766"/>
                    </a:lnTo>
                    <a:cubicBezTo>
                      <a:pt x="1519" y="735"/>
                      <a:pt x="1526" y="696"/>
                      <a:pt x="1511" y="656"/>
                    </a:cubicBezTo>
                    <a:lnTo>
                      <a:pt x="1253" y="77"/>
                    </a:lnTo>
                    <a:cubicBezTo>
                      <a:pt x="1231" y="30"/>
                      <a:pt x="1186" y="0"/>
                      <a:pt x="11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9" name="Google Shape;839;p33"/>
            <p:cNvGrpSpPr/>
            <p:nvPr/>
          </p:nvGrpSpPr>
          <p:grpSpPr>
            <a:xfrm>
              <a:off x="7245112" y="2135127"/>
              <a:ext cx="1671907" cy="5102509"/>
              <a:chOff x="7245112" y="2265777"/>
              <a:chExt cx="1671907" cy="5102509"/>
            </a:xfrm>
          </p:grpSpPr>
          <p:sp>
            <p:nvSpPr>
              <p:cNvPr id="840" name="Google Shape;840;p33"/>
              <p:cNvSpPr/>
              <p:nvPr/>
            </p:nvSpPr>
            <p:spPr>
              <a:xfrm>
                <a:off x="7270237" y="4346544"/>
                <a:ext cx="1446127" cy="3019208"/>
              </a:xfrm>
              <a:custGeom>
                <a:avLst/>
                <a:gdLst/>
                <a:ahLst/>
                <a:cxnLst/>
                <a:rect l="l" t="t" r="r" b="b"/>
                <a:pathLst>
                  <a:path w="8576" h="17904" extrusionOk="0">
                    <a:moveTo>
                      <a:pt x="2880" y="1"/>
                    </a:moveTo>
                    <a:lnTo>
                      <a:pt x="0" y="17848"/>
                    </a:lnTo>
                    <a:lnTo>
                      <a:pt x="783" y="17864"/>
                    </a:lnTo>
                    <a:lnTo>
                      <a:pt x="2441" y="17880"/>
                    </a:lnTo>
                    <a:lnTo>
                      <a:pt x="3091" y="17887"/>
                    </a:lnTo>
                    <a:lnTo>
                      <a:pt x="5008" y="5345"/>
                    </a:lnTo>
                    <a:lnTo>
                      <a:pt x="5180" y="5353"/>
                    </a:lnTo>
                    <a:lnTo>
                      <a:pt x="5211" y="17903"/>
                    </a:lnTo>
                    <a:lnTo>
                      <a:pt x="5657" y="17895"/>
                    </a:lnTo>
                    <a:lnTo>
                      <a:pt x="7316" y="17872"/>
                    </a:lnTo>
                    <a:lnTo>
                      <a:pt x="8576" y="17848"/>
                    </a:lnTo>
                    <a:lnTo>
                      <a:pt x="8513" y="4570"/>
                    </a:lnTo>
                    <a:cubicBezTo>
                      <a:pt x="8529" y="3890"/>
                      <a:pt x="8310" y="337"/>
                      <a:pt x="7848" y="71"/>
                    </a:cubicBezTo>
                    <a:lnTo>
                      <a:pt x="47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8581623" y="3738114"/>
                <a:ext cx="335396" cy="164317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9744" extrusionOk="0">
                    <a:moveTo>
                      <a:pt x="1738" y="0"/>
                    </a:moveTo>
                    <a:cubicBezTo>
                      <a:pt x="1624" y="0"/>
                      <a:pt x="157" y="268"/>
                      <a:pt x="157" y="268"/>
                    </a:cubicBezTo>
                    <a:lnTo>
                      <a:pt x="87" y="761"/>
                    </a:lnTo>
                    <a:cubicBezTo>
                      <a:pt x="72" y="627"/>
                      <a:pt x="62" y="581"/>
                      <a:pt x="56" y="581"/>
                    </a:cubicBezTo>
                    <a:cubicBezTo>
                      <a:pt x="42" y="581"/>
                      <a:pt x="43" y="781"/>
                      <a:pt x="32" y="792"/>
                    </a:cubicBezTo>
                    <a:cubicBezTo>
                      <a:pt x="8" y="808"/>
                      <a:pt x="1" y="823"/>
                      <a:pt x="1" y="847"/>
                    </a:cubicBezTo>
                    <a:lnTo>
                      <a:pt x="8" y="956"/>
                    </a:lnTo>
                    <a:lnTo>
                      <a:pt x="16" y="1175"/>
                    </a:lnTo>
                    <a:lnTo>
                      <a:pt x="48" y="1614"/>
                    </a:lnTo>
                    <a:lnTo>
                      <a:pt x="102" y="2482"/>
                    </a:lnTo>
                    <a:cubicBezTo>
                      <a:pt x="149" y="3069"/>
                      <a:pt x="188" y="3648"/>
                      <a:pt x="235" y="4235"/>
                    </a:cubicBezTo>
                    <a:cubicBezTo>
                      <a:pt x="282" y="4814"/>
                      <a:pt x="337" y="5393"/>
                      <a:pt x="392" y="5980"/>
                    </a:cubicBezTo>
                    <a:cubicBezTo>
                      <a:pt x="447" y="6559"/>
                      <a:pt x="509" y="7138"/>
                      <a:pt x="580" y="7724"/>
                    </a:cubicBezTo>
                    <a:lnTo>
                      <a:pt x="611" y="7717"/>
                    </a:lnTo>
                    <a:lnTo>
                      <a:pt x="611" y="7717"/>
                    </a:lnTo>
                    <a:cubicBezTo>
                      <a:pt x="525" y="7904"/>
                      <a:pt x="533" y="8077"/>
                      <a:pt x="533" y="8077"/>
                    </a:cubicBezTo>
                    <a:cubicBezTo>
                      <a:pt x="423" y="8241"/>
                      <a:pt x="282" y="8382"/>
                      <a:pt x="165" y="8538"/>
                    </a:cubicBezTo>
                    <a:cubicBezTo>
                      <a:pt x="149" y="8562"/>
                      <a:pt x="141" y="8577"/>
                      <a:pt x="141" y="8593"/>
                    </a:cubicBezTo>
                    <a:cubicBezTo>
                      <a:pt x="141" y="8616"/>
                      <a:pt x="149" y="8640"/>
                      <a:pt x="165" y="8656"/>
                    </a:cubicBezTo>
                    <a:cubicBezTo>
                      <a:pt x="213" y="8704"/>
                      <a:pt x="273" y="8725"/>
                      <a:pt x="335" y="8725"/>
                    </a:cubicBezTo>
                    <a:cubicBezTo>
                      <a:pt x="393" y="8725"/>
                      <a:pt x="452" y="8706"/>
                      <a:pt x="501" y="8671"/>
                    </a:cubicBezTo>
                    <a:cubicBezTo>
                      <a:pt x="564" y="8632"/>
                      <a:pt x="611" y="8577"/>
                      <a:pt x="658" y="8523"/>
                    </a:cubicBezTo>
                    <a:cubicBezTo>
                      <a:pt x="689" y="8491"/>
                      <a:pt x="783" y="8397"/>
                      <a:pt x="783" y="8358"/>
                    </a:cubicBezTo>
                    <a:lnTo>
                      <a:pt x="783" y="8358"/>
                    </a:lnTo>
                    <a:cubicBezTo>
                      <a:pt x="783" y="8358"/>
                      <a:pt x="814" y="8554"/>
                      <a:pt x="548" y="9461"/>
                    </a:cubicBezTo>
                    <a:cubicBezTo>
                      <a:pt x="501" y="9610"/>
                      <a:pt x="767" y="9688"/>
                      <a:pt x="767" y="9688"/>
                    </a:cubicBezTo>
                    <a:cubicBezTo>
                      <a:pt x="833" y="9726"/>
                      <a:pt x="897" y="9743"/>
                      <a:pt x="958" y="9743"/>
                    </a:cubicBezTo>
                    <a:cubicBezTo>
                      <a:pt x="1526" y="9743"/>
                      <a:pt x="1871" y="8256"/>
                      <a:pt x="1871" y="8256"/>
                    </a:cubicBezTo>
                    <a:lnTo>
                      <a:pt x="1941" y="7740"/>
                    </a:lnTo>
                    <a:cubicBezTo>
                      <a:pt x="1972" y="7513"/>
                      <a:pt x="1988" y="7294"/>
                      <a:pt x="1988" y="7067"/>
                    </a:cubicBezTo>
                    <a:cubicBezTo>
                      <a:pt x="1988" y="6676"/>
                      <a:pt x="1980" y="6277"/>
                      <a:pt x="1972" y="5886"/>
                    </a:cubicBezTo>
                    <a:cubicBezTo>
                      <a:pt x="1957" y="5299"/>
                      <a:pt x="1949" y="4720"/>
                      <a:pt x="1925" y="4133"/>
                    </a:cubicBezTo>
                    <a:cubicBezTo>
                      <a:pt x="1910" y="3546"/>
                      <a:pt x="1879" y="2967"/>
                      <a:pt x="1855" y="2380"/>
                    </a:cubicBezTo>
                    <a:lnTo>
                      <a:pt x="1808" y="1504"/>
                    </a:lnTo>
                    <a:lnTo>
                      <a:pt x="1785" y="1074"/>
                    </a:lnTo>
                    <a:lnTo>
                      <a:pt x="1769" y="855"/>
                    </a:lnTo>
                    <a:lnTo>
                      <a:pt x="1745" y="2"/>
                    </a:lnTo>
                    <a:cubicBezTo>
                      <a:pt x="1745" y="1"/>
                      <a:pt x="1743" y="0"/>
                      <a:pt x="1738" y="0"/>
                    </a:cubicBez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7734626" y="4539292"/>
                <a:ext cx="209939" cy="294267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745" extrusionOk="0">
                    <a:moveTo>
                      <a:pt x="1182" y="0"/>
                    </a:moveTo>
                    <a:cubicBezTo>
                      <a:pt x="1166" y="0"/>
                      <a:pt x="1151" y="8"/>
                      <a:pt x="1135" y="24"/>
                    </a:cubicBezTo>
                    <a:cubicBezTo>
                      <a:pt x="1119" y="31"/>
                      <a:pt x="1111" y="47"/>
                      <a:pt x="1111" y="63"/>
                    </a:cubicBezTo>
                    <a:lnTo>
                      <a:pt x="1088" y="485"/>
                    </a:lnTo>
                    <a:cubicBezTo>
                      <a:pt x="1064" y="1009"/>
                      <a:pt x="689" y="1455"/>
                      <a:pt x="180" y="1581"/>
                    </a:cubicBezTo>
                    <a:lnTo>
                      <a:pt x="55" y="1612"/>
                    </a:lnTo>
                    <a:cubicBezTo>
                      <a:pt x="39" y="1612"/>
                      <a:pt x="24" y="1628"/>
                      <a:pt x="16" y="1643"/>
                    </a:cubicBezTo>
                    <a:cubicBezTo>
                      <a:pt x="8" y="1659"/>
                      <a:pt x="0" y="1675"/>
                      <a:pt x="8" y="1690"/>
                    </a:cubicBezTo>
                    <a:cubicBezTo>
                      <a:pt x="16" y="1722"/>
                      <a:pt x="39" y="1745"/>
                      <a:pt x="71" y="1745"/>
                    </a:cubicBezTo>
                    <a:lnTo>
                      <a:pt x="212" y="1714"/>
                    </a:lnTo>
                    <a:cubicBezTo>
                      <a:pt x="783" y="1573"/>
                      <a:pt x="1197" y="1072"/>
                      <a:pt x="1229" y="493"/>
                    </a:cubicBezTo>
                    <a:lnTo>
                      <a:pt x="1244" y="71"/>
                    </a:lnTo>
                    <a:cubicBezTo>
                      <a:pt x="1244" y="55"/>
                      <a:pt x="1244" y="39"/>
                      <a:pt x="1229" y="24"/>
                    </a:cubicBezTo>
                    <a:cubicBezTo>
                      <a:pt x="1221" y="8"/>
                      <a:pt x="1197" y="0"/>
                      <a:pt x="1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8552620" y="3764759"/>
                <a:ext cx="163735" cy="772008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578" extrusionOk="0">
                    <a:moveTo>
                      <a:pt x="0" y="0"/>
                    </a:moveTo>
                    <a:lnTo>
                      <a:pt x="493" y="4577"/>
                    </a:lnTo>
                    <a:lnTo>
                      <a:pt x="971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7342745" y="3188707"/>
                <a:ext cx="1542584" cy="1347389"/>
              </a:xfrm>
              <a:custGeom>
                <a:avLst/>
                <a:gdLst/>
                <a:ahLst/>
                <a:cxnLst/>
                <a:rect l="l" t="t" r="r" b="b"/>
                <a:pathLst>
                  <a:path w="9148" h="7990" extrusionOk="0">
                    <a:moveTo>
                      <a:pt x="4847" y="0"/>
                    </a:moveTo>
                    <a:cubicBezTo>
                      <a:pt x="4331" y="0"/>
                      <a:pt x="3813" y="35"/>
                      <a:pt x="3302" y="75"/>
                    </a:cubicBezTo>
                    <a:cubicBezTo>
                      <a:pt x="2950" y="106"/>
                      <a:pt x="2590" y="153"/>
                      <a:pt x="2238" y="232"/>
                    </a:cubicBezTo>
                    <a:cubicBezTo>
                      <a:pt x="2043" y="271"/>
                      <a:pt x="1855" y="318"/>
                      <a:pt x="1675" y="412"/>
                    </a:cubicBezTo>
                    <a:cubicBezTo>
                      <a:pt x="1589" y="466"/>
                      <a:pt x="1503" y="529"/>
                      <a:pt x="1424" y="592"/>
                    </a:cubicBezTo>
                    <a:cubicBezTo>
                      <a:pt x="1198" y="764"/>
                      <a:pt x="1010" y="983"/>
                      <a:pt x="853" y="1225"/>
                    </a:cubicBezTo>
                    <a:cubicBezTo>
                      <a:pt x="392" y="1898"/>
                      <a:pt x="149" y="2704"/>
                      <a:pt x="0" y="3494"/>
                    </a:cubicBezTo>
                    <a:lnTo>
                      <a:pt x="173" y="3502"/>
                    </a:lnTo>
                    <a:lnTo>
                      <a:pt x="1855" y="3549"/>
                    </a:lnTo>
                    <a:cubicBezTo>
                      <a:pt x="1878" y="3737"/>
                      <a:pt x="1894" y="3886"/>
                      <a:pt x="1910" y="3964"/>
                    </a:cubicBezTo>
                    <a:lnTo>
                      <a:pt x="1925" y="4050"/>
                    </a:lnTo>
                    <a:lnTo>
                      <a:pt x="2418" y="6726"/>
                    </a:lnTo>
                    <a:lnTo>
                      <a:pt x="2450" y="6867"/>
                    </a:lnTo>
                    <a:lnTo>
                      <a:pt x="2622" y="6961"/>
                    </a:lnTo>
                    <a:lnTo>
                      <a:pt x="3928" y="7657"/>
                    </a:lnTo>
                    <a:cubicBezTo>
                      <a:pt x="4343" y="7879"/>
                      <a:pt x="4801" y="7989"/>
                      <a:pt x="5260" y="7989"/>
                    </a:cubicBezTo>
                    <a:cubicBezTo>
                      <a:pt x="5563" y="7989"/>
                      <a:pt x="5866" y="7941"/>
                      <a:pt x="6158" y="7845"/>
                    </a:cubicBezTo>
                    <a:lnTo>
                      <a:pt x="7614" y="7352"/>
                    </a:lnTo>
                    <a:lnTo>
                      <a:pt x="7582" y="4206"/>
                    </a:lnTo>
                    <a:cubicBezTo>
                      <a:pt x="7606" y="4113"/>
                      <a:pt x="7637" y="3956"/>
                      <a:pt x="7676" y="3768"/>
                    </a:cubicBezTo>
                    <a:lnTo>
                      <a:pt x="9147" y="3338"/>
                    </a:lnTo>
                    <a:cubicBezTo>
                      <a:pt x="9085" y="2376"/>
                      <a:pt x="8748" y="1249"/>
                      <a:pt x="7895" y="685"/>
                    </a:cubicBezTo>
                    <a:cubicBezTo>
                      <a:pt x="7668" y="537"/>
                      <a:pt x="7410" y="419"/>
                      <a:pt x="7152" y="333"/>
                    </a:cubicBezTo>
                    <a:cubicBezTo>
                      <a:pt x="6408" y="79"/>
                      <a:pt x="5629" y="0"/>
                      <a:pt x="4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7939167" y="3182805"/>
                <a:ext cx="424936" cy="843341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5001" extrusionOk="0">
                    <a:moveTo>
                      <a:pt x="2441" y="1"/>
                    </a:moveTo>
                    <a:cubicBezTo>
                      <a:pt x="2418" y="1"/>
                      <a:pt x="2394" y="24"/>
                      <a:pt x="2394" y="48"/>
                    </a:cubicBezTo>
                    <a:cubicBezTo>
                      <a:pt x="2394" y="87"/>
                      <a:pt x="2426" y="3968"/>
                      <a:pt x="1628" y="4766"/>
                    </a:cubicBezTo>
                    <a:cubicBezTo>
                      <a:pt x="1534" y="4860"/>
                      <a:pt x="1440" y="4907"/>
                      <a:pt x="1338" y="4907"/>
                    </a:cubicBezTo>
                    <a:cubicBezTo>
                      <a:pt x="243" y="4907"/>
                      <a:pt x="94" y="118"/>
                      <a:pt x="94" y="63"/>
                    </a:cubicBezTo>
                    <a:cubicBezTo>
                      <a:pt x="94" y="40"/>
                      <a:pt x="71" y="24"/>
                      <a:pt x="47" y="24"/>
                    </a:cubicBezTo>
                    <a:cubicBezTo>
                      <a:pt x="24" y="24"/>
                      <a:pt x="0" y="40"/>
                      <a:pt x="0" y="71"/>
                    </a:cubicBezTo>
                    <a:cubicBezTo>
                      <a:pt x="8" y="267"/>
                      <a:pt x="157" y="5000"/>
                      <a:pt x="1338" y="5000"/>
                    </a:cubicBezTo>
                    <a:cubicBezTo>
                      <a:pt x="1463" y="5000"/>
                      <a:pt x="1588" y="4946"/>
                      <a:pt x="1698" y="4836"/>
                    </a:cubicBezTo>
                    <a:cubicBezTo>
                      <a:pt x="2520" y="4007"/>
                      <a:pt x="2488" y="212"/>
                      <a:pt x="2488" y="48"/>
                    </a:cubicBezTo>
                    <a:cubicBezTo>
                      <a:pt x="2488" y="24"/>
                      <a:pt x="2473" y="1"/>
                      <a:pt x="2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3"/>
              <p:cNvSpPr/>
              <p:nvPr/>
            </p:nvSpPr>
            <p:spPr>
              <a:xfrm>
                <a:off x="7978625" y="3182805"/>
                <a:ext cx="344670" cy="47909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841" extrusionOk="0">
                    <a:moveTo>
                      <a:pt x="1980" y="1"/>
                    </a:moveTo>
                    <a:cubicBezTo>
                      <a:pt x="1949" y="1"/>
                      <a:pt x="1933" y="24"/>
                      <a:pt x="1933" y="48"/>
                    </a:cubicBezTo>
                    <a:cubicBezTo>
                      <a:pt x="1933" y="71"/>
                      <a:pt x="1949" y="2043"/>
                      <a:pt x="1394" y="2606"/>
                    </a:cubicBezTo>
                    <a:cubicBezTo>
                      <a:pt x="1300" y="2700"/>
                      <a:pt x="1198" y="2747"/>
                      <a:pt x="1088" y="2747"/>
                    </a:cubicBezTo>
                    <a:cubicBezTo>
                      <a:pt x="212" y="2747"/>
                      <a:pt x="95" y="87"/>
                      <a:pt x="95" y="55"/>
                    </a:cubicBezTo>
                    <a:cubicBezTo>
                      <a:pt x="95" y="32"/>
                      <a:pt x="71" y="8"/>
                      <a:pt x="48" y="8"/>
                    </a:cubicBezTo>
                    <a:cubicBezTo>
                      <a:pt x="16" y="16"/>
                      <a:pt x="1" y="32"/>
                      <a:pt x="1" y="63"/>
                    </a:cubicBezTo>
                    <a:cubicBezTo>
                      <a:pt x="1" y="173"/>
                      <a:pt x="126" y="2841"/>
                      <a:pt x="1088" y="2841"/>
                    </a:cubicBezTo>
                    <a:cubicBezTo>
                      <a:pt x="1229" y="2841"/>
                      <a:pt x="1354" y="2786"/>
                      <a:pt x="1464" y="2677"/>
                    </a:cubicBezTo>
                    <a:cubicBezTo>
                      <a:pt x="2043" y="2082"/>
                      <a:pt x="2027" y="126"/>
                      <a:pt x="2027" y="48"/>
                    </a:cubicBezTo>
                    <a:cubicBezTo>
                      <a:pt x="2027" y="24"/>
                      <a:pt x="2004" y="1"/>
                      <a:pt x="1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7541889" y="4389208"/>
                <a:ext cx="431681" cy="309781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837" extrusionOk="0">
                    <a:moveTo>
                      <a:pt x="1471" y="0"/>
                    </a:moveTo>
                    <a:cubicBezTo>
                      <a:pt x="1392" y="0"/>
                      <a:pt x="1314" y="28"/>
                      <a:pt x="1253" y="84"/>
                    </a:cubicBezTo>
                    <a:lnTo>
                      <a:pt x="768" y="507"/>
                    </a:lnTo>
                    <a:cubicBezTo>
                      <a:pt x="1" y="1493"/>
                      <a:pt x="956" y="1837"/>
                      <a:pt x="956" y="1837"/>
                    </a:cubicBezTo>
                    <a:cubicBezTo>
                      <a:pt x="1503" y="1626"/>
                      <a:pt x="1597" y="1109"/>
                      <a:pt x="1597" y="1109"/>
                    </a:cubicBezTo>
                    <a:lnTo>
                      <a:pt x="1769" y="1164"/>
                    </a:lnTo>
                    <a:cubicBezTo>
                      <a:pt x="1870" y="1200"/>
                      <a:pt x="1975" y="1218"/>
                      <a:pt x="2079" y="1218"/>
                    </a:cubicBezTo>
                    <a:cubicBezTo>
                      <a:pt x="2178" y="1218"/>
                      <a:pt x="2277" y="1202"/>
                      <a:pt x="2372" y="1172"/>
                    </a:cubicBezTo>
                    <a:cubicBezTo>
                      <a:pt x="2419" y="1148"/>
                      <a:pt x="2427" y="1078"/>
                      <a:pt x="2380" y="1054"/>
                    </a:cubicBezTo>
                    <a:lnTo>
                      <a:pt x="1699" y="710"/>
                    </a:lnTo>
                    <a:lnTo>
                      <a:pt x="1699" y="710"/>
                    </a:lnTo>
                    <a:lnTo>
                      <a:pt x="2333" y="929"/>
                    </a:lnTo>
                    <a:cubicBezTo>
                      <a:pt x="2352" y="938"/>
                      <a:pt x="2374" y="942"/>
                      <a:pt x="2396" y="942"/>
                    </a:cubicBezTo>
                    <a:cubicBezTo>
                      <a:pt x="2435" y="942"/>
                      <a:pt x="2475" y="928"/>
                      <a:pt x="2505" y="898"/>
                    </a:cubicBezTo>
                    <a:cubicBezTo>
                      <a:pt x="2560" y="859"/>
                      <a:pt x="2560" y="773"/>
                      <a:pt x="2497" y="734"/>
                    </a:cubicBezTo>
                    <a:lnTo>
                      <a:pt x="2333" y="629"/>
                    </a:lnTo>
                    <a:lnTo>
                      <a:pt x="2333" y="629"/>
                    </a:lnTo>
                    <a:lnTo>
                      <a:pt x="2380" y="491"/>
                    </a:lnTo>
                    <a:cubicBezTo>
                      <a:pt x="2427" y="366"/>
                      <a:pt x="2348" y="225"/>
                      <a:pt x="2215" y="194"/>
                    </a:cubicBezTo>
                    <a:lnTo>
                      <a:pt x="1566" y="14"/>
                    </a:lnTo>
                    <a:cubicBezTo>
                      <a:pt x="1535" y="5"/>
                      <a:pt x="1503" y="0"/>
                      <a:pt x="1471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7282040" y="3771860"/>
                <a:ext cx="683606" cy="905233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5368" extrusionOk="0">
                    <a:moveTo>
                      <a:pt x="533" y="0"/>
                    </a:moveTo>
                    <a:cubicBezTo>
                      <a:pt x="509" y="86"/>
                      <a:pt x="478" y="165"/>
                      <a:pt x="454" y="251"/>
                    </a:cubicBezTo>
                    <a:cubicBezTo>
                      <a:pt x="368" y="493"/>
                      <a:pt x="290" y="744"/>
                      <a:pt x="220" y="1002"/>
                    </a:cubicBezTo>
                    <a:cubicBezTo>
                      <a:pt x="180" y="1127"/>
                      <a:pt x="149" y="1260"/>
                      <a:pt x="110" y="1393"/>
                    </a:cubicBezTo>
                    <a:cubicBezTo>
                      <a:pt x="79" y="1534"/>
                      <a:pt x="47" y="1675"/>
                      <a:pt x="16" y="1862"/>
                    </a:cubicBezTo>
                    <a:cubicBezTo>
                      <a:pt x="8" y="1909"/>
                      <a:pt x="8" y="1956"/>
                      <a:pt x="1" y="2027"/>
                    </a:cubicBezTo>
                    <a:lnTo>
                      <a:pt x="1" y="2074"/>
                    </a:lnTo>
                    <a:lnTo>
                      <a:pt x="1" y="2136"/>
                    </a:lnTo>
                    <a:cubicBezTo>
                      <a:pt x="1" y="2183"/>
                      <a:pt x="1" y="2238"/>
                      <a:pt x="16" y="2316"/>
                    </a:cubicBezTo>
                    <a:lnTo>
                      <a:pt x="16" y="2348"/>
                    </a:lnTo>
                    <a:lnTo>
                      <a:pt x="24" y="2387"/>
                    </a:lnTo>
                    <a:cubicBezTo>
                      <a:pt x="32" y="2410"/>
                      <a:pt x="40" y="2441"/>
                      <a:pt x="47" y="2465"/>
                    </a:cubicBezTo>
                    <a:cubicBezTo>
                      <a:pt x="55" y="2473"/>
                      <a:pt x="63" y="2496"/>
                      <a:pt x="71" y="2520"/>
                    </a:cubicBezTo>
                    <a:cubicBezTo>
                      <a:pt x="79" y="2535"/>
                      <a:pt x="87" y="2559"/>
                      <a:pt x="94" y="2582"/>
                    </a:cubicBezTo>
                    <a:cubicBezTo>
                      <a:pt x="110" y="2598"/>
                      <a:pt x="118" y="2614"/>
                      <a:pt x="126" y="2637"/>
                    </a:cubicBezTo>
                    <a:cubicBezTo>
                      <a:pt x="141" y="2653"/>
                      <a:pt x="157" y="2684"/>
                      <a:pt x="173" y="2708"/>
                    </a:cubicBezTo>
                    <a:cubicBezTo>
                      <a:pt x="188" y="2731"/>
                      <a:pt x="212" y="2754"/>
                      <a:pt x="227" y="2778"/>
                    </a:cubicBezTo>
                    <a:lnTo>
                      <a:pt x="259" y="2809"/>
                    </a:lnTo>
                    <a:lnTo>
                      <a:pt x="267" y="2817"/>
                    </a:lnTo>
                    <a:lnTo>
                      <a:pt x="274" y="2825"/>
                    </a:lnTo>
                    <a:lnTo>
                      <a:pt x="290" y="2841"/>
                    </a:lnTo>
                    <a:lnTo>
                      <a:pt x="360" y="2911"/>
                    </a:lnTo>
                    <a:lnTo>
                      <a:pt x="626" y="3169"/>
                    </a:lnTo>
                    <a:lnTo>
                      <a:pt x="1159" y="3693"/>
                    </a:lnTo>
                    <a:lnTo>
                      <a:pt x="1996" y="4515"/>
                    </a:lnTo>
                    <a:cubicBezTo>
                      <a:pt x="1996" y="4515"/>
                      <a:pt x="1996" y="4523"/>
                      <a:pt x="1996" y="4523"/>
                    </a:cubicBezTo>
                    <a:cubicBezTo>
                      <a:pt x="1816" y="5149"/>
                      <a:pt x="2450" y="5368"/>
                      <a:pt x="2450" y="5368"/>
                    </a:cubicBezTo>
                    <a:cubicBezTo>
                      <a:pt x="2997" y="5164"/>
                      <a:pt x="3083" y="4640"/>
                      <a:pt x="3083" y="4640"/>
                    </a:cubicBezTo>
                    <a:lnTo>
                      <a:pt x="3255" y="4703"/>
                    </a:lnTo>
                    <a:cubicBezTo>
                      <a:pt x="3353" y="4738"/>
                      <a:pt x="3455" y="4756"/>
                      <a:pt x="3557" y="4756"/>
                    </a:cubicBezTo>
                    <a:cubicBezTo>
                      <a:pt x="3658" y="4756"/>
                      <a:pt x="3760" y="4738"/>
                      <a:pt x="3858" y="4703"/>
                    </a:cubicBezTo>
                    <a:cubicBezTo>
                      <a:pt x="3913" y="4687"/>
                      <a:pt x="3921" y="4617"/>
                      <a:pt x="3866" y="4593"/>
                    </a:cubicBezTo>
                    <a:lnTo>
                      <a:pt x="3193" y="4249"/>
                    </a:lnTo>
                    <a:lnTo>
                      <a:pt x="3819" y="4468"/>
                    </a:lnTo>
                    <a:cubicBezTo>
                      <a:pt x="3839" y="4476"/>
                      <a:pt x="3859" y="4479"/>
                      <a:pt x="3879" y="4479"/>
                    </a:cubicBezTo>
                    <a:cubicBezTo>
                      <a:pt x="3921" y="4479"/>
                      <a:pt x="3962" y="4463"/>
                      <a:pt x="3999" y="4437"/>
                    </a:cubicBezTo>
                    <a:cubicBezTo>
                      <a:pt x="4054" y="4398"/>
                      <a:pt x="4046" y="4312"/>
                      <a:pt x="3991" y="4272"/>
                    </a:cubicBezTo>
                    <a:lnTo>
                      <a:pt x="3827" y="4171"/>
                    </a:lnTo>
                    <a:lnTo>
                      <a:pt x="3874" y="4030"/>
                    </a:lnTo>
                    <a:cubicBezTo>
                      <a:pt x="3913" y="3905"/>
                      <a:pt x="3842" y="3764"/>
                      <a:pt x="3709" y="3725"/>
                    </a:cubicBezTo>
                    <a:lnTo>
                      <a:pt x="3060" y="3553"/>
                    </a:lnTo>
                    <a:lnTo>
                      <a:pt x="2982" y="3459"/>
                    </a:lnTo>
                    <a:lnTo>
                      <a:pt x="2810" y="3365"/>
                    </a:lnTo>
                    <a:lnTo>
                      <a:pt x="1769" y="2042"/>
                    </a:lnTo>
                    <a:lnTo>
                      <a:pt x="1714" y="1980"/>
                    </a:lnTo>
                    <a:cubicBezTo>
                      <a:pt x="1722" y="1941"/>
                      <a:pt x="1738" y="1909"/>
                      <a:pt x="1745" y="1870"/>
                    </a:cubicBezTo>
                    <a:cubicBezTo>
                      <a:pt x="1784" y="1769"/>
                      <a:pt x="1824" y="1659"/>
                      <a:pt x="1871" y="1549"/>
                    </a:cubicBezTo>
                    <a:cubicBezTo>
                      <a:pt x="1949" y="1330"/>
                      <a:pt x="2043" y="1104"/>
                      <a:pt x="2137" y="884"/>
                    </a:cubicBezTo>
                    <a:cubicBezTo>
                      <a:pt x="2191" y="775"/>
                      <a:pt x="2238" y="658"/>
                      <a:pt x="2285" y="548"/>
                    </a:cubicBezTo>
                    <a:lnTo>
                      <a:pt x="2270" y="462"/>
                    </a:lnTo>
                    <a:cubicBezTo>
                      <a:pt x="2254" y="384"/>
                      <a:pt x="2238" y="235"/>
                      <a:pt x="2215" y="47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7613217" y="4390051"/>
                <a:ext cx="132034" cy="15194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901" extrusionOk="0">
                    <a:moveTo>
                      <a:pt x="783" y="1"/>
                    </a:moveTo>
                    <a:cubicBezTo>
                      <a:pt x="712" y="1"/>
                      <a:pt x="611" y="17"/>
                      <a:pt x="454" y="64"/>
                    </a:cubicBezTo>
                    <a:cubicBezTo>
                      <a:pt x="40" y="189"/>
                      <a:pt x="0" y="869"/>
                      <a:pt x="0" y="869"/>
                    </a:cubicBezTo>
                    <a:lnTo>
                      <a:pt x="32" y="901"/>
                    </a:lnTo>
                    <a:cubicBezTo>
                      <a:pt x="71" y="760"/>
                      <a:pt x="149" y="603"/>
                      <a:pt x="290" y="416"/>
                    </a:cubicBezTo>
                    <a:lnTo>
                      <a:pt x="783" y="1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7661949" y="2265777"/>
                <a:ext cx="991180" cy="8136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4825" extrusionOk="0">
                    <a:moveTo>
                      <a:pt x="2153" y="1"/>
                    </a:moveTo>
                    <a:cubicBezTo>
                      <a:pt x="1018" y="1"/>
                      <a:pt x="1" y="1659"/>
                      <a:pt x="1112" y="2371"/>
                    </a:cubicBezTo>
                    <a:cubicBezTo>
                      <a:pt x="1120" y="2379"/>
                      <a:pt x="1128" y="2387"/>
                      <a:pt x="1143" y="2387"/>
                    </a:cubicBezTo>
                    <a:cubicBezTo>
                      <a:pt x="1143" y="2387"/>
                      <a:pt x="1128" y="1714"/>
                      <a:pt x="1284" y="1589"/>
                    </a:cubicBezTo>
                    <a:cubicBezTo>
                      <a:pt x="1284" y="1589"/>
                      <a:pt x="1284" y="1918"/>
                      <a:pt x="1605" y="1965"/>
                    </a:cubicBezTo>
                    <a:cubicBezTo>
                      <a:pt x="1651" y="1972"/>
                      <a:pt x="1695" y="1975"/>
                      <a:pt x="1736" y="1975"/>
                    </a:cubicBezTo>
                    <a:cubicBezTo>
                      <a:pt x="2184" y="1975"/>
                      <a:pt x="2348" y="1579"/>
                      <a:pt x="2348" y="1472"/>
                    </a:cubicBezTo>
                    <a:cubicBezTo>
                      <a:pt x="2348" y="1472"/>
                      <a:pt x="2348" y="1941"/>
                      <a:pt x="2779" y="2004"/>
                    </a:cubicBezTo>
                    <a:cubicBezTo>
                      <a:pt x="2294" y="2450"/>
                      <a:pt x="2106" y="3154"/>
                      <a:pt x="2364" y="3795"/>
                    </a:cubicBezTo>
                    <a:cubicBezTo>
                      <a:pt x="2615" y="4436"/>
                      <a:pt x="3224" y="4825"/>
                      <a:pt x="3871" y="4825"/>
                    </a:cubicBezTo>
                    <a:cubicBezTo>
                      <a:pt x="4070" y="4825"/>
                      <a:pt x="4272" y="4788"/>
                      <a:pt x="4469" y="4711"/>
                    </a:cubicBezTo>
                    <a:cubicBezTo>
                      <a:pt x="5298" y="4382"/>
                      <a:pt x="5705" y="3443"/>
                      <a:pt x="5376" y="2606"/>
                    </a:cubicBezTo>
                    <a:cubicBezTo>
                      <a:pt x="5306" y="2434"/>
                      <a:pt x="5212" y="2278"/>
                      <a:pt x="5095" y="2145"/>
                    </a:cubicBezTo>
                    <a:cubicBezTo>
                      <a:pt x="5142" y="2121"/>
                      <a:pt x="5196" y="2098"/>
                      <a:pt x="5243" y="2066"/>
                    </a:cubicBezTo>
                    <a:cubicBezTo>
                      <a:pt x="5721" y="1792"/>
                      <a:pt x="5877" y="1182"/>
                      <a:pt x="5595" y="705"/>
                    </a:cubicBezTo>
                    <a:cubicBezTo>
                      <a:pt x="5414" y="388"/>
                      <a:pt x="5084" y="213"/>
                      <a:pt x="4743" y="213"/>
                    </a:cubicBezTo>
                    <a:cubicBezTo>
                      <a:pt x="4570" y="213"/>
                      <a:pt x="4395" y="258"/>
                      <a:pt x="4234" y="353"/>
                    </a:cubicBezTo>
                    <a:cubicBezTo>
                      <a:pt x="4101" y="423"/>
                      <a:pt x="3999" y="525"/>
                      <a:pt x="3921" y="642"/>
                    </a:cubicBezTo>
                    <a:cubicBezTo>
                      <a:pt x="3663" y="290"/>
                      <a:pt x="3178" y="1"/>
                      <a:pt x="2153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 w="9525" cap="flat" cmpd="sng">
                <a:solidFill>
                  <a:srgbClr val="3015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7739854" y="2850260"/>
                <a:ext cx="182284" cy="200844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191" extrusionOk="0">
                    <a:moveTo>
                      <a:pt x="540" y="95"/>
                    </a:moveTo>
                    <a:cubicBezTo>
                      <a:pt x="783" y="95"/>
                      <a:pt x="986" y="314"/>
                      <a:pt x="986" y="596"/>
                    </a:cubicBezTo>
                    <a:cubicBezTo>
                      <a:pt x="986" y="869"/>
                      <a:pt x="783" y="1096"/>
                      <a:pt x="540" y="1096"/>
                    </a:cubicBezTo>
                    <a:cubicBezTo>
                      <a:pt x="298" y="1096"/>
                      <a:pt x="95" y="869"/>
                      <a:pt x="95" y="596"/>
                    </a:cubicBezTo>
                    <a:cubicBezTo>
                      <a:pt x="95" y="314"/>
                      <a:pt x="298" y="95"/>
                      <a:pt x="540" y="95"/>
                    </a:cubicBezTo>
                    <a:close/>
                    <a:moveTo>
                      <a:pt x="540" y="1"/>
                    </a:moveTo>
                    <a:cubicBezTo>
                      <a:pt x="243" y="1"/>
                      <a:pt x="1" y="267"/>
                      <a:pt x="1" y="596"/>
                    </a:cubicBezTo>
                    <a:cubicBezTo>
                      <a:pt x="1" y="924"/>
                      <a:pt x="243" y="1190"/>
                      <a:pt x="540" y="1190"/>
                    </a:cubicBezTo>
                    <a:cubicBezTo>
                      <a:pt x="838" y="1190"/>
                      <a:pt x="1080" y="924"/>
                      <a:pt x="1080" y="596"/>
                    </a:cubicBezTo>
                    <a:cubicBezTo>
                      <a:pt x="1080" y="267"/>
                      <a:pt x="838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8259721" y="2439975"/>
                <a:ext cx="113653" cy="302362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0" y="266"/>
                      <a:pt x="400" y="744"/>
                      <a:pt x="360" y="1119"/>
                    </a:cubicBezTo>
                    <a:lnTo>
                      <a:pt x="266" y="1745"/>
                    </a:lnTo>
                    <a:lnTo>
                      <a:pt x="540" y="1792"/>
                    </a:lnTo>
                    <a:lnTo>
                      <a:pt x="634" y="1057"/>
                    </a:lnTo>
                    <a:cubicBezTo>
                      <a:pt x="673" y="626"/>
                      <a:pt x="282" y="282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7827032" y="2513836"/>
                <a:ext cx="609581" cy="867118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5142" extrusionOk="0">
                    <a:moveTo>
                      <a:pt x="1369" y="1"/>
                    </a:moveTo>
                    <a:cubicBezTo>
                      <a:pt x="1369" y="108"/>
                      <a:pt x="1205" y="504"/>
                      <a:pt x="757" y="504"/>
                    </a:cubicBezTo>
                    <a:cubicBezTo>
                      <a:pt x="716" y="504"/>
                      <a:pt x="672" y="501"/>
                      <a:pt x="626" y="494"/>
                    </a:cubicBezTo>
                    <a:cubicBezTo>
                      <a:pt x="305" y="447"/>
                      <a:pt x="305" y="118"/>
                      <a:pt x="305" y="118"/>
                    </a:cubicBezTo>
                    <a:cubicBezTo>
                      <a:pt x="150" y="242"/>
                      <a:pt x="141" y="901"/>
                      <a:pt x="133" y="901"/>
                    </a:cubicBezTo>
                    <a:cubicBezTo>
                      <a:pt x="133" y="901"/>
                      <a:pt x="133" y="900"/>
                      <a:pt x="133" y="900"/>
                    </a:cubicBezTo>
                    <a:lnTo>
                      <a:pt x="31" y="1988"/>
                    </a:lnTo>
                    <a:cubicBezTo>
                      <a:pt x="0" y="2317"/>
                      <a:pt x="86" y="2630"/>
                      <a:pt x="258" y="2880"/>
                    </a:cubicBezTo>
                    <a:cubicBezTo>
                      <a:pt x="423" y="3193"/>
                      <a:pt x="704" y="3436"/>
                      <a:pt x="1049" y="3553"/>
                    </a:cubicBezTo>
                    <a:lnTo>
                      <a:pt x="1049" y="4281"/>
                    </a:lnTo>
                    <a:cubicBezTo>
                      <a:pt x="1049" y="4758"/>
                      <a:pt x="1432" y="5141"/>
                      <a:pt x="1909" y="5141"/>
                    </a:cubicBezTo>
                    <a:cubicBezTo>
                      <a:pt x="2379" y="5141"/>
                      <a:pt x="2770" y="4758"/>
                      <a:pt x="2770" y="4281"/>
                    </a:cubicBezTo>
                    <a:lnTo>
                      <a:pt x="2770" y="2802"/>
                    </a:lnTo>
                    <a:cubicBezTo>
                      <a:pt x="2825" y="2677"/>
                      <a:pt x="2864" y="2536"/>
                      <a:pt x="2879" y="2379"/>
                    </a:cubicBezTo>
                    <a:lnTo>
                      <a:pt x="2895" y="2223"/>
                    </a:lnTo>
                    <a:lnTo>
                      <a:pt x="3059" y="2238"/>
                    </a:lnTo>
                    <a:cubicBezTo>
                      <a:pt x="3078" y="2241"/>
                      <a:pt x="3097" y="2242"/>
                      <a:pt x="3115" y="2242"/>
                    </a:cubicBezTo>
                    <a:cubicBezTo>
                      <a:pt x="3358" y="2242"/>
                      <a:pt x="3562" y="2055"/>
                      <a:pt x="3584" y="1808"/>
                    </a:cubicBezTo>
                    <a:lnTo>
                      <a:pt x="3584" y="1792"/>
                    </a:lnTo>
                    <a:cubicBezTo>
                      <a:pt x="3615" y="1526"/>
                      <a:pt x="3419" y="1292"/>
                      <a:pt x="3153" y="1268"/>
                    </a:cubicBezTo>
                    <a:lnTo>
                      <a:pt x="3130" y="1260"/>
                    </a:lnTo>
                    <a:lnTo>
                      <a:pt x="3114" y="1354"/>
                    </a:lnTo>
                    <a:lnTo>
                      <a:pt x="2668" y="1284"/>
                    </a:lnTo>
                    <a:cubicBezTo>
                      <a:pt x="2394" y="1237"/>
                      <a:pt x="2214" y="838"/>
                      <a:pt x="2199" y="306"/>
                    </a:cubicBezTo>
                    <a:cubicBezTo>
                      <a:pt x="2167" y="447"/>
                      <a:pt x="2066" y="541"/>
                      <a:pt x="1909" y="541"/>
                    </a:cubicBezTo>
                    <a:cubicBezTo>
                      <a:pt x="1377" y="541"/>
                      <a:pt x="1369" y="1"/>
                      <a:pt x="1369" y="1"/>
                    </a:cubicBez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7871886" y="2887190"/>
                <a:ext cx="443485" cy="335414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989" extrusionOk="0">
                    <a:moveTo>
                      <a:pt x="2512" y="1"/>
                    </a:moveTo>
                    <a:lnTo>
                      <a:pt x="2512" y="40"/>
                    </a:lnTo>
                    <a:cubicBezTo>
                      <a:pt x="2438" y="740"/>
                      <a:pt x="1844" y="1267"/>
                      <a:pt x="1154" y="1267"/>
                    </a:cubicBezTo>
                    <a:cubicBezTo>
                      <a:pt x="1111" y="1267"/>
                      <a:pt x="1068" y="1265"/>
                      <a:pt x="1025" y="1261"/>
                    </a:cubicBezTo>
                    <a:lnTo>
                      <a:pt x="986" y="1261"/>
                    </a:lnTo>
                    <a:cubicBezTo>
                      <a:pt x="571" y="1222"/>
                      <a:pt x="219" y="995"/>
                      <a:pt x="0" y="674"/>
                    </a:cubicBezTo>
                    <a:lnTo>
                      <a:pt x="0" y="674"/>
                    </a:lnTo>
                    <a:cubicBezTo>
                      <a:pt x="164" y="995"/>
                      <a:pt x="462" y="1245"/>
                      <a:pt x="822" y="1347"/>
                    </a:cubicBezTo>
                    <a:cubicBezTo>
                      <a:pt x="837" y="1707"/>
                      <a:pt x="1127" y="1988"/>
                      <a:pt x="1487" y="1988"/>
                    </a:cubicBezTo>
                    <a:cubicBezTo>
                      <a:pt x="1854" y="1988"/>
                      <a:pt x="2160" y="1691"/>
                      <a:pt x="2160" y="1323"/>
                    </a:cubicBezTo>
                    <a:cubicBezTo>
                      <a:pt x="2160" y="1245"/>
                      <a:pt x="2144" y="1167"/>
                      <a:pt x="2113" y="1096"/>
                    </a:cubicBezTo>
                    <a:cubicBezTo>
                      <a:pt x="2387" y="877"/>
                      <a:pt x="2574" y="549"/>
                      <a:pt x="2613" y="165"/>
                    </a:cubicBezTo>
                    <a:lnTo>
                      <a:pt x="2629" y="9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8336276" y="2765437"/>
                <a:ext cx="50250" cy="7318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34" extrusionOk="0">
                    <a:moveTo>
                      <a:pt x="242" y="0"/>
                    </a:moveTo>
                    <a:cubicBezTo>
                      <a:pt x="230" y="0"/>
                      <a:pt x="217" y="6"/>
                      <a:pt x="204" y="19"/>
                    </a:cubicBezTo>
                    <a:lnTo>
                      <a:pt x="8" y="238"/>
                    </a:lnTo>
                    <a:cubicBezTo>
                      <a:pt x="0" y="246"/>
                      <a:pt x="0" y="261"/>
                      <a:pt x="0" y="277"/>
                    </a:cubicBezTo>
                    <a:cubicBezTo>
                      <a:pt x="0" y="285"/>
                      <a:pt x="8" y="300"/>
                      <a:pt x="24" y="308"/>
                    </a:cubicBezTo>
                    <a:lnTo>
                      <a:pt x="204" y="426"/>
                    </a:lnTo>
                    <a:cubicBezTo>
                      <a:pt x="212" y="433"/>
                      <a:pt x="219" y="433"/>
                      <a:pt x="235" y="433"/>
                    </a:cubicBezTo>
                    <a:cubicBezTo>
                      <a:pt x="251" y="433"/>
                      <a:pt x="258" y="426"/>
                      <a:pt x="274" y="410"/>
                    </a:cubicBezTo>
                    <a:cubicBezTo>
                      <a:pt x="282" y="386"/>
                      <a:pt x="282" y="363"/>
                      <a:pt x="258" y="347"/>
                    </a:cubicBezTo>
                    <a:lnTo>
                      <a:pt x="118" y="253"/>
                    </a:lnTo>
                    <a:lnTo>
                      <a:pt x="274" y="81"/>
                    </a:lnTo>
                    <a:cubicBezTo>
                      <a:pt x="298" y="58"/>
                      <a:pt x="290" y="27"/>
                      <a:pt x="274" y="11"/>
                    </a:cubicBezTo>
                    <a:cubicBezTo>
                      <a:pt x="264" y="4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8305924" y="2850260"/>
                <a:ext cx="182284" cy="21399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269" extrusionOk="0">
                    <a:moveTo>
                      <a:pt x="540" y="95"/>
                    </a:moveTo>
                    <a:cubicBezTo>
                      <a:pt x="791" y="95"/>
                      <a:pt x="986" y="337"/>
                      <a:pt x="986" y="635"/>
                    </a:cubicBezTo>
                    <a:cubicBezTo>
                      <a:pt x="986" y="932"/>
                      <a:pt x="791" y="1175"/>
                      <a:pt x="540" y="1175"/>
                    </a:cubicBezTo>
                    <a:cubicBezTo>
                      <a:pt x="298" y="1175"/>
                      <a:pt x="94" y="932"/>
                      <a:pt x="94" y="635"/>
                    </a:cubicBezTo>
                    <a:cubicBezTo>
                      <a:pt x="94" y="337"/>
                      <a:pt x="298" y="95"/>
                      <a:pt x="540" y="95"/>
                    </a:cubicBezTo>
                    <a:close/>
                    <a:moveTo>
                      <a:pt x="540" y="1"/>
                    </a:moveTo>
                    <a:cubicBezTo>
                      <a:pt x="243" y="1"/>
                      <a:pt x="0" y="283"/>
                      <a:pt x="0" y="635"/>
                    </a:cubicBezTo>
                    <a:cubicBezTo>
                      <a:pt x="0" y="987"/>
                      <a:pt x="243" y="1268"/>
                      <a:pt x="540" y="1268"/>
                    </a:cubicBezTo>
                    <a:cubicBezTo>
                      <a:pt x="838" y="1268"/>
                      <a:pt x="1080" y="987"/>
                      <a:pt x="1080" y="635"/>
                    </a:cubicBezTo>
                    <a:cubicBezTo>
                      <a:pt x="1080" y="283"/>
                      <a:pt x="838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8029381" y="2829686"/>
                <a:ext cx="199652" cy="13322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790" extrusionOk="0">
                    <a:moveTo>
                      <a:pt x="848" y="0"/>
                    </a:moveTo>
                    <a:cubicBezTo>
                      <a:pt x="831" y="0"/>
                      <a:pt x="813" y="4"/>
                      <a:pt x="795" y="13"/>
                    </a:cubicBezTo>
                    <a:cubicBezTo>
                      <a:pt x="795" y="13"/>
                      <a:pt x="537" y="232"/>
                      <a:pt x="248" y="350"/>
                    </a:cubicBezTo>
                    <a:cubicBezTo>
                      <a:pt x="0" y="450"/>
                      <a:pt x="226" y="790"/>
                      <a:pt x="580" y="790"/>
                    </a:cubicBezTo>
                    <a:cubicBezTo>
                      <a:pt x="641" y="790"/>
                      <a:pt x="705" y="780"/>
                      <a:pt x="772" y="757"/>
                    </a:cubicBezTo>
                    <a:cubicBezTo>
                      <a:pt x="1184" y="612"/>
                      <a:pt x="1055" y="0"/>
                      <a:pt x="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7972049" y="2978590"/>
                <a:ext cx="62223" cy="276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4" extrusionOk="0">
                    <a:moveTo>
                      <a:pt x="159" y="1"/>
                    </a:moveTo>
                    <a:cubicBezTo>
                      <a:pt x="94" y="1"/>
                      <a:pt x="44" y="22"/>
                      <a:pt x="40" y="22"/>
                    </a:cubicBezTo>
                    <a:cubicBezTo>
                      <a:pt x="16" y="38"/>
                      <a:pt x="1" y="61"/>
                      <a:pt x="16" y="85"/>
                    </a:cubicBezTo>
                    <a:cubicBezTo>
                      <a:pt x="22" y="102"/>
                      <a:pt x="40" y="115"/>
                      <a:pt x="58" y="115"/>
                    </a:cubicBezTo>
                    <a:cubicBezTo>
                      <a:pt x="65" y="115"/>
                      <a:pt x="72" y="113"/>
                      <a:pt x="79" y="108"/>
                    </a:cubicBezTo>
                    <a:cubicBezTo>
                      <a:pt x="79" y="108"/>
                      <a:pt x="113" y="92"/>
                      <a:pt x="158" y="92"/>
                    </a:cubicBezTo>
                    <a:cubicBezTo>
                      <a:pt x="196" y="92"/>
                      <a:pt x="243" y="104"/>
                      <a:pt x="282" y="147"/>
                    </a:cubicBezTo>
                    <a:cubicBezTo>
                      <a:pt x="290" y="155"/>
                      <a:pt x="306" y="163"/>
                      <a:pt x="314" y="163"/>
                    </a:cubicBezTo>
                    <a:cubicBezTo>
                      <a:pt x="329" y="163"/>
                      <a:pt x="337" y="155"/>
                      <a:pt x="345" y="147"/>
                    </a:cubicBezTo>
                    <a:cubicBezTo>
                      <a:pt x="368" y="132"/>
                      <a:pt x="368" y="101"/>
                      <a:pt x="353" y="85"/>
                    </a:cubicBezTo>
                    <a:cubicBezTo>
                      <a:pt x="290" y="18"/>
                      <a:pt x="218" y="1"/>
                      <a:pt x="159" y="1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8077607" y="2645876"/>
                <a:ext cx="113653" cy="5008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97" extrusionOk="0">
                    <a:moveTo>
                      <a:pt x="285" y="1"/>
                    </a:moveTo>
                    <a:cubicBezTo>
                      <a:pt x="182" y="1"/>
                      <a:pt x="99" y="33"/>
                      <a:pt x="55" y="70"/>
                    </a:cubicBezTo>
                    <a:cubicBezTo>
                      <a:pt x="1" y="117"/>
                      <a:pt x="8" y="164"/>
                      <a:pt x="40" y="188"/>
                    </a:cubicBezTo>
                    <a:cubicBezTo>
                      <a:pt x="79" y="211"/>
                      <a:pt x="126" y="219"/>
                      <a:pt x="181" y="227"/>
                    </a:cubicBezTo>
                    <a:cubicBezTo>
                      <a:pt x="228" y="227"/>
                      <a:pt x="282" y="235"/>
                      <a:pt x="321" y="243"/>
                    </a:cubicBezTo>
                    <a:cubicBezTo>
                      <a:pt x="368" y="250"/>
                      <a:pt x="415" y="266"/>
                      <a:pt x="462" y="274"/>
                    </a:cubicBezTo>
                    <a:cubicBezTo>
                      <a:pt x="501" y="285"/>
                      <a:pt x="536" y="296"/>
                      <a:pt x="567" y="296"/>
                    </a:cubicBezTo>
                    <a:cubicBezTo>
                      <a:pt x="580" y="296"/>
                      <a:pt x="592" y="294"/>
                      <a:pt x="603" y="290"/>
                    </a:cubicBezTo>
                    <a:cubicBezTo>
                      <a:pt x="650" y="282"/>
                      <a:pt x="674" y="243"/>
                      <a:pt x="642" y="180"/>
                    </a:cubicBezTo>
                    <a:cubicBezTo>
                      <a:pt x="611" y="117"/>
                      <a:pt x="517" y="39"/>
                      <a:pt x="368" y="8"/>
                    </a:cubicBezTo>
                    <a:cubicBezTo>
                      <a:pt x="339" y="3"/>
                      <a:pt x="311" y="1"/>
                      <a:pt x="285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7891615" y="2620750"/>
                <a:ext cx="115002" cy="4266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53" extrusionOk="0">
                    <a:moveTo>
                      <a:pt x="345" y="0"/>
                    </a:moveTo>
                    <a:cubicBezTo>
                      <a:pt x="196" y="0"/>
                      <a:pt x="86" y="55"/>
                      <a:pt x="47" y="110"/>
                    </a:cubicBezTo>
                    <a:cubicBezTo>
                      <a:pt x="0" y="165"/>
                      <a:pt x="16" y="212"/>
                      <a:pt x="55" y="227"/>
                    </a:cubicBezTo>
                    <a:cubicBezTo>
                      <a:pt x="94" y="243"/>
                      <a:pt x="149" y="243"/>
                      <a:pt x="196" y="243"/>
                    </a:cubicBezTo>
                    <a:lnTo>
                      <a:pt x="345" y="243"/>
                    </a:lnTo>
                    <a:cubicBezTo>
                      <a:pt x="384" y="243"/>
                      <a:pt x="439" y="243"/>
                      <a:pt x="486" y="251"/>
                    </a:cubicBezTo>
                    <a:cubicBezTo>
                      <a:pt x="513" y="251"/>
                      <a:pt x="538" y="253"/>
                      <a:pt x="562" y="253"/>
                    </a:cubicBezTo>
                    <a:cubicBezTo>
                      <a:pt x="585" y="253"/>
                      <a:pt x="607" y="251"/>
                      <a:pt x="626" y="243"/>
                    </a:cubicBezTo>
                    <a:cubicBezTo>
                      <a:pt x="666" y="227"/>
                      <a:pt x="681" y="188"/>
                      <a:pt x="642" y="126"/>
                    </a:cubicBezTo>
                    <a:cubicBezTo>
                      <a:pt x="603" y="71"/>
                      <a:pt x="493" y="8"/>
                      <a:pt x="345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8107959" y="2741997"/>
                <a:ext cx="30521" cy="30691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2" extrusionOk="0">
                    <a:moveTo>
                      <a:pt x="81" y="0"/>
                    </a:moveTo>
                    <a:cubicBezTo>
                      <a:pt x="33" y="0"/>
                      <a:pt x="1" y="37"/>
                      <a:pt x="1" y="87"/>
                    </a:cubicBezTo>
                    <a:cubicBezTo>
                      <a:pt x="1" y="134"/>
                      <a:pt x="40" y="173"/>
                      <a:pt x="87" y="181"/>
                    </a:cubicBezTo>
                    <a:cubicBezTo>
                      <a:pt x="134" y="181"/>
                      <a:pt x="181" y="142"/>
                      <a:pt x="181" y="87"/>
                    </a:cubicBezTo>
                    <a:cubicBezTo>
                      <a:pt x="181" y="40"/>
                      <a:pt x="141" y="1"/>
                      <a:pt x="95" y="1"/>
                    </a:cubicBezTo>
                    <a:cubicBezTo>
                      <a:pt x="90" y="1"/>
                      <a:pt x="85" y="0"/>
                      <a:pt x="81" y="0"/>
                    </a:cubicBezTo>
                    <a:close/>
                  </a:path>
                </a:pathLst>
              </a:custGeom>
              <a:solidFill>
                <a:srgbClr val="21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>
                <a:off x="7941696" y="2722098"/>
                <a:ext cx="30521" cy="2968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76" extrusionOk="0">
                    <a:moveTo>
                      <a:pt x="81" y="1"/>
                    </a:moveTo>
                    <a:cubicBezTo>
                      <a:pt x="33" y="1"/>
                      <a:pt x="1" y="38"/>
                      <a:pt x="1" y="88"/>
                    </a:cubicBezTo>
                    <a:cubicBezTo>
                      <a:pt x="1" y="135"/>
                      <a:pt x="40" y="174"/>
                      <a:pt x="87" y="174"/>
                    </a:cubicBezTo>
                    <a:cubicBezTo>
                      <a:pt x="91" y="175"/>
                      <a:pt x="95" y="175"/>
                      <a:pt x="99" y="175"/>
                    </a:cubicBezTo>
                    <a:cubicBezTo>
                      <a:pt x="141" y="175"/>
                      <a:pt x="181" y="138"/>
                      <a:pt x="181" y="88"/>
                    </a:cubicBezTo>
                    <a:cubicBezTo>
                      <a:pt x="181" y="41"/>
                      <a:pt x="142" y="2"/>
                      <a:pt x="95" y="2"/>
                    </a:cubicBezTo>
                    <a:cubicBezTo>
                      <a:pt x="90" y="1"/>
                      <a:pt x="85" y="1"/>
                      <a:pt x="81" y="1"/>
                    </a:cubicBezTo>
                    <a:close/>
                  </a:path>
                </a:pathLst>
              </a:custGeom>
              <a:solidFill>
                <a:srgbClr val="21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3"/>
              <p:cNvSpPr/>
              <p:nvPr/>
            </p:nvSpPr>
            <p:spPr>
              <a:xfrm>
                <a:off x="7944394" y="2717883"/>
                <a:ext cx="68799" cy="15109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896" extrusionOk="0">
                    <a:moveTo>
                      <a:pt x="318" y="0"/>
                    </a:moveTo>
                    <a:cubicBezTo>
                      <a:pt x="299" y="0"/>
                      <a:pt x="280" y="9"/>
                      <a:pt x="274" y="27"/>
                    </a:cubicBezTo>
                    <a:lnTo>
                      <a:pt x="8" y="637"/>
                    </a:lnTo>
                    <a:cubicBezTo>
                      <a:pt x="0" y="668"/>
                      <a:pt x="0" y="692"/>
                      <a:pt x="8" y="715"/>
                    </a:cubicBezTo>
                    <a:cubicBezTo>
                      <a:pt x="24" y="770"/>
                      <a:pt x="102" y="895"/>
                      <a:pt x="321" y="895"/>
                    </a:cubicBezTo>
                    <a:lnTo>
                      <a:pt x="360" y="895"/>
                    </a:lnTo>
                    <a:cubicBezTo>
                      <a:pt x="384" y="895"/>
                      <a:pt x="407" y="872"/>
                      <a:pt x="407" y="841"/>
                    </a:cubicBezTo>
                    <a:cubicBezTo>
                      <a:pt x="399" y="817"/>
                      <a:pt x="384" y="802"/>
                      <a:pt x="353" y="802"/>
                    </a:cubicBezTo>
                    <a:cubicBezTo>
                      <a:pt x="344" y="802"/>
                      <a:pt x="337" y="802"/>
                      <a:pt x="329" y="802"/>
                    </a:cubicBezTo>
                    <a:cubicBezTo>
                      <a:pt x="160" y="802"/>
                      <a:pt x="109" y="721"/>
                      <a:pt x="94" y="676"/>
                    </a:cubicBezTo>
                    <a:lnTo>
                      <a:pt x="360" y="66"/>
                    </a:lnTo>
                    <a:cubicBezTo>
                      <a:pt x="368" y="43"/>
                      <a:pt x="360" y="11"/>
                      <a:pt x="337" y="3"/>
                    </a:cubicBezTo>
                    <a:cubicBezTo>
                      <a:pt x="331" y="1"/>
                      <a:pt x="325" y="0"/>
                      <a:pt x="318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7499733" y="5014163"/>
                <a:ext cx="370976" cy="227100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13467" extrusionOk="0">
                    <a:moveTo>
                      <a:pt x="2199" y="1"/>
                    </a:moveTo>
                    <a:lnTo>
                      <a:pt x="1" y="13467"/>
                    </a:lnTo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>
                <a:off x="8398329" y="4968126"/>
                <a:ext cx="69980" cy="2317037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3740" extrusionOk="0">
                    <a:moveTo>
                      <a:pt x="0" y="0"/>
                    </a:moveTo>
                    <a:lnTo>
                      <a:pt x="415" y="13740"/>
                    </a:lnTo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8462912" y="4576222"/>
                <a:ext cx="174359" cy="29561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753" extrusionOk="0">
                    <a:moveTo>
                      <a:pt x="79" y="0"/>
                    </a:moveTo>
                    <a:cubicBezTo>
                      <a:pt x="63" y="0"/>
                      <a:pt x="55" y="8"/>
                      <a:pt x="55" y="16"/>
                    </a:cubicBezTo>
                    <a:lnTo>
                      <a:pt x="32" y="438"/>
                    </a:lnTo>
                    <a:cubicBezTo>
                      <a:pt x="0" y="994"/>
                      <a:pt x="353" y="1518"/>
                      <a:pt x="877" y="1706"/>
                    </a:cubicBezTo>
                    <a:lnTo>
                      <a:pt x="1002" y="1745"/>
                    </a:lnTo>
                    <a:cubicBezTo>
                      <a:pt x="1002" y="1753"/>
                      <a:pt x="1002" y="1753"/>
                      <a:pt x="1010" y="1753"/>
                    </a:cubicBezTo>
                    <a:cubicBezTo>
                      <a:pt x="1018" y="1753"/>
                      <a:pt x="1025" y="1745"/>
                      <a:pt x="1025" y="1737"/>
                    </a:cubicBezTo>
                    <a:cubicBezTo>
                      <a:pt x="1033" y="1729"/>
                      <a:pt x="1025" y="1714"/>
                      <a:pt x="1018" y="1714"/>
                    </a:cubicBezTo>
                    <a:lnTo>
                      <a:pt x="892" y="1667"/>
                    </a:lnTo>
                    <a:cubicBezTo>
                      <a:pt x="384" y="1487"/>
                      <a:pt x="47" y="978"/>
                      <a:pt x="71" y="438"/>
                    </a:cubicBezTo>
                    <a:lnTo>
                      <a:pt x="94" y="16"/>
                    </a:lnTo>
                    <a:cubicBezTo>
                      <a:pt x="94" y="8"/>
                      <a:pt x="86" y="0"/>
                      <a:pt x="79" y="0"/>
                    </a:cubicBezTo>
                    <a:close/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3"/>
              <p:cNvSpPr/>
              <p:nvPr/>
            </p:nvSpPr>
            <p:spPr>
              <a:xfrm>
                <a:off x="7245112" y="7284980"/>
                <a:ext cx="571471" cy="8330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94" extrusionOk="0">
                    <a:moveTo>
                      <a:pt x="0" y="1"/>
                    </a:moveTo>
                    <a:lnTo>
                      <a:pt x="0" y="494"/>
                    </a:lnTo>
                    <a:lnTo>
                      <a:pt x="3388" y="494"/>
                    </a:lnTo>
                    <a:lnTo>
                      <a:pt x="3388" y="1"/>
                    </a:lnTo>
                    <a:close/>
                  </a:path>
                </a:pathLst>
              </a:custGeom>
              <a:solidFill>
                <a:srgbClr val="EA9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8144888" y="7284980"/>
                <a:ext cx="571471" cy="8330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94" extrusionOk="0">
                    <a:moveTo>
                      <a:pt x="1" y="1"/>
                    </a:moveTo>
                    <a:lnTo>
                      <a:pt x="1" y="494"/>
                    </a:lnTo>
                    <a:lnTo>
                      <a:pt x="3389" y="494"/>
                    </a:lnTo>
                    <a:lnTo>
                      <a:pt x="3389" y="1"/>
                    </a:lnTo>
                    <a:close/>
                  </a:path>
                </a:pathLst>
              </a:custGeom>
              <a:solidFill>
                <a:srgbClr val="EA9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8390404" y="4968126"/>
                <a:ext cx="85830" cy="2317037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3740" extrusionOk="0">
                    <a:moveTo>
                      <a:pt x="94" y="0"/>
                    </a:moveTo>
                    <a:lnTo>
                      <a:pt x="0" y="8"/>
                    </a:lnTo>
                    <a:lnTo>
                      <a:pt x="415" y="13740"/>
                    </a:lnTo>
                    <a:lnTo>
                      <a:pt x="509" y="1373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7491808" y="5012983"/>
                <a:ext cx="386826" cy="2273529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3482" extrusionOk="0">
                    <a:moveTo>
                      <a:pt x="2199" y="0"/>
                    </a:moveTo>
                    <a:lnTo>
                      <a:pt x="1" y="13466"/>
                    </a:lnTo>
                    <a:lnTo>
                      <a:pt x="87" y="13482"/>
                    </a:lnTo>
                    <a:lnTo>
                      <a:pt x="2293" y="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8454987" y="4568297"/>
                <a:ext cx="190209" cy="311468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847" extrusionOk="0">
                    <a:moveTo>
                      <a:pt x="126" y="0"/>
                    </a:moveTo>
                    <a:cubicBezTo>
                      <a:pt x="110" y="0"/>
                      <a:pt x="87" y="0"/>
                      <a:pt x="79" y="16"/>
                    </a:cubicBezTo>
                    <a:cubicBezTo>
                      <a:pt x="63" y="24"/>
                      <a:pt x="55" y="47"/>
                      <a:pt x="55" y="63"/>
                    </a:cubicBezTo>
                    <a:lnTo>
                      <a:pt x="32" y="478"/>
                    </a:lnTo>
                    <a:cubicBezTo>
                      <a:pt x="0" y="1057"/>
                      <a:pt x="360" y="1604"/>
                      <a:pt x="908" y="1800"/>
                    </a:cubicBezTo>
                    <a:lnTo>
                      <a:pt x="1033" y="1839"/>
                    </a:lnTo>
                    <a:lnTo>
                      <a:pt x="1049" y="1847"/>
                    </a:lnTo>
                    <a:lnTo>
                      <a:pt x="1057" y="1847"/>
                    </a:lnTo>
                    <a:cubicBezTo>
                      <a:pt x="1080" y="1847"/>
                      <a:pt x="1112" y="1823"/>
                      <a:pt x="1119" y="1800"/>
                    </a:cubicBezTo>
                    <a:cubicBezTo>
                      <a:pt x="1127" y="1784"/>
                      <a:pt x="1119" y="1761"/>
                      <a:pt x="1119" y="1745"/>
                    </a:cubicBezTo>
                    <a:cubicBezTo>
                      <a:pt x="1112" y="1729"/>
                      <a:pt x="1096" y="1722"/>
                      <a:pt x="1080" y="1714"/>
                    </a:cubicBezTo>
                    <a:lnTo>
                      <a:pt x="955" y="1667"/>
                    </a:lnTo>
                    <a:cubicBezTo>
                      <a:pt x="462" y="1495"/>
                      <a:pt x="141" y="1010"/>
                      <a:pt x="165" y="485"/>
                    </a:cubicBezTo>
                    <a:lnTo>
                      <a:pt x="188" y="71"/>
                    </a:lnTo>
                    <a:cubicBezTo>
                      <a:pt x="188" y="47"/>
                      <a:pt x="180" y="32"/>
                      <a:pt x="173" y="16"/>
                    </a:cubicBezTo>
                    <a:cubicBezTo>
                      <a:pt x="157" y="8"/>
                      <a:pt x="141" y="0"/>
                      <a:pt x="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72" name="Google Shape;872;p33"/>
          <p:cNvGrpSpPr/>
          <p:nvPr/>
        </p:nvGrpSpPr>
        <p:grpSpPr>
          <a:xfrm>
            <a:off x="9202237" y="-2003555"/>
            <a:ext cx="3669665" cy="3664204"/>
            <a:chOff x="6901677" y="-1502667"/>
            <a:chExt cx="2752249" cy="2748153"/>
          </a:xfrm>
        </p:grpSpPr>
        <p:sp>
          <p:nvSpPr>
            <p:cNvPr id="873" name="Google Shape;873;p3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74" name="Google Shape;874;p3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875" name="Google Shape;875;p3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76" name="Google Shape;876;p3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877" name="Google Shape;877;p3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8" name="Google Shape;878;p3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9" name="Google Shape;879;p3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3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3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3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3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3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3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3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3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3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3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807" name="Google Shape;807;p33"/>
          <p:cNvSpPr txBox="1">
            <a:spLocks noGrp="1"/>
          </p:cNvSpPr>
          <p:nvPr>
            <p:ph type="title" idx="4294967295"/>
          </p:nvPr>
        </p:nvSpPr>
        <p:spPr>
          <a:xfrm>
            <a:off x="-725088" y="618009"/>
            <a:ext cx="8876577" cy="31467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9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Khởi động</a:t>
            </a:r>
            <a:endParaRPr sz="9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37;p7"/>
          <p:cNvGrpSpPr/>
          <p:nvPr/>
        </p:nvGrpSpPr>
        <p:grpSpPr>
          <a:xfrm>
            <a:off x="-896493" y="-1793317"/>
            <a:ext cx="3713008" cy="3149969"/>
            <a:chOff x="-672370" y="-1344988"/>
            <a:chExt cx="2784756" cy="2362477"/>
          </a:xfrm>
        </p:grpSpPr>
        <p:sp>
          <p:nvSpPr>
            <p:cNvPr id="157" name="Google Shape;138;p7"/>
            <p:cNvSpPr/>
            <p:nvPr/>
          </p:nvSpPr>
          <p:spPr>
            <a:xfrm rot="10800000" flipH="1">
              <a:off x="-431493" y="-134498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8" name="Google Shape;139;p7"/>
            <p:cNvGrpSpPr/>
            <p:nvPr/>
          </p:nvGrpSpPr>
          <p:grpSpPr>
            <a:xfrm rot="10800000">
              <a:off x="-672370" y="-938356"/>
              <a:ext cx="2350564" cy="1955844"/>
              <a:chOff x="7173422" y="4083799"/>
              <a:chExt cx="2350564" cy="1955844"/>
            </a:xfrm>
          </p:grpSpPr>
          <p:sp>
            <p:nvSpPr>
              <p:cNvPr id="159" name="Google Shape;140;p7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60" name="Google Shape;141;p7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61" name="Google Shape;142;p7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43;p7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44;p7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45;p7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46;p7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47;p7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48;p7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49;p7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50;p7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51;p7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52;p7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53;p7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54;p7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1045931" y="391886"/>
            <a:ext cx="8516080" cy="822960"/>
            <a:chOff x="1045931" y="391886"/>
            <a:chExt cx="10057498" cy="822960"/>
          </a:xfrm>
        </p:grpSpPr>
        <p:sp>
          <p:nvSpPr>
            <p:cNvPr id="3" name="Rounded Rectangle 2"/>
            <p:cNvSpPr/>
            <p:nvPr/>
          </p:nvSpPr>
          <p:spPr>
            <a:xfrm>
              <a:off x="1045931" y="391886"/>
              <a:ext cx="10057498" cy="822960"/>
            </a:xfrm>
            <a:prstGeom prst="roundRect">
              <a:avLst/>
            </a:prstGeom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AECE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51505" y="543896"/>
              <a:ext cx="100519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Chia </a:t>
              </a:r>
              <a:r>
                <a:rPr kumimoji="0" lang="en-US" sz="2800" b="1" i="0" u="none" strike="noStrike" kern="0" cap="none" spc="0" normalizeH="0" baseline="0" noProof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sẻ</a:t>
              </a:r>
              <a:r>
                <a:rPr kumimoji="0" lang="en-US" sz="2800" b="1" i="0" u="none" strike="noStrike" kern="0" cap="none" spc="0" normalizeH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về</a:t>
              </a:r>
              <a:r>
                <a:rPr kumimoji="0" lang="en-US" sz="2800" b="1" i="0" u="none" strike="noStrike" kern="0" cap="none" spc="0" normalizeH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lợi</a:t>
              </a:r>
              <a:r>
                <a:rPr kumimoji="0" lang="en-US" sz="2800" b="1" i="0" u="none" strike="noStrike" kern="0" cap="none" spc="0" normalizeH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ích</a:t>
              </a:r>
              <a:r>
                <a:rPr kumimoji="0" lang="en-US" sz="2800" b="1" i="0" u="none" strike="noStrike" kern="0" cap="none" spc="0" normalizeH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nghề</a:t>
              </a:r>
              <a:r>
                <a:rPr kumimoji="0" lang="en-US" sz="2800" b="1" i="0" u="none" strike="noStrike" kern="0" cap="none" spc="0" normalizeH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nghiệp</a:t>
              </a:r>
              <a:endParaRPr kumimoji="0" lang="en-US" sz="2800" b="1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A79B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2005" y="1484682"/>
            <a:ext cx="5258805" cy="5382831"/>
            <a:chOff x="45166" y="1484606"/>
            <a:chExt cx="5258805" cy="5382831"/>
          </a:xfrm>
        </p:grpSpPr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960" b="98400" l="3514" r="98083">
                          <a14:foregroundMark x1="69329" y1="48000" x2="93610" y2="84480"/>
                          <a14:foregroundMark x1="76038" y1="61920" x2="74601" y2="72800"/>
                          <a14:foregroundMark x1="66773" y1="65120" x2="63099" y2="71040"/>
                          <a14:foregroundMark x1="73962" y1="45760" x2="76038" y2="46720"/>
                          <a14:foregroundMark x1="82268" y1="46880" x2="63259" y2="51200"/>
                          <a14:foregroundMark x1="63259" y1="51200" x2="59744" y2="59040"/>
                          <a14:foregroundMark x1="75240" y1="45760" x2="79872" y2="45280"/>
                          <a14:foregroundMark x1="33706" y1="62880" x2="33706" y2="72160"/>
                          <a14:foregroundMark x1="29233" y1="63520" x2="32748" y2="73600"/>
                          <a14:foregroundMark x1="13099" y1="65120" x2="25080" y2="73760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6" y="1617033"/>
              <a:ext cx="5258805" cy="5250404"/>
            </a:xfrm>
            <a:prstGeom prst="rect">
              <a:avLst/>
            </a:prstGeom>
          </p:spPr>
        </p:pic>
        <p:sp>
          <p:nvSpPr>
            <p:cNvPr id="2" name="Cloud 1"/>
            <p:cNvSpPr/>
            <p:nvPr/>
          </p:nvSpPr>
          <p:spPr>
            <a:xfrm>
              <a:off x="1045931" y="1484606"/>
              <a:ext cx="3601618" cy="2335983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5912" y="2175543"/>
              <a:ext cx="25288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Thảo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luận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nhóm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 (3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phút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UTM Avo" panose="02040603050506020204" pitchFamily="18" charset="0"/>
                </a:rPr>
                <a:t>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1575" y="1484682"/>
            <a:ext cx="4837880" cy="756567"/>
            <a:chOff x="6304736" y="1484606"/>
            <a:chExt cx="4837880" cy="756567"/>
          </a:xfrm>
        </p:grpSpPr>
        <p:sp>
          <p:nvSpPr>
            <p:cNvPr id="10" name="Rounded Rectangle 9"/>
            <p:cNvSpPr/>
            <p:nvPr/>
          </p:nvSpPr>
          <p:spPr>
            <a:xfrm>
              <a:off x="6304736" y="1484606"/>
              <a:ext cx="4837880" cy="7565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448426" y="1604298"/>
              <a:ext cx="46941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Trả</a:t>
              </a:r>
              <a:r>
                <a:rPr kumimoji="0" lang="en-US" sz="2800" b="1" i="0" u="none" strike="noStrike" kern="0" cap="none" spc="0" normalizeH="0" noProof="0" dirty="0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lời</a:t>
              </a:r>
              <a:r>
                <a:rPr kumimoji="0" lang="en-US" sz="2800" b="1" i="0" u="none" strike="noStrike" kern="0" cap="none" spc="0" normalizeH="0" noProof="0" dirty="0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2800" b="1" i="0" u="none" strike="noStrike" kern="0" cap="none" spc="0" normalizeH="0" noProof="0" dirty="0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0" cap="none" spc="0" normalizeH="0" noProof="0" dirty="0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0" cap="none" spc="0" normalizeH="0" noProof="0" dirty="0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sau</a:t>
              </a:r>
              <a:r>
                <a:rPr kumimoji="0" lang="en-US" sz="2800" b="1" i="0" u="none" strike="noStrike" kern="0" cap="none" spc="0" normalizeH="0" noProof="0" dirty="0">
                  <a:ln w="12700">
                    <a:noFill/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:</a:t>
              </a:r>
              <a:endPara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5" name="Rounded Rectangle 174"/>
          <p:cNvSpPr/>
          <p:nvPr/>
        </p:nvSpPr>
        <p:spPr>
          <a:xfrm>
            <a:off x="6511575" y="2461145"/>
            <a:ext cx="4931131" cy="373064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6000"/>
            </a:schemeClr>
          </a:solidFill>
          <a:ln>
            <a:solidFill>
              <a:schemeClr val="accent1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27088" y="2625634"/>
            <a:ext cx="457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ước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này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655265" y="3755464"/>
            <a:ext cx="457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6655265" y="4885293"/>
            <a:ext cx="457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ích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666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6" grpId="0"/>
      <p:bldP spid="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7" y="394607"/>
            <a:ext cx="5456646" cy="364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94" y="394607"/>
            <a:ext cx="5721532" cy="364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1966" y="4152203"/>
            <a:ext cx="497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61367" y="4150417"/>
            <a:ext cx="340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Thợ</a:t>
            </a:r>
            <a:r>
              <a:rPr lang="en-US" sz="2800" dirty="0"/>
              <a:t> </a:t>
            </a:r>
            <a:r>
              <a:rPr lang="en-US" sz="2800" dirty="0" err="1"/>
              <a:t>xây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31966" y="4700060"/>
            <a:ext cx="982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nghề</a:t>
            </a:r>
            <a:r>
              <a:rPr lang="en-US" sz="2800" dirty="0"/>
              <a:t> </a:t>
            </a:r>
            <a:r>
              <a:rPr lang="en-US" sz="2800" dirty="0" err="1"/>
              <a:t>nghiệp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1966" y="5223280"/>
            <a:ext cx="11160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nghề</a:t>
            </a:r>
            <a:r>
              <a:rPr lang="en-US" sz="2800" dirty="0"/>
              <a:t> </a:t>
            </a:r>
            <a:r>
              <a:rPr lang="en-US" sz="2800" dirty="0" err="1"/>
              <a:t>nghiệp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, </a:t>
            </a:r>
            <a:r>
              <a:rPr lang="en-US" sz="2800" dirty="0" err="1"/>
              <a:t>nghề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quý</a:t>
            </a:r>
            <a:r>
              <a:rPr lang="en-US" sz="2800" dirty="0"/>
              <a:t>, </a:t>
            </a:r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trân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góp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giàu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, </a:t>
            </a:r>
            <a:r>
              <a:rPr lang="en-US" sz="2800" dirty="0" err="1"/>
              <a:t>văn</a:t>
            </a:r>
            <a:r>
              <a:rPr lang="en-US" sz="2800" dirty="0"/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11950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29" y="1851744"/>
            <a:ext cx="761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đó</a:t>
            </a:r>
            <a:r>
              <a:rPr lang="en-US" sz="2400" dirty="0"/>
              <a:t>? 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767" y1="6174" x2="28835" y2="66483"/>
                        <a14:foregroundMark x1="27983" y1="26902" x2="32102" y2="50717"/>
                        <a14:foregroundMark x1="30824" y1="32966" x2="41761" y2="41455"/>
                        <a14:foregroundMark x1="20170" y1="8931" x2="9233" y2="39802"/>
                        <a14:foregroundMark x1="13920" y1="27122" x2="4403" y2="34399"/>
                        <a14:foregroundMark x1="12358" y1="39802" x2="14773" y2="47299"/>
                        <a14:foregroundMark x1="71875" y1="81808" x2="72159" y2="96692"/>
                        <a14:foregroundMark x1="80966" y1="79383" x2="80966" y2="88644"/>
                        <a14:foregroundMark x1="32670" y1="73098" x2="45455" y2="85998"/>
                        <a14:foregroundMark x1="16051" y1="69460" x2="18608" y2="80154"/>
                        <a14:foregroundMark x1="12926" y1="72326" x2="15483" y2="83021"/>
                        <a14:foregroundMark x1="35511" y1="26130" x2="37642" y2="28115"/>
                        <a14:foregroundMark x1="34233" y1="26130" x2="39205" y2="2326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8541" y="1559503"/>
            <a:ext cx="3926060" cy="529849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15150" y="2821293"/>
            <a:ext cx="761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2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4128" y="3603082"/>
            <a:ext cx="761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 err="1"/>
              <a:t>Dựa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?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8498541" y="156278"/>
            <a:ext cx="2635624" cy="1117111"/>
          </a:xfrm>
          <a:prstGeom prst="wedgeRectCallout">
            <a:avLst>
              <a:gd name="adj1" fmla="val -80"/>
              <a:gd name="adj2" fmla="val 98612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2"/>
                </a:solidFill>
              </a:rPr>
              <a:t>Mình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đã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làm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sơ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đồ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các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thế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hệ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trong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gia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đình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đấy</a:t>
            </a:r>
            <a:r>
              <a:rPr lang="en-US" sz="2000" dirty="0">
                <a:solidFill>
                  <a:schemeClr val="bg2"/>
                </a:solidFill>
              </a:rPr>
              <a:t>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150" y="380360"/>
            <a:ext cx="7960662" cy="822960"/>
            <a:chOff x="1045931" y="391886"/>
            <a:chExt cx="10057498" cy="822960"/>
          </a:xfrm>
        </p:grpSpPr>
        <p:sp>
          <p:nvSpPr>
            <p:cNvPr id="8" name="Rounded Rectangle 7"/>
            <p:cNvSpPr/>
            <p:nvPr/>
          </p:nvSpPr>
          <p:spPr>
            <a:xfrm>
              <a:off x="1045931" y="391886"/>
              <a:ext cx="10057498" cy="822960"/>
            </a:xfrm>
            <a:prstGeom prst="roundRect">
              <a:avLst/>
            </a:prstGeom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AECE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51505" y="543896"/>
              <a:ext cx="100519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latin typeface="UTM Avo" panose="02040603050506020204" pitchFamily="18" charset="0"/>
                </a:rPr>
                <a:t>Tổng</a:t>
              </a:r>
              <a:r>
                <a:rPr lang="en-US" sz="2800" b="1" kern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ker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A79B">
                      <a:lumMod val="10000"/>
                    </a:srgbClr>
                  </a:solidFill>
                  <a:latin typeface="UTM Avo" panose="02040603050506020204" pitchFamily="18" charset="0"/>
                </a:rPr>
                <a:t>kết</a:t>
              </a:r>
              <a:endParaRPr kumimoji="0" lang="en-US" sz="2800" b="1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A79B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7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/>
      <p:bldP spid="76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767" y1="6174" x2="28835" y2="66483"/>
                        <a14:foregroundMark x1="27983" y1="26902" x2="32102" y2="50717"/>
                        <a14:foregroundMark x1="30824" y1="32966" x2="41761" y2="41455"/>
                        <a14:foregroundMark x1="20170" y1="8931" x2="9233" y2="39802"/>
                        <a14:foregroundMark x1="13920" y1="27122" x2="4403" y2="34399"/>
                        <a14:foregroundMark x1="12358" y1="39802" x2="14773" y2="47299"/>
                        <a14:foregroundMark x1="71875" y1="81808" x2="72159" y2="96692"/>
                        <a14:foregroundMark x1="80966" y1="79383" x2="80966" y2="88644"/>
                        <a14:foregroundMark x1="32670" y1="73098" x2="45455" y2="85998"/>
                        <a14:foregroundMark x1="16051" y1="69460" x2="18608" y2="80154"/>
                        <a14:foregroundMark x1="12926" y1="72326" x2="15483" y2="83021"/>
                        <a14:foregroundMark x1="35511" y1="26130" x2="37642" y2="28115"/>
                        <a14:foregroundMark x1="34233" y1="26130" x2="39205" y2="2326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9227" y="380098"/>
            <a:ext cx="5074849" cy="6538193"/>
          </a:xfrm>
          <a:prstGeom prst="rect">
            <a:avLst/>
          </a:prstGeom>
        </p:spPr>
      </p:pic>
      <p:grpSp>
        <p:nvGrpSpPr>
          <p:cNvPr id="102" name="组合 1">
            <a:extLst>
              <a:ext uri="{FF2B5EF4-FFF2-40B4-BE49-F238E27FC236}">
                <a16:creationId xmlns:a16="http://schemas.microsoft.com/office/drawing/2014/main" id="{8DE866DD-5D35-DEEC-CD39-58E088295B31}"/>
              </a:ext>
            </a:extLst>
          </p:cNvPr>
          <p:cNvGrpSpPr/>
          <p:nvPr/>
        </p:nvGrpSpPr>
        <p:grpSpPr>
          <a:xfrm>
            <a:off x="695905" y="714632"/>
            <a:ext cx="5784403" cy="3461869"/>
            <a:chOff x="280219" y="157316"/>
            <a:chExt cx="11631561" cy="6289800"/>
          </a:xfrm>
        </p:grpSpPr>
        <p:pic>
          <p:nvPicPr>
            <p:cNvPr id="103" name="图片 6">
              <a:extLst>
                <a:ext uri="{FF2B5EF4-FFF2-40B4-BE49-F238E27FC236}">
                  <a16:creationId xmlns:a16="http://schemas.microsoft.com/office/drawing/2014/main" id="{FF971508-C8C1-A0E9-7653-4A8EC04B4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106" name="图片 30">
              <a:extLst>
                <a:ext uri="{FF2B5EF4-FFF2-40B4-BE49-F238E27FC236}">
                  <a16:creationId xmlns:a16="http://schemas.microsoft.com/office/drawing/2014/main" id="{CE598160-4F63-9825-D374-2E2170E18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grpSp>
        <p:nvGrpSpPr>
          <p:cNvPr id="108" name="Google Shape;896;p34"/>
          <p:cNvGrpSpPr/>
          <p:nvPr/>
        </p:nvGrpSpPr>
        <p:grpSpPr>
          <a:xfrm>
            <a:off x="-1094993" y="3845859"/>
            <a:ext cx="4981193" cy="4978561"/>
            <a:chOff x="-1220870" y="2208435"/>
            <a:chExt cx="4425557" cy="4409879"/>
          </a:xfrm>
        </p:grpSpPr>
        <p:grpSp>
          <p:nvGrpSpPr>
            <p:cNvPr id="109" name="Google Shape;897;p34"/>
            <p:cNvGrpSpPr/>
            <p:nvPr/>
          </p:nvGrpSpPr>
          <p:grpSpPr>
            <a:xfrm>
              <a:off x="-1220870" y="2368212"/>
              <a:ext cx="4425557" cy="4250102"/>
              <a:chOff x="5036155" y="1089987"/>
              <a:chExt cx="4425557" cy="4250102"/>
            </a:xfrm>
          </p:grpSpPr>
          <p:sp>
            <p:nvSpPr>
              <p:cNvPr id="156" name="Google Shape;898;p34"/>
              <p:cNvSpPr/>
              <p:nvPr/>
            </p:nvSpPr>
            <p:spPr>
              <a:xfrm>
                <a:off x="5036155" y="1089987"/>
                <a:ext cx="4425557" cy="4250102"/>
              </a:xfrm>
              <a:custGeom>
                <a:avLst/>
                <a:gdLst/>
                <a:ahLst/>
                <a:cxnLst/>
                <a:rect l="l" t="t" r="r" b="b"/>
                <a:pathLst>
                  <a:path w="120366" h="115594" extrusionOk="0">
                    <a:moveTo>
                      <a:pt x="67461" y="1"/>
                    </a:moveTo>
                    <a:cubicBezTo>
                      <a:pt x="64374" y="1"/>
                      <a:pt x="61260" y="1231"/>
                      <a:pt x="58934" y="3821"/>
                    </a:cubicBezTo>
                    <a:cubicBezTo>
                      <a:pt x="56693" y="6315"/>
                      <a:pt x="53566" y="7625"/>
                      <a:pt x="50396" y="7625"/>
                    </a:cubicBezTo>
                    <a:cubicBezTo>
                      <a:pt x="48426" y="7625"/>
                      <a:pt x="46439" y="7119"/>
                      <a:pt x="44639" y="6076"/>
                    </a:cubicBezTo>
                    <a:cubicBezTo>
                      <a:pt x="42787" y="5000"/>
                      <a:pt x="40811" y="4505"/>
                      <a:pt x="38881" y="4505"/>
                    </a:cubicBezTo>
                    <a:cubicBezTo>
                      <a:pt x="33291" y="4505"/>
                      <a:pt x="28092" y="8652"/>
                      <a:pt x="27454" y="14817"/>
                    </a:cubicBezTo>
                    <a:cubicBezTo>
                      <a:pt x="26895" y="20223"/>
                      <a:pt x="22627" y="24509"/>
                      <a:pt x="17222" y="25050"/>
                    </a:cubicBezTo>
                    <a:cubicBezTo>
                      <a:pt x="8928" y="25907"/>
                      <a:pt x="4268" y="35021"/>
                      <a:pt x="8462" y="42234"/>
                    </a:cubicBezTo>
                    <a:cubicBezTo>
                      <a:pt x="11202" y="46950"/>
                      <a:pt x="10251" y="52914"/>
                      <a:pt x="6207" y="56548"/>
                    </a:cubicBezTo>
                    <a:cubicBezTo>
                      <a:pt x="0" y="62121"/>
                      <a:pt x="1622" y="72223"/>
                      <a:pt x="9245" y="75597"/>
                    </a:cubicBezTo>
                    <a:cubicBezTo>
                      <a:pt x="14202" y="77815"/>
                      <a:pt x="16961" y="83201"/>
                      <a:pt x="15824" y="88513"/>
                    </a:cubicBezTo>
                    <a:cubicBezTo>
                      <a:pt x="14266" y="95835"/>
                      <a:pt x="19952" y="102434"/>
                      <a:pt x="27034" y="102434"/>
                    </a:cubicBezTo>
                    <a:cubicBezTo>
                      <a:pt x="27830" y="102434"/>
                      <a:pt x="28644" y="102350"/>
                      <a:pt x="29467" y="102175"/>
                    </a:cubicBezTo>
                    <a:cubicBezTo>
                      <a:pt x="30272" y="102003"/>
                      <a:pt x="31078" y="101919"/>
                      <a:pt x="31875" y="101919"/>
                    </a:cubicBezTo>
                    <a:cubicBezTo>
                      <a:pt x="36338" y="101919"/>
                      <a:pt x="40499" y="104532"/>
                      <a:pt x="42365" y="108754"/>
                    </a:cubicBezTo>
                    <a:cubicBezTo>
                      <a:pt x="44341" y="113196"/>
                      <a:pt x="48596" y="115594"/>
                      <a:pt x="52905" y="115594"/>
                    </a:cubicBezTo>
                    <a:cubicBezTo>
                      <a:pt x="55992" y="115594"/>
                      <a:pt x="59106" y="114364"/>
                      <a:pt x="61432" y="111774"/>
                    </a:cubicBezTo>
                    <a:cubicBezTo>
                      <a:pt x="63673" y="109279"/>
                      <a:pt x="66800" y="107969"/>
                      <a:pt x="69970" y="107969"/>
                    </a:cubicBezTo>
                    <a:cubicBezTo>
                      <a:pt x="71940" y="107969"/>
                      <a:pt x="73927" y="108475"/>
                      <a:pt x="75727" y="109518"/>
                    </a:cubicBezTo>
                    <a:cubicBezTo>
                      <a:pt x="77578" y="110595"/>
                      <a:pt x="79556" y="111089"/>
                      <a:pt x="81488" y="111089"/>
                    </a:cubicBezTo>
                    <a:cubicBezTo>
                      <a:pt x="87082" y="111089"/>
                      <a:pt x="92288" y="106942"/>
                      <a:pt x="92912" y="100777"/>
                    </a:cubicBezTo>
                    <a:cubicBezTo>
                      <a:pt x="93471" y="95372"/>
                      <a:pt x="97758" y="91085"/>
                      <a:pt x="103163" y="90545"/>
                    </a:cubicBezTo>
                    <a:cubicBezTo>
                      <a:pt x="111438" y="89687"/>
                      <a:pt x="116098" y="80573"/>
                      <a:pt x="111904" y="73360"/>
                    </a:cubicBezTo>
                    <a:cubicBezTo>
                      <a:pt x="109183" y="68645"/>
                      <a:pt x="110133" y="62680"/>
                      <a:pt x="114178" y="59046"/>
                    </a:cubicBezTo>
                    <a:cubicBezTo>
                      <a:pt x="120366" y="53492"/>
                      <a:pt x="118763" y="43371"/>
                      <a:pt x="111140" y="39998"/>
                    </a:cubicBezTo>
                    <a:cubicBezTo>
                      <a:pt x="106163" y="37780"/>
                      <a:pt x="103424" y="32393"/>
                      <a:pt x="104560" y="27081"/>
                    </a:cubicBezTo>
                    <a:cubicBezTo>
                      <a:pt x="106119" y="19760"/>
                      <a:pt x="100432" y="13161"/>
                      <a:pt x="93337" y="13161"/>
                    </a:cubicBezTo>
                    <a:cubicBezTo>
                      <a:pt x="92539" y="13161"/>
                      <a:pt x="91724" y="13244"/>
                      <a:pt x="90899" y="13420"/>
                    </a:cubicBezTo>
                    <a:cubicBezTo>
                      <a:pt x="90094" y="13592"/>
                      <a:pt x="89288" y="13675"/>
                      <a:pt x="88491" y="13675"/>
                    </a:cubicBezTo>
                    <a:cubicBezTo>
                      <a:pt x="84028" y="13675"/>
                      <a:pt x="79867" y="11063"/>
                      <a:pt x="78001" y="6840"/>
                    </a:cubicBezTo>
                    <a:cubicBezTo>
                      <a:pt x="76025" y="2398"/>
                      <a:pt x="71770" y="1"/>
                      <a:pt x="67461" y="1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899;p34"/>
              <p:cNvSpPr/>
              <p:nvPr/>
            </p:nvSpPr>
            <p:spPr>
              <a:xfrm>
                <a:off x="5286284" y="1531969"/>
                <a:ext cx="3926659" cy="3770875"/>
              </a:xfrm>
              <a:custGeom>
                <a:avLst/>
                <a:gdLst/>
                <a:ahLst/>
                <a:cxnLst/>
                <a:rect l="l" t="t" r="r" b="b"/>
                <a:pathLst>
                  <a:path w="106797" h="102560" extrusionOk="0">
                    <a:moveTo>
                      <a:pt x="59836" y="0"/>
                    </a:moveTo>
                    <a:cubicBezTo>
                      <a:pt x="57100" y="0"/>
                      <a:pt x="54340" y="1092"/>
                      <a:pt x="52280" y="3393"/>
                    </a:cubicBezTo>
                    <a:cubicBezTo>
                      <a:pt x="50291" y="5600"/>
                      <a:pt x="47515" y="6765"/>
                      <a:pt x="44700" y="6765"/>
                    </a:cubicBezTo>
                    <a:cubicBezTo>
                      <a:pt x="42951" y="6765"/>
                      <a:pt x="41187" y="6316"/>
                      <a:pt x="39588" y="5387"/>
                    </a:cubicBezTo>
                    <a:cubicBezTo>
                      <a:pt x="37947" y="4435"/>
                      <a:pt x="36194" y="3998"/>
                      <a:pt x="34483" y="3998"/>
                    </a:cubicBezTo>
                    <a:cubicBezTo>
                      <a:pt x="29525" y="3998"/>
                      <a:pt x="24910" y="7668"/>
                      <a:pt x="24342" y="13141"/>
                    </a:cubicBezTo>
                    <a:cubicBezTo>
                      <a:pt x="23857" y="17931"/>
                      <a:pt x="20055" y="21733"/>
                      <a:pt x="15265" y="22236"/>
                    </a:cubicBezTo>
                    <a:cubicBezTo>
                      <a:pt x="7903" y="22982"/>
                      <a:pt x="3784" y="31071"/>
                      <a:pt x="7493" y="37464"/>
                    </a:cubicBezTo>
                    <a:cubicBezTo>
                      <a:pt x="9916" y="41639"/>
                      <a:pt x="9077" y="46950"/>
                      <a:pt x="5498" y="50175"/>
                    </a:cubicBezTo>
                    <a:cubicBezTo>
                      <a:pt x="0" y="55095"/>
                      <a:pt x="1417" y="64079"/>
                      <a:pt x="8182" y="67080"/>
                    </a:cubicBezTo>
                    <a:cubicBezTo>
                      <a:pt x="12600" y="69037"/>
                      <a:pt x="15023" y="73808"/>
                      <a:pt x="14016" y="78524"/>
                    </a:cubicBezTo>
                    <a:cubicBezTo>
                      <a:pt x="12641" y="85028"/>
                      <a:pt x="17690" y="90884"/>
                      <a:pt x="23981" y="90884"/>
                    </a:cubicBezTo>
                    <a:cubicBezTo>
                      <a:pt x="24685" y="90884"/>
                      <a:pt x="25404" y="90811"/>
                      <a:pt x="26131" y="90657"/>
                    </a:cubicBezTo>
                    <a:cubicBezTo>
                      <a:pt x="26845" y="90505"/>
                      <a:pt x="27562" y="90431"/>
                      <a:pt x="28270" y="90431"/>
                    </a:cubicBezTo>
                    <a:cubicBezTo>
                      <a:pt x="32233" y="90431"/>
                      <a:pt x="35933" y="92743"/>
                      <a:pt x="37593" y="96491"/>
                    </a:cubicBezTo>
                    <a:cubicBezTo>
                      <a:pt x="39342" y="100433"/>
                      <a:pt x="43116" y="102560"/>
                      <a:pt x="46938" y="102560"/>
                    </a:cubicBezTo>
                    <a:cubicBezTo>
                      <a:pt x="49675" y="102560"/>
                      <a:pt x="52437" y="101469"/>
                      <a:pt x="54498" y="99175"/>
                    </a:cubicBezTo>
                    <a:cubicBezTo>
                      <a:pt x="56487" y="96968"/>
                      <a:pt x="59263" y="95803"/>
                      <a:pt x="62078" y="95803"/>
                    </a:cubicBezTo>
                    <a:cubicBezTo>
                      <a:pt x="63827" y="95803"/>
                      <a:pt x="65591" y="96252"/>
                      <a:pt x="67191" y="97181"/>
                    </a:cubicBezTo>
                    <a:cubicBezTo>
                      <a:pt x="68829" y="98131"/>
                      <a:pt x="70579" y="98567"/>
                      <a:pt x="72290" y="98567"/>
                    </a:cubicBezTo>
                    <a:cubicBezTo>
                      <a:pt x="77255" y="98567"/>
                      <a:pt x="81882" y="94889"/>
                      <a:pt x="82437" y="89427"/>
                    </a:cubicBezTo>
                    <a:cubicBezTo>
                      <a:pt x="82940" y="84618"/>
                      <a:pt x="86724" y="80816"/>
                      <a:pt x="91532" y="80332"/>
                    </a:cubicBezTo>
                    <a:cubicBezTo>
                      <a:pt x="98876" y="79567"/>
                      <a:pt x="102995" y="71478"/>
                      <a:pt x="99286" y="65085"/>
                    </a:cubicBezTo>
                    <a:cubicBezTo>
                      <a:pt x="96863" y="60911"/>
                      <a:pt x="97702" y="55617"/>
                      <a:pt x="101299" y="52393"/>
                    </a:cubicBezTo>
                    <a:cubicBezTo>
                      <a:pt x="106797" y="47454"/>
                      <a:pt x="105362" y="38489"/>
                      <a:pt x="98596" y="35488"/>
                    </a:cubicBezTo>
                    <a:cubicBezTo>
                      <a:pt x="94198" y="33531"/>
                      <a:pt x="91756" y="28741"/>
                      <a:pt x="92762" y="24025"/>
                    </a:cubicBezTo>
                    <a:cubicBezTo>
                      <a:pt x="94136" y="17544"/>
                      <a:pt x="89083" y="11679"/>
                      <a:pt x="82810" y="11679"/>
                    </a:cubicBezTo>
                    <a:cubicBezTo>
                      <a:pt x="82102" y="11679"/>
                      <a:pt x="81379" y="11754"/>
                      <a:pt x="80648" y="11911"/>
                    </a:cubicBezTo>
                    <a:cubicBezTo>
                      <a:pt x="79933" y="12062"/>
                      <a:pt x="79218" y="12136"/>
                      <a:pt x="78512" y="12136"/>
                    </a:cubicBezTo>
                    <a:cubicBezTo>
                      <a:pt x="74538" y="12136"/>
                      <a:pt x="70847" y="9812"/>
                      <a:pt x="69185" y="6077"/>
                    </a:cubicBezTo>
                    <a:cubicBezTo>
                      <a:pt x="67436" y="2133"/>
                      <a:pt x="63660" y="0"/>
                      <a:pt x="59836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900;p34"/>
            <p:cNvGrpSpPr/>
            <p:nvPr/>
          </p:nvGrpSpPr>
          <p:grpSpPr>
            <a:xfrm flipH="1">
              <a:off x="-233990" y="2208435"/>
              <a:ext cx="2908993" cy="3170922"/>
              <a:chOff x="4498550" y="1321150"/>
              <a:chExt cx="976500" cy="1064425"/>
            </a:xfrm>
          </p:grpSpPr>
          <p:sp>
            <p:nvSpPr>
              <p:cNvPr id="111" name="Google Shape;901;p34"/>
              <p:cNvSpPr/>
              <p:nvPr/>
            </p:nvSpPr>
            <p:spPr>
              <a:xfrm>
                <a:off x="4498550" y="1321150"/>
                <a:ext cx="976500" cy="1064425"/>
              </a:xfrm>
              <a:custGeom>
                <a:avLst/>
                <a:gdLst/>
                <a:ahLst/>
                <a:cxnLst/>
                <a:rect l="l" t="t" r="r" b="b"/>
                <a:pathLst>
                  <a:path w="39060" h="42577" extrusionOk="0">
                    <a:moveTo>
                      <a:pt x="21741" y="1"/>
                    </a:moveTo>
                    <a:cubicBezTo>
                      <a:pt x="20822" y="1"/>
                      <a:pt x="19889" y="181"/>
                      <a:pt x="18990" y="560"/>
                    </a:cubicBezTo>
                    <a:lnTo>
                      <a:pt x="17903" y="1022"/>
                    </a:lnTo>
                    <a:cubicBezTo>
                      <a:pt x="17363" y="1249"/>
                      <a:pt x="16862" y="1538"/>
                      <a:pt x="16416" y="1875"/>
                    </a:cubicBezTo>
                    <a:cubicBezTo>
                      <a:pt x="13693" y="3620"/>
                      <a:pt x="13184" y="6147"/>
                      <a:pt x="13208" y="7876"/>
                    </a:cubicBezTo>
                    <a:cubicBezTo>
                      <a:pt x="13059" y="8111"/>
                      <a:pt x="12911" y="8353"/>
                      <a:pt x="12754" y="8596"/>
                    </a:cubicBezTo>
                    <a:cubicBezTo>
                      <a:pt x="11205" y="10889"/>
                      <a:pt x="9233" y="12344"/>
                      <a:pt x="6526" y="13721"/>
                    </a:cubicBezTo>
                    <a:lnTo>
                      <a:pt x="6158" y="13909"/>
                    </a:lnTo>
                    <a:cubicBezTo>
                      <a:pt x="1150" y="16452"/>
                      <a:pt x="0" y="22516"/>
                      <a:pt x="2512" y="25912"/>
                    </a:cubicBezTo>
                    <a:lnTo>
                      <a:pt x="3232" y="26897"/>
                    </a:lnTo>
                    <a:cubicBezTo>
                      <a:pt x="3341" y="27046"/>
                      <a:pt x="3459" y="27195"/>
                      <a:pt x="3584" y="27336"/>
                    </a:cubicBezTo>
                    <a:cubicBezTo>
                      <a:pt x="4030" y="27860"/>
                      <a:pt x="4163" y="28509"/>
                      <a:pt x="3936" y="29112"/>
                    </a:cubicBezTo>
                    <a:cubicBezTo>
                      <a:pt x="3513" y="30215"/>
                      <a:pt x="3302" y="31420"/>
                      <a:pt x="3388" y="32703"/>
                    </a:cubicBezTo>
                    <a:cubicBezTo>
                      <a:pt x="3709" y="37460"/>
                      <a:pt x="8020" y="41592"/>
                      <a:pt x="13583" y="42421"/>
                    </a:cubicBezTo>
                    <a:cubicBezTo>
                      <a:pt x="14292" y="42526"/>
                      <a:pt x="14993" y="42577"/>
                      <a:pt x="15680" y="42577"/>
                    </a:cubicBezTo>
                    <a:cubicBezTo>
                      <a:pt x="18738" y="42577"/>
                      <a:pt x="21537" y="41578"/>
                      <a:pt x="23607" y="39917"/>
                    </a:cubicBezTo>
                    <a:cubicBezTo>
                      <a:pt x="26643" y="37476"/>
                      <a:pt x="30101" y="35442"/>
                      <a:pt x="33630" y="33533"/>
                    </a:cubicBezTo>
                    <a:cubicBezTo>
                      <a:pt x="36517" y="31968"/>
                      <a:pt x="38528" y="29331"/>
                      <a:pt x="38841" y="26178"/>
                    </a:cubicBezTo>
                    <a:cubicBezTo>
                      <a:pt x="39060" y="24034"/>
                      <a:pt x="38450" y="21968"/>
                      <a:pt x="37253" y="20207"/>
                    </a:cubicBezTo>
                    <a:cubicBezTo>
                      <a:pt x="36994" y="19746"/>
                      <a:pt x="36736" y="19331"/>
                      <a:pt x="36501" y="18956"/>
                    </a:cubicBezTo>
                    <a:cubicBezTo>
                      <a:pt x="35680" y="17665"/>
                      <a:pt x="34639" y="16295"/>
                      <a:pt x="34733" y="14856"/>
                    </a:cubicBezTo>
                    <a:cubicBezTo>
                      <a:pt x="35046" y="10294"/>
                      <a:pt x="32793" y="7289"/>
                      <a:pt x="29577" y="5654"/>
                    </a:cubicBezTo>
                    <a:cubicBezTo>
                      <a:pt x="29209" y="4582"/>
                      <a:pt x="27488" y="435"/>
                      <a:pt x="22957" y="107"/>
                    </a:cubicBezTo>
                    <a:cubicBezTo>
                      <a:pt x="22557" y="37"/>
                      <a:pt x="22150" y="1"/>
                      <a:pt x="21741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902;p34"/>
              <p:cNvSpPr/>
              <p:nvPr/>
            </p:nvSpPr>
            <p:spPr>
              <a:xfrm>
                <a:off x="4889575" y="1466000"/>
                <a:ext cx="375400" cy="493375"/>
              </a:xfrm>
              <a:custGeom>
                <a:avLst/>
                <a:gdLst/>
                <a:ahLst/>
                <a:cxnLst/>
                <a:rect l="l" t="t" r="r" b="b"/>
                <a:pathLst>
                  <a:path w="15016" h="19735" extrusionOk="0">
                    <a:moveTo>
                      <a:pt x="1698" y="1"/>
                    </a:moveTo>
                    <a:cubicBezTo>
                      <a:pt x="1988" y="1331"/>
                      <a:pt x="1581" y="2223"/>
                      <a:pt x="931" y="2826"/>
                    </a:cubicBezTo>
                    <a:cubicBezTo>
                      <a:pt x="955" y="2919"/>
                      <a:pt x="978" y="3021"/>
                      <a:pt x="1010" y="3123"/>
                    </a:cubicBezTo>
                    <a:lnTo>
                      <a:pt x="1158" y="3639"/>
                    </a:lnTo>
                    <a:lnTo>
                      <a:pt x="1158" y="3647"/>
                    </a:lnTo>
                    <a:lnTo>
                      <a:pt x="1565" y="5048"/>
                    </a:lnTo>
                    <a:lnTo>
                      <a:pt x="1409" y="5095"/>
                    </a:lnTo>
                    <a:cubicBezTo>
                      <a:pt x="517" y="5353"/>
                      <a:pt x="0" y="6292"/>
                      <a:pt x="266" y="7184"/>
                    </a:cubicBezTo>
                    <a:cubicBezTo>
                      <a:pt x="479" y="7920"/>
                      <a:pt x="1151" y="8400"/>
                      <a:pt x="1881" y="8400"/>
                    </a:cubicBezTo>
                    <a:cubicBezTo>
                      <a:pt x="2035" y="8400"/>
                      <a:pt x="2192" y="8379"/>
                      <a:pt x="2348" y="8334"/>
                    </a:cubicBezTo>
                    <a:lnTo>
                      <a:pt x="2504" y="8287"/>
                    </a:lnTo>
                    <a:lnTo>
                      <a:pt x="2747" y="9116"/>
                    </a:lnTo>
                    <a:cubicBezTo>
                      <a:pt x="3193" y="10642"/>
                      <a:pt x="4288" y="11800"/>
                      <a:pt x="5650" y="12379"/>
                    </a:cubicBezTo>
                    <a:lnTo>
                      <a:pt x="6103" y="13952"/>
                    </a:lnTo>
                    <a:lnTo>
                      <a:pt x="3036" y="13944"/>
                    </a:lnTo>
                    <a:lnTo>
                      <a:pt x="3036" y="13944"/>
                    </a:lnTo>
                    <a:lnTo>
                      <a:pt x="5290" y="19625"/>
                    </a:lnTo>
                    <a:lnTo>
                      <a:pt x="5337" y="19734"/>
                    </a:lnTo>
                    <a:lnTo>
                      <a:pt x="12715" y="19726"/>
                    </a:lnTo>
                    <a:lnTo>
                      <a:pt x="12754" y="19625"/>
                    </a:lnTo>
                    <a:lnTo>
                      <a:pt x="15015" y="13952"/>
                    </a:lnTo>
                    <a:lnTo>
                      <a:pt x="12692" y="13952"/>
                    </a:lnTo>
                    <a:lnTo>
                      <a:pt x="11729" y="10658"/>
                    </a:lnTo>
                    <a:cubicBezTo>
                      <a:pt x="12606" y="9437"/>
                      <a:pt x="12934" y="7841"/>
                      <a:pt x="12480" y="6292"/>
                    </a:cubicBezTo>
                    <a:lnTo>
                      <a:pt x="12238" y="5462"/>
                    </a:lnTo>
                    <a:lnTo>
                      <a:pt x="12645" y="5345"/>
                    </a:lnTo>
                    <a:cubicBezTo>
                      <a:pt x="13537" y="5087"/>
                      <a:pt x="14053" y="4148"/>
                      <a:pt x="13795" y="3256"/>
                    </a:cubicBezTo>
                    <a:cubicBezTo>
                      <a:pt x="13575" y="2520"/>
                      <a:pt x="12902" y="2039"/>
                      <a:pt x="12173" y="2039"/>
                    </a:cubicBezTo>
                    <a:cubicBezTo>
                      <a:pt x="12018" y="2039"/>
                      <a:pt x="11861" y="2061"/>
                      <a:pt x="11706" y="2106"/>
                    </a:cubicBezTo>
                    <a:lnTo>
                      <a:pt x="11299" y="2223"/>
                    </a:lnTo>
                    <a:lnTo>
                      <a:pt x="10892" y="815"/>
                    </a:lnTo>
                    <a:lnTo>
                      <a:pt x="10845" y="650"/>
                    </a:lnTo>
                    <a:cubicBezTo>
                      <a:pt x="10712" y="517"/>
                      <a:pt x="10591" y="428"/>
                      <a:pt x="10528" y="428"/>
                    </a:cubicBezTo>
                    <a:cubicBezTo>
                      <a:pt x="10521" y="428"/>
                      <a:pt x="10514" y="429"/>
                      <a:pt x="10509" y="431"/>
                    </a:cubicBezTo>
                    <a:cubicBezTo>
                      <a:pt x="8397" y="1296"/>
                      <a:pt x="6756" y="1598"/>
                      <a:pt x="5495" y="1598"/>
                    </a:cubicBezTo>
                    <a:cubicBezTo>
                      <a:pt x="2592" y="1598"/>
                      <a:pt x="1698" y="1"/>
                      <a:pt x="1698" y="1"/>
                    </a:cubicBezTo>
                    <a:close/>
                  </a:path>
                </a:pathLst>
              </a:custGeom>
              <a:solidFill>
                <a:srgbClr val="EB8D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903;p34"/>
              <p:cNvSpPr/>
              <p:nvPr/>
            </p:nvSpPr>
            <p:spPr>
              <a:xfrm>
                <a:off x="4952175" y="1602550"/>
                <a:ext cx="263300" cy="216325"/>
              </a:xfrm>
              <a:custGeom>
                <a:avLst/>
                <a:gdLst/>
                <a:ahLst/>
                <a:cxnLst/>
                <a:rect l="l" t="t" r="r" b="b"/>
                <a:pathLst>
                  <a:path w="10532" h="8653" extrusionOk="0">
                    <a:moveTo>
                      <a:pt x="9734" y="0"/>
                    </a:moveTo>
                    <a:cubicBezTo>
                      <a:pt x="10430" y="2645"/>
                      <a:pt x="8889" y="5384"/>
                      <a:pt x="6244" y="6150"/>
                    </a:cubicBezTo>
                    <a:cubicBezTo>
                      <a:pt x="5773" y="6287"/>
                      <a:pt x="5298" y="6352"/>
                      <a:pt x="4831" y="6352"/>
                    </a:cubicBezTo>
                    <a:cubicBezTo>
                      <a:pt x="2676" y="6352"/>
                      <a:pt x="688" y="4966"/>
                      <a:pt x="0" y="2825"/>
                    </a:cubicBezTo>
                    <a:lnTo>
                      <a:pt x="0" y="2825"/>
                    </a:lnTo>
                    <a:lnTo>
                      <a:pt x="243" y="3654"/>
                    </a:lnTo>
                    <a:cubicBezTo>
                      <a:pt x="775" y="5485"/>
                      <a:pt x="2238" y="6784"/>
                      <a:pt x="3967" y="7183"/>
                    </a:cubicBezTo>
                    <a:cubicBezTo>
                      <a:pt x="4334" y="8060"/>
                      <a:pt x="5202" y="8653"/>
                      <a:pt x="6177" y="8653"/>
                    </a:cubicBezTo>
                    <a:cubicBezTo>
                      <a:pt x="6264" y="8653"/>
                      <a:pt x="6352" y="8648"/>
                      <a:pt x="6440" y="8639"/>
                    </a:cubicBezTo>
                    <a:cubicBezTo>
                      <a:pt x="7754" y="8498"/>
                      <a:pt x="8709" y="7316"/>
                      <a:pt x="8568" y="6002"/>
                    </a:cubicBezTo>
                    <a:cubicBezTo>
                      <a:pt x="8560" y="5986"/>
                      <a:pt x="8560" y="5970"/>
                      <a:pt x="8560" y="5955"/>
                    </a:cubicBezTo>
                    <a:cubicBezTo>
                      <a:pt x="9914" y="4695"/>
                      <a:pt x="10532" y="2731"/>
                      <a:pt x="9976" y="830"/>
                    </a:cubicBezTo>
                    <a:lnTo>
                      <a:pt x="9734" y="0"/>
                    </a:ln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904;p34"/>
              <p:cNvSpPr/>
              <p:nvPr/>
            </p:nvSpPr>
            <p:spPr>
              <a:xfrm>
                <a:off x="5188650" y="1533925"/>
                <a:ext cx="198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259" extrusionOk="0">
                    <a:moveTo>
                      <a:pt x="523" y="1"/>
                    </a:moveTo>
                    <a:cubicBezTo>
                      <a:pt x="479" y="1"/>
                      <a:pt x="438" y="25"/>
                      <a:pt x="416" y="69"/>
                    </a:cubicBezTo>
                    <a:lnTo>
                      <a:pt x="1" y="961"/>
                    </a:lnTo>
                    <a:lnTo>
                      <a:pt x="603" y="1243"/>
                    </a:lnTo>
                    <a:cubicBezTo>
                      <a:pt x="619" y="1251"/>
                      <a:pt x="635" y="1259"/>
                      <a:pt x="650" y="1259"/>
                    </a:cubicBezTo>
                    <a:cubicBezTo>
                      <a:pt x="697" y="1259"/>
                      <a:pt x="744" y="1235"/>
                      <a:pt x="768" y="1188"/>
                    </a:cubicBezTo>
                    <a:cubicBezTo>
                      <a:pt x="791" y="1126"/>
                      <a:pt x="768" y="1055"/>
                      <a:pt x="705" y="1024"/>
                    </a:cubicBezTo>
                    <a:lnTo>
                      <a:pt x="330" y="844"/>
                    </a:lnTo>
                    <a:lnTo>
                      <a:pt x="643" y="171"/>
                    </a:lnTo>
                    <a:cubicBezTo>
                      <a:pt x="674" y="116"/>
                      <a:pt x="643" y="38"/>
                      <a:pt x="580" y="15"/>
                    </a:cubicBezTo>
                    <a:cubicBezTo>
                      <a:pt x="561" y="5"/>
                      <a:pt x="542" y="1"/>
                      <a:pt x="523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905;p34"/>
              <p:cNvSpPr/>
              <p:nvPr/>
            </p:nvSpPr>
            <p:spPr>
              <a:xfrm>
                <a:off x="4913825" y="1620075"/>
                <a:ext cx="235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232" extrusionOk="0">
                    <a:moveTo>
                      <a:pt x="134" y="1"/>
                    </a:moveTo>
                    <a:cubicBezTo>
                      <a:pt x="103" y="1"/>
                      <a:pt x="72" y="14"/>
                      <a:pt x="47" y="43"/>
                    </a:cubicBezTo>
                    <a:cubicBezTo>
                      <a:pt x="1" y="90"/>
                      <a:pt x="1" y="168"/>
                      <a:pt x="55" y="215"/>
                    </a:cubicBezTo>
                    <a:lnTo>
                      <a:pt x="595" y="716"/>
                    </a:lnTo>
                    <a:lnTo>
                      <a:pt x="314" y="1021"/>
                    </a:lnTo>
                    <a:cubicBezTo>
                      <a:pt x="267" y="1075"/>
                      <a:pt x="274" y="1154"/>
                      <a:pt x="321" y="1201"/>
                    </a:cubicBezTo>
                    <a:cubicBezTo>
                      <a:pt x="345" y="1216"/>
                      <a:pt x="376" y="1232"/>
                      <a:pt x="407" y="1232"/>
                    </a:cubicBezTo>
                    <a:cubicBezTo>
                      <a:pt x="439" y="1232"/>
                      <a:pt x="470" y="1216"/>
                      <a:pt x="493" y="1193"/>
                    </a:cubicBezTo>
                    <a:lnTo>
                      <a:pt x="939" y="700"/>
                    </a:lnTo>
                    <a:lnTo>
                      <a:pt x="220" y="35"/>
                    </a:lnTo>
                    <a:cubicBezTo>
                      <a:pt x="193" y="1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906;p34"/>
              <p:cNvSpPr/>
              <p:nvPr/>
            </p:nvSpPr>
            <p:spPr>
              <a:xfrm>
                <a:off x="5063075" y="1705550"/>
                <a:ext cx="289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662" extrusionOk="0">
                    <a:moveTo>
                      <a:pt x="899" y="0"/>
                    </a:moveTo>
                    <a:cubicBezTo>
                      <a:pt x="637" y="0"/>
                      <a:pt x="252" y="94"/>
                      <a:pt x="40" y="473"/>
                    </a:cubicBezTo>
                    <a:cubicBezTo>
                      <a:pt x="1" y="536"/>
                      <a:pt x="24" y="614"/>
                      <a:pt x="87" y="645"/>
                    </a:cubicBezTo>
                    <a:cubicBezTo>
                      <a:pt x="102" y="653"/>
                      <a:pt x="126" y="661"/>
                      <a:pt x="141" y="661"/>
                    </a:cubicBezTo>
                    <a:cubicBezTo>
                      <a:pt x="188" y="661"/>
                      <a:pt x="228" y="638"/>
                      <a:pt x="251" y="598"/>
                    </a:cubicBezTo>
                    <a:cubicBezTo>
                      <a:pt x="424" y="291"/>
                      <a:pt x="721" y="247"/>
                      <a:pt x="885" y="247"/>
                    </a:cubicBezTo>
                    <a:cubicBezTo>
                      <a:pt x="951" y="247"/>
                      <a:pt x="995" y="254"/>
                      <a:pt x="1002" y="254"/>
                    </a:cubicBezTo>
                    <a:cubicBezTo>
                      <a:pt x="1011" y="256"/>
                      <a:pt x="1021" y="257"/>
                      <a:pt x="1029" y="257"/>
                    </a:cubicBezTo>
                    <a:cubicBezTo>
                      <a:pt x="1088" y="257"/>
                      <a:pt x="1136" y="215"/>
                      <a:pt x="1143" y="160"/>
                    </a:cubicBezTo>
                    <a:cubicBezTo>
                      <a:pt x="1159" y="90"/>
                      <a:pt x="1112" y="27"/>
                      <a:pt x="1049" y="12"/>
                    </a:cubicBezTo>
                    <a:cubicBezTo>
                      <a:pt x="1007" y="5"/>
                      <a:pt x="956" y="0"/>
                      <a:pt x="899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907;p34"/>
              <p:cNvSpPr/>
              <p:nvPr/>
            </p:nvSpPr>
            <p:spPr>
              <a:xfrm>
                <a:off x="5066200" y="1512175"/>
                <a:ext cx="595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954" extrusionOk="0">
                    <a:moveTo>
                      <a:pt x="1298" y="1"/>
                    </a:moveTo>
                    <a:cubicBezTo>
                      <a:pt x="1245" y="1"/>
                      <a:pt x="1191" y="3"/>
                      <a:pt x="1135" y="8"/>
                    </a:cubicBezTo>
                    <a:cubicBezTo>
                      <a:pt x="627" y="55"/>
                      <a:pt x="267" y="306"/>
                      <a:pt x="142" y="517"/>
                    </a:cubicBezTo>
                    <a:cubicBezTo>
                      <a:pt x="1" y="728"/>
                      <a:pt x="71" y="885"/>
                      <a:pt x="212" y="932"/>
                    </a:cubicBezTo>
                    <a:cubicBezTo>
                      <a:pt x="260" y="948"/>
                      <a:pt x="313" y="954"/>
                      <a:pt x="368" y="954"/>
                    </a:cubicBezTo>
                    <a:cubicBezTo>
                      <a:pt x="475" y="954"/>
                      <a:pt x="592" y="931"/>
                      <a:pt x="705" y="916"/>
                    </a:cubicBezTo>
                    <a:cubicBezTo>
                      <a:pt x="877" y="892"/>
                      <a:pt x="1057" y="869"/>
                      <a:pt x="1206" y="853"/>
                    </a:cubicBezTo>
                    <a:cubicBezTo>
                      <a:pt x="1362" y="838"/>
                      <a:pt x="1542" y="830"/>
                      <a:pt x="1714" y="822"/>
                    </a:cubicBezTo>
                    <a:cubicBezTo>
                      <a:pt x="1894" y="814"/>
                      <a:pt x="2074" y="814"/>
                      <a:pt x="2207" y="744"/>
                    </a:cubicBezTo>
                    <a:cubicBezTo>
                      <a:pt x="2333" y="673"/>
                      <a:pt x="2379" y="509"/>
                      <a:pt x="2207" y="321"/>
                    </a:cubicBezTo>
                    <a:cubicBezTo>
                      <a:pt x="2061" y="161"/>
                      <a:pt x="1728" y="1"/>
                      <a:pt x="1298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908;p34"/>
              <p:cNvSpPr/>
              <p:nvPr/>
            </p:nvSpPr>
            <p:spPr>
              <a:xfrm>
                <a:off x="4956925" y="1544150"/>
                <a:ext cx="53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399" extrusionOk="0">
                    <a:moveTo>
                      <a:pt x="1502" y="0"/>
                    </a:moveTo>
                    <a:cubicBezTo>
                      <a:pt x="1285" y="0"/>
                      <a:pt x="1022" y="56"/>
                      <a:pt x="757" y="200"/>
                    </a:cubicBezTo>
                    <a:cubicBezTo>
                      <a:pt x="303" y="443"/>
                      <a:pt x="68" y="803"/>
                      <a:pt x="37" y="1045"/>
                    </a:cubicBezTo>
                    <a:cubicBezTo>
                      <a:pt x="0" y="1281"/>
                      <a:pt x="109" y="1399"/>
                      <a:pt x="246" y="1399"/>
                    </a:cubicBezTo>
                    <a:cubicBezTo>
                      <a:pt x="254" y="1399"/>
                      <a:pt x="263" y="1398"/>
                      <a:pt x="272" y="1397"/>
                    </a:cubicBezTo>
                    <a:cubicBezTo>
                      <a:pt x="420" y="1382"/>
                      <a:pt x="569" y="1288"/>
                      <a:pt x="726" y="1194"/>
                    </a:cubicBezTo>
                    <a:cubicBezTo>
                      <a:pt x="874" y="1108"/>
                      <a:pt x="1031" y="1014"/>
                      <a:pt x="1164" y="944"/>
                    </a:cubicBezTo>
                    <a:cubicBezTo>
                      <a:pt x="1297" y="873"/>
                      <a:pt x="1461" y="795"/>
                      <a:pt x="1618" y="717"/>
                    </a:cubicBezTo>
                    <a:cubicBezTo>
                      <a:pt x="1774" y="646"/>
                      <a:pt x="1946" y="576"/>
                      <a:pt x="2040" y="458"/>
                    </a:cubicBezTo>
                    <a:cubicBezTo>
                      <a:pt x="2126" y="341"/>
                      <a:pt x="2095" y="177"/>
                      <a:pt x="1868" y="67"/>
                    </a:cubicBezTo>
                    <a:cubicBezTo>
                      <a:pt x="1776" y="26"/>
                      <a:pt x="1650" y="0"/>
                      <a:pt x="1502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909;p34"/>
              <p:cNvSpPr/>
              <p:nvPr/>
            </p:nvSpPr>
            <p:spPr>
              <a:xfrm>
                <a:off x="5084800" y="1567425"/>
                <a:ext cx="1997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37" extrusionOk="0">
                    <a:moveTo>
                      <a:pt x="397" y="0"/>
                    </a:moveTo>
                    <a:cubicBezTo>
                      <a:pt x="223" y="0"/>
                      <a:pt x="67" y="126"/>
                      <a:pt x="39" y="310"/>
                    </a:cubicBezTo>
                    <a:cubicBezTo>
                      <a:pt x="0" y="513"/>
                      <a:pt x="141" y="701"/>
                      <a:pt x="344" y="732"/>
                    </a:cubicBezTo>
                    <a:cubicBezTo>
                      <a:pt x="364" y="736"/>
                      <a:pt x="383" y="737"/>
                      <a:pt x="402" y="737"/>
                    </a:cubicBezTo>
                    <a:cubicBezTo>
                      <a:pt x="575" y="737"/>
                      <a:pt x="731" y="611"/>
                      <a:pt x="759" y="427"/>
                    </a:cubicBezTo>
                    <a:cubicBezTo>
                      <a:pt x="798" y="224"/>
                      <a:pt x="657" y="36"/>
                      <a:pt x="454" y="5"/>
                    </a:cubicBezTo>
                    <a:cubicBezTo>
                      <a:pt x="435" y="2"/>
                      <a:pt x="416" y="0"/>
                      <a:pt x="397" y="0"/>
                    </a:cubicBezTo>
                    <a:close/>
                  </a:path>
                </a:pathLst>
              </a:custGeom>
              <a:solidFill>
                <a:srgbClr val="5019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910;p34"/>
              <p:cNvSpPr/>
              <p:nvPr/>
            </p:nvSpPr>
            <p:spPr>
              <a:xfrm>
                <a:off x="5084975" y="1581025"/>
                <a:ext cx="258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486" extrusionOk="0">
                    <a:moveTo>
                      <a:pt x="712" y="1"/>
                    </a:moveTo>
                    <a:cubicBezTo>
                      <a:pt x="541" y="1"/>
                      <a:pt x="293" y="51"/>
                      <a:pt x="56" y="275"/>
                    </a:cubicBezTo>
                    <a:cubicBezTo>
                      <a:pt x="1" y="321"/>
                      <a:pt x="1" y="400"/>
                      <a:pt x="48" y="447"/>
                    </a:cubicBezTo>
                    <a:cubicBezTo>
                      <a:pt x="71" y="478"/>
                      <a:pt x="103" y="486"/>
                      <a:pt x="134" y="486"/>
                    </a:cubicBezTo>
                    <a:cubicBezTo>
                      <a:pt x="165" y="486"/>
                      <a:pt x="197" y="478"/>
                      <a:pt x="220" y="454"/>
                    </a:cubicBezTo>
                    <a:cubicBezTo>
                      <a:pt x="410" y="279"/>
                      <a:pt x="600" y="244"/>
                      <a:pt x="723" y="244"/>
                    </a:cubicBezTo>
                    <a:cubicBezTo>
                      <a:pt x="803" y="244"/>
                      <a:pt x="856" y="259"/>
                      <a:pt x="862" y="259"/>
                    </a:cubicBezTo>
                    <a:cubicBezTo>
                      <a:pt x="876" y="264"/>
                      <a:pt x="890" y="267"/>
                      <a:pt x="904" y="267"/>
                    </a:cubicBezTo>
                    <a:cubicBezTo>
                      <a:pt x="953" y="267"/>
                      <a:pt x="1000" y="235"/>
                      <a:pt x="1018" y="181"/>
                    </a:cubicBezTo>
                    <a:cubicBezTo>
                      <a:pt x="1034" y="118"/>
                      <a:pt x="1003" y="48"/>
                      <a:pt x="932" y="32"/>
                    </a:cubicBezTo>
                    <a:cubicBezTo>
                      <a:pt x="925" y="29"/>
                      <a:pt x="840" y="1"/>
                      <a:pt x="712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911;p34"/>
              <p:cNvSpPr/>
              <p:nvPr/>
            </p:nvSpPr>
            <p:spPr>
              <a:xfrm>
                <a:off x="4988550" y="1595400"/>
                <a:ext cx="1977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37" extrusionOk="0">
                    <a:moveTo>
                      <a:pt x="397" y="0"/>
                    </a:moveTo>
                    <a:cubicBezTo>
                      <a:pt x="223" y="0"/>
                      <a:pt x="67" y="126"/>
                      <a:pt x="32" y="310"/>
                    </a:cubicBezTo>
                    <a:cubicBezTo>
                      <a:pt x="0" y="505"/>
                      <a:pt x="141" y="701"/>
                      <a:pt x="337" y="732"/>
                    </a:cubicBezTo>
                    <a:cubicBezTo>
                      <a:pt x="356" y="735"/>
                      <a:pt x="375" y="737"/>
                      <a:pt x="394" y="737"/>
                    </a:cubicBezTo>
                    <a:cubicBezTo>
                      <a:pt x="574" y="737"/>
                      <a:pt x="731" y="604"/>
                      <a:pt x="759" y="427"/>
                    </a:cubicBezTo>
                    <a:cubicBezTo>
                      <a:pt x="791" y="224"/>
                      <a:pt x="658" y="36"/>
                      <a:pt x="454" y="5"/>
                    </a:cubicBezTo>
                    <a:cubicBezTo>
                      <a:pt x="435" y="2"/>
                      <a:pt x="416" y="0"/>
                      <a:pt x="397" y="0"/>
                    </a:cubicBezTo>
                    <a:close/>
                  </a:path>
                </a:pathLst>
              </a:custGeom>
              <a:solidFill>
                <a:srgbClr val="5019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912;p34"/>
              <p:cNvSpPr/>
              <p:nvPr/>
            </p:nvSpPr>
            <p:spPr>
              <a:xfrm>
                <a:off x="4988750" y="1608975"/>
                <a:ext cx="258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487" extrusionOk="0">
                    <a:moveTo>
                      <a:pt x="719" y="0"/>
                    </a:moveTo>
                    <a:cubicBezTo>
                      <a:pt x="548" y="0"/>
                      <a:pt x="296" y="48"/>
                      <a:pt x="55" y="275"/>
                    </a:cubicBezTo>
                    <a:cubicBezTo>
                      <a:pt x="0" y="322"/>
                      <a:pt x="0" y="401"/>
                      <a:pt x="47" y="448"/>
                    </a:cubicBezTo>
                    <a:cubicBezTo>
                      <a:pt x="71" y="479"/>
                      <a:pt x="102" y="487"/>
                      <a:pt x="133" y="487"/>
                    </a:cubicBezTo>
                    <a:cubicBezTo>
                      <a:pt x="165" y="487"/>
                      <a:pt x="196" y="479"/>
                      <a:pt x="219" y="455"/>
                    </a:cubicBezTo>
                    <a:cubicBezTo>
                      <a:pt x="409" y="280"/>
                      <a:pt x="599" y="245"/>
                      <a:pt x="723" y="245"/>
                    </a:cubicBezTo>
                    <a:cubicBezTo>
                      <a:pt x="803" y="245"/>
                      <a:pt x="855" y="260"/>
                      <a:pt x="861" y="260"/>
                    </a:cubicBezTo>
                    <a:cubicBezTo>
                      <a:pt x="874" y="264"/>
                      <a:pt x="886" y="267"/>
                      <a:pt x="899" y="267"/>
                    </a:cubicBezTo>
                    <a:cubicBezTo>
                      <a:pt x="950" y="267"/>
                      <a:pt x="997" y="232"/>
                      <a:pt x="1010" y="182"/>
                    </a:cubicBezTo>
                    <a:cubicBezTo>
                      <a:pt x="1033" y="119"/>
                      <a:pt x="1002" y="48"/>
                      <a:pt x="931" y="25"/>
                    </a:cubicBezTo>
                    <a:cubicBezTo>
                      <a:pt x="925" y="25"/>
                      <a:pt x="843" y="0"/>
                      <a:pt x="719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913;p34"/>
              <p:cNvSpPr/>
              <p:nvPr/>
            </p:nvSpPr>
            <p:spPr>
              <a:xfrm>
                <a:off x="5059575" y="1614100"/>
                <a:ext cx="855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413" extrusionOk="0">
                    <a:moveTo>
                      <a:pt x="2298" y="0"/>
                    </a:moveTo>
                    <a:cubicBezTo>
                      <a:pt x="2238" y="0"/>
                      <a:pt x="2179" y="18"/>
                      <a:pt x="2120" y="55"/>
                    </a:cubicBezTo>
                    <a:cubicBezTo>
                      <a:pt x="2120" y="55"/>
                      <a:pt x="1447" y="782"/>
                      <a:pt x="649" y="1221"/>
                    </a:cubicBezTo>
                    <a:cubicBezTo>
                      <a:pt x="1" y="1573"/>
                      <a:pt x="649" y="2413"/>
                      <a:pt x="1576" y="2413"/>
                    </a:cubicBezTo>
                    <a:cubicBezTo>
                      <a:pt x="1801" y="2413"/>
                      <a:pt x="2042" y="2363"/>
                      <a:pt x="2285" y="2246"/>
                    </a:cubicBezTo>
                    <a:cubicBezTo>
                      <a:pt x="3422" y="1698"/>
                      <a:pt x="2886" y="0"/>
                      <a:pt x="2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914;p34"/>
              <p:cNvSpPr/>
              <p:nvPr/>
            </p:nvSpPr>
            <p:spPr>
              <a:xfrm>
                <a:off x="5037850" y="1558725"/>
                <a:ext cx="4150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2834" extrusionOk="0">
                    <a:moveTo>
                      <a:pt x="125" y="1"/>
                    </a:moveTo>
                    <a:cubicBezTo>
                      <a:pt x="55" y="1"/>
                      <a:pt x="0" y="55"/>
                      <a:pt x="0" y="126"/>
                    </a:cubicBezTo>
                    <a:lnTo>
                      <a:pt x="8" y="2426"/>
                    </a:lnTo>
                    <a:cubicBezTo>
                      <a:pt x="8" y="2512"/>
                      <a:pt x="47" y="2598"/>
                      <a:pt x="118" y="2653"/>
                    </a:cubicBezTo>
                    <a:cubicBezTo>
                      <a:pt x="212" y="2724"/>
                      <a:pt x="399" y="2833"/>
                      <a:pt x="697" y="2833"/>
                    </a:cubicBezTo>
                    <a:cubicBezTo>
                      <a:pt x="924" y="2833"/>
                      <a:pt x="1213" y="2771"/>
                      <a:pt x="1573" y="2567"/>
                    </a:cubicBezTo>
                    <a:cubicBezTo>
                      <a:pt x="1636" y="2536"/>
                      <a:pt x="1659" y="2465"/>
                      <a:pt x="1620" y="2403"/>
                    </a:cubicBezTo>
                    <a:cubicBezTo>
                      <a:pt x="1598" y="2365"/>
                      <a:pt x="1558" y="2342"/>
                      <a:pt x="1514" y="2342"/>
                    </a:cubicBezTo>
                    <a:cubicBezTo>
                      <a:pt x="1495" y="2342"/>
                      <a:pt x="1475" y="2346"/>
                      <a:pt x="1456" y="2356"/>
                    </a:cubicBezTo>
                    <a:cubicBezTo>
                      <a:pt x="1133" y="2535"/>
                      <a:pt x="882" y="2593"/>
                      <a:pt x="694" y="2593"/>
                    </a:cubicBezTo>
                    <a:cubicBezTo>
                      <a:pt x="472" y="2593"/>
                      <a:pt x="338" y="2513"/>
                      <a:pt x="274" y="2458"/>
                    </a:cubicBezTo>
                    <a:cubicBezTo>
                      <a:pt x="258" y="2450"/>
                      <a:pt x="258" y="2442"/>
                      <a:pt x="258" y="2426"/>
                    </a:cubicBezTo>
                    <a:lnTo>
                      <a:pt x="243" y="118"/>
                    </a:lnTo>
                    <a:cubicBezTo>
                      <a:pt x="243" y="55"/>
                      <a:pt x="188" y="1"/>
                      <a:pt x="125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915;p34"/>
              <p:cNvSpPr/>
              <p:nvPr/>
            </p:nvSpPr>
            <p:spPr>
              <a:xfrm>
                <a:off x="5189050" y="1577750"/>
                <a:ext cx="4912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60" extrusionOk="0">
                    <a:moveTo>
                      <a:pt x="988" y="246"/>
                    </a:moveTo>
                    <a:cubicBezTo>
                      <a:pt x="1261" y="246"/>
                      <a:pt x="1513" y="427"/>
                      <a:pt x="1597" y="703"/>
                    </a:cubicBezTo>
                    <a:cubicBezTo>
                      <a:pt x="1644" y="859"/>
                      <a:pt x="1628" y="1031"/>
                      <a:pt x="1542" y="1180"/>
                    </a:cubicBezTo>
                    <a:cubicBezTo>
                      <a:pt x="1464" y="1329"/>
                      <a:pt x="1331" y="1438"/>
                      <a:pt x="1166" y="1493"/>
                    </a:cubicBezTo>
                    <a:cubicBezTo>
                      <a:pt x="1109" y="1509"/>
                      <a:pt x="1052" y="1517"/>
                      <a:pt x="994" y="1517"/>
                    </a:cubicBezTo>
                    <a:cubicBezTo>
                      <a:pt x="886" y="1517"/>
                      <a:pt x="778" y="1489"/>
                      <a:pt x="681" y="1438"/>
                    </a:cubicBezTo>
                    <a:cubicBezTo>
                      <a:pt x="533" y="1360"/>
                      <a:pt x="423" y="1227"/>
                      <a:pt x="376" y="1063"/>
                    </a:cubicBezTo>
                    <a:cubicBezTo>
                      <a:pt x="274" y="726"/>
                      <a:pt x="470" y="366"/>
                      <a:pt x="807" y="272"/>
                    </a:cubicBezTo>
                    <a:cubicBezTo>
                      <a:pt x="867" y="254"/>
                      <a:pt x="928" y="246"/>
                      <a:pt x="988" y="246"/>
                    </a:cubicBezTo>
                    <a:close/>
                    <a:moveTo>
                      <a:pt x="988" y="0"/>
                    </a:moveTo>
                    <a:cubicBezTo>
                      <a:pt x="905" y="0"/>
                      <a:pt x="820" y="12"/>
                      <a:pt x="736" y="38"/>
                    </a:cubicBezTo>
                    <a:cubicBezTo>
                      <a:pt x="267" y="171"/>
                      <a:pt x="1" y="664"/>
                      <a:pt x="141" y="1133"/>
                    </a:cubicBezTo>
                    <a:cubicBezTo>
                      <a:pt x="204" y="1360"/>
                      <a:pt x="361" y="1540"/>
                      <a:pt x="564" y="1657"/>
                    </a:cubicBezTo>
                    <a:cubicBezTo>
                      <a:pt x="697" y="1728"/>
                      <a:pt x="838" y="1759"/>
                      <a:pt x="986" y="1759"/>
                    </a:cubicBezTo>
                    <a:cubicBezTo>
                      <a:pt x="1065" y="1759"/>
                      <a:pt x="1151" y="1751"/>
                      <a:pt x="1237" y="1728"/>
                    </a:cubicBezTo>
                    <a:cubicBezTo>
                      <a:pt x="1699" y="1587"/>
                      <a:pt x="1965" y="1094"/>
                      <a:pt x="1832" y="632"/>
                    </a:cubicBezTo>
                    <a:cubicBezTo>
                      <a:pt x="1716" y="248"/>
                      <a:pt x="1365" y="0"/>
                      <a:pt x="9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916;p34"/>
              <p:cNvSpPr/>
              <p:nvPr/>
            </p:nvSpPr>
            <p:spPr>
              <a:xfrm>
                <a:off x="4918525" y="1658525"/>
                <a:ext cx="456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1760" extrusionOk="0">
                    <a:moveTo>
                      <a:pt x="908" y="242"/>
                    </a:moveTo>
                    <a:cubicBezTo>
                      <a:pt x="1182" y="242"/>
                      <a:pt x="1440" y="422"/>
                      <a:pt x="1518" y="696"/>
                    </a:cubicBezTo>
                    <a:cubicBezTo>
                      <a:pt x="1565" y="860"/>
                      <a:pt x="1550" y="1032"/>
                      <a:pt x="1471" y="1181"/>
                    </a:cubicBezTo>
                    <a:cubicBezTo>
                      <a:pt x="1385" y="1329"/>
                      <a:pt x="1252" y="1439"/>
                      <a:pt x="1088" y="1494"/>
                    </a:cubicBezTo>
                    <a:cubicBezTo>
                      <a:pt x="1029" y="1510"/>
                      <a:pt x="971" y="1518"/>
                      <a:pt x="912" y="1518"/>
                    </a:cubicBezTo>
                    <a:cubicBezTo>
                      <a:pt x="637" y="1518"/>
                      <a:pt x="382" y="1341"/>
                      <a:pt x="298" y="1063"/>
                    </a:cubicBezTo>
                    <a:cubicBezTo>
                      <a:pt x="251" y="899"/>
                      <a:pt x="266" y="727"/>
                      <a:pt x="352" y="578"/>
                    </a:cubicBezTo>
                    <a:cubicBezTo>
                      <a:pt x="431" y="429"/>
                      <a:pt x="564" y="320"/>
                      <a:pt x="728" y="273"/>
                    </a:cubicBezTo>
                    <a:cubicBezTo>
                      <a:pt x="791" y="250"/>
                      <a:pt x="853" y="242"/>
                      <a:pt x="908" y="242"/>
                    </a:cubicBezTo>
                    <a:close/>
                    <a:moveTo>
                      <a:pt x="913" y="1"/>
                    </a:moveTo>
                    <a:cubicBezTo>
                      <a:pt x="829" y="1"/>
                      <a:pt x="743" y="13"/>
                      <a:pt x="658" y="38"/>
                    </a:cubicBezTo>
                    <a:cubicBezTo>
                      <a:pt x="431" y="101"/>
                      <a:pt x="251" y="250"/>
                      <a:pt x="133" y="461"/>
                    </a:cubicBezTo>
                    <a:cubicBezTo>
                      <a:pt x="24" y="664"/>
                      <a:pt x="0" y="907"/>
                      <a:pt x="63" y="1134"/>
                    </a:cubicBezTo>
                    <a:cubicBezTo>
                      <a:pt x="133" y="1353"/>
                      <a:pt x="282" y="1541"/>
                      <a:pt x="485" y="1658"/>
                    </a:cubicBezTo>
                    <a:cubicBezTo>
                      <a:pt x="618" y="1728"/>
                      <a:pt x="767" y="1760"/>
                      <a:pt x="908" y="1760"/>
                    </a:cubicBezTo>
                    <a:cubicBezTo>
                      <a:pt x="994" y="1760"/>
                      <a:pt x="1080" y="1752"/>
                      <a:pt x="1158" y="1728"/>
                    </a:cubicBezTo>
                    <a:cubicBezTo>
                      <a:pt x="1385" y="1658"/>
                      <a:pt x="1573" y="1509"/>
                      <a:pt x="1683" y="1298"/>
                    </a:cubicBezTo>
                    <a:cubicBezTo>
                      <a:pt x="1800" y="1095"/>
                      <a:pt x="1823" y="852"/>
                      <a:pt x="1753" y="633"/>
                    </a:cubicBezTo>
                    <a:cubicBezTo>
                      <a:pt x="1644" y="249"/>
                      <a:pt x="1294" y="1"/>
                      <a:pt x="9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917;p34"/>
              <p:cNvSpPr/>
              <p:nvPr/>
            </p:nvSpPr>
            <p:spPr>
              <a:xfrm>
                <a:off x="5266525" y="1814775"/>
                <a:ext cx="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1" extrusionOk="0">
                    <a:moveTo>
                      <a:pt x="31" y="1"/>
                    </a:moveTo>
                    <a:lnTo>
                      <a:pt x="0" y="1"/>
                    </a:lnTo>
                    <a:cubicBezTo>
                      <a:pt x="8" y="1"/>
                      <a:pt x="16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A7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918;p34"/>
              <p:cNvSpPr/>
              <p:nvPr/>
            </p:nvSpPr>
            <p:spPr>
              <a:xfrm>
                <a:off x="4963700" y="1814600"/>
                <a:ext cx="18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8" extrusionOk="0">
                    <a:moveTo>
                      <a:pt x="1" y="0"/>
                    </a:moveTo>
                    <a:cubicBezTo>
                      <a:pt x="1" y="0"/>
                      <a:pt x="1" y="8"/>
                      <a:pt x="1" y="8"/>
                    </a:cubicBezTo>
                    <a:cubicBezTo>
                      <a:pt x="24" y="8"/>
                      <a:pt x="48" y="8"/>
                      <a:pt x="71" y="0"/>
                    </a:cubicBezTo>
                    <a:close/>
                  </a:path>
                </a:pathLst>
              </a:custGeom>
              <a:solidFill>
                <a:srgbClr val="FFA7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919;p34"/>
              <p:cNvSpPr/>
              <p:nvPr/>
            </p:nvSpPr>
            <p:spPr>
              <a:xfrm>
                <a:off x="5022975" y="1959150"/>
                <a:ext cx="184500" cy="21382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553" extrusionOk="0">
                    <a:moveTo>
                      <a:pt x="7379" y="0"/>
                    </a:moveTo>
                    <a:lnTo>
                      <a:pt x="1" y="8"/>
                    </a:lnTo>
                    <a:lnTo>
                      <a:pt x="3287" y="8263"/>
                    </a:lnTo>
                    <a:cubicBezTo>
                      <a:pt x="3357" y="8451"/>
                      <a:pt x="3522" y="8545"/>
                      <a:pt x="3686" y="8552"/>
                    </a:cubicBezTo>
                    <a:cubicBezTo>
                      <a:pt x="3850" y="8545"/>
                      <a:pt x="4015" y="8451"/>
                      <a:pt x="4093" y="8263"/>
                    </a:cubicBez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920;p34"/>
              <p:cNvSpPr/>
              <p:nvPr/>
            </p:nvSpPr>
            <p:spPr>
              <a:xfrm>
                <a:off x="4786675" y="1814600"/>
                <a:ext cx="651800" cy="562600"/>
              </a:xfrm>
              <a:custGeom>
                <a:avLst/>
                <a:gdLst/>
                <a:ahLst/>
                <a:cxnLst/>
                <a:rect l="l" t="t" r="r" b="b"/>
                <a:pathLst>
                  <a:path w="26072" h="22504" extrusionOk="0">
                    <a:moveTo>
                      <a:pt x="7152" y="0"/>
                    </a:moveTo>
                    <a:cubicBezTo>
                      <a:pt x="7129" y="8"/>
                      <a:pt x="7105" y="8"/>
                      <a:pt x="7082" y="8"/>
                    </a:cubicBezTo>
                    <a:cubicBezTo>
                      <a:pt x="4500" y="63"/>
                      <a:pt x="3678" y="1033"/>
                      <a:pt x="1949" y="2997"/>
                    </a:cubicBezTo>
                    <a:lnTo>
                      <a:pt x="1" y="16549"/>
                    </a:lnTo>
                    <a:lnTo>
                      <a:pt x="6002" y="22362"/>
                    </a:lnTo>
                    <a:cubicBezTo>
                      <a:pt x="6002" y="22362"/>
                      <a:pt x="11670" y="22503"/>
                      <a:pt x="13039" y="22503"/>
                    </a:cubicBezTo>
                    <a:cubicBezTo>
                      <a:pt x="13075" y="22503"/>
                      <a:pt x="13108" y="22503"/>
                      <a:pt x="13138" y="22503"/>
                    </a:cubicBezTo>
                    <a:cubicBezTo>
                      <a:pt x="13150" y="22503"/>
                      <a:pt x="13162" y="22503"/>
                      <a:pt x="13174" y="22503"/>
                    </a:cubicBezTo>
                    <a:cubicBezTo>
                      <a:pt x="14918" y="22503"/>
                      <a:pt x="20759" y="21400"/>
                      <a:pt x="20759" y="21400"/>
                    </a:cubicBezTo>
                    <a:lnTo>
                      <a:pt x="26072" y="10884"/>
                    </a:lnTo>
                    <a:lnTo>
                      <a:pt x="24992" y="3263"/>
                    </a:lnTo>
                    <a:lnTo>
                      <a:pt x="24914" y="3372"/>
                    </a:lnTo>
                    <a:cubicBezTo>
                      <a:pt x="23200" y="1424"/>
                      <a:pt x="21792" y="78"/>
                      <a:pt x="19225" y="8"/>
                    </a:cubicBezTo>
                    <a:lnTo>
                      <a:pt x="19194" y="8"/>
                    </a:lnTo>
                    <a:cubicBezTo>
                      <a:pt x="19171" y="8"/>
                      <a:pt x="19155" y="8"/>
                      <a:pt x="19131" y="0"/>
                    </a:cubicBezTo>
                    <a:lnTo>
                      <a:pt x="19131" y="8"/>
                    </a:lnTo>
                    <a:lnTo>
                      <a:pt x="16870" y="5681"/>
                    </a:lnTo>
                    <a:lnTo>
                      <a:pt x="16831" y="5782"/>
                    </a:lnTo>
                    <a:lnTo>
                      <a:pt x="13545" y="14045"/>
                    </a:lnTo>
                    <a:cubicBezTo>
                      <a:pt x="13467" y="14233"/>
                      <a:pt x="13310" y="14327"/>
                      <a:pt x="13138" y="14334"/>
                    </a:cubicBezTo>
                    <a:cubicBezTo>
                      <a:pt x="12974" y="14327"/>
                      <a:pt x="12809" y="14233"/>
                      <a:pt x="12739" y="14045"/>
                    </a:cubicBezTo>
                    <a:lnTo>
                      <a:pt x="9453" y="5790"/>
                    </a:lnTo>
                    <a:lnTo>
                      <a:pt x="9406" y="5681"/>
                    </a:lnTo>
                    <a:lnTo>
                      <a:pt x="715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921;p34"/>
              <p:cNvSpPr/>
              <p:nvPr/>
            </p:nvSpPr>
            <p:spPr>
              <a:xfrm>
                <a:off x="4566425" y="1978650"/>
                <a:ext cx="23905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523" extrusionOk="0">
                    <a:moveTo>
                      <a:pt x="2524" y="0"/>
                    </a:moveTo>
                    <a:cubicBezTo>
                      <a:pt x="2512" y="0"/>
                      <a:pt x="2500" y="1"/>
                      <a:pt x="2488" y="3"/>
                    </a:cubicBezTo>
                    <a:cubicBezTo>
                      <a:pt x="1996" y="73"/>
                      <a:pt x="2418" y="1716"/>
                      <a:pt x="2418" y="1716"/>
                    </a:cubicBezTo>
                    <a:cubicBezTo>
                      <a:pt x="2418" y="1716"/>
                      <a:pt x="1786" y="313"/>
                      <a:pt x="1453" y="313"/>
                    </a:cubicBezTo>
                    <a:cubicBezTo>
                      <a:pt x="1416" y="313"/>
                      <a:pt x="1382" y="331"/>
                      <a:pt x="1354" y="370"/>
                    </a:cubicBezTo>
                    <a:cubicBezTo>
                      <a:pt x="1135" y="683"/>
                      <a:pt x="1456" y="1388"/>
                      <a:pt x="1604" y="1669"/>
                    </a:cubicBezTo>
                    <a:cubicBezTo>
                      <a:pt x="1441" y="1381"/>
                      <a:pt x="1007" y="699"/>
                      <a:pt x="525" y="699"/>
                    </a:cubicBezTo>
                    <a:cubicBezTo>
                      <a:pt x="522" y="699"/>
                      <a:pt x="519" y="699"/>
                      <a:pt x="517" y="699"/>
                    </a:cubicBezTo>
                    <a:cubicBezTo>
                      <a:pt x="0" y="715"/>
                      <a:pt x="1260" y="2616"/>
                      <a:pt x="1643" y="3172"/>
                    </a:cubicBezTo>
                    <a:lnTo>
                      <a:pt x="1792" y="3602"/>
                    </a:lnTo>
                    <a:cubicBezTo>
                      <a:pt x="2058" y="4361"/>
                      <a:pt x="2332" y="5065"/>
                      <a:pt x="2888" y="5699"/>
                    </a:cubicBezTo>
                    <a:cubicBezTo>
                      <a:pt x="3443" y="6348"/>
                      <a:pt x="4179" y="6873"/>
                      <a:pt x="5024" y="7178"/>
                    </a:cubicBezTo>
                    <a:cubicBezTo>
                      <a:pt x="5672" y="7414"/>
                      <a:pt x="6361" y="7522"/>
                      <a:pt x="7056" y="7522"/>
                    </a:cubicBezTo>
                    <a:cubicBezTo>
                      <a:pt x="7166" y="7522"/>
                      <a:pt x="7276" y="7520"/>
                      <a:pt x="7387" y="7514"/>
                    </a:cubicBezTo>
                    <a:cubicBezTo>
                      <a:pt x="7574" y="7506"/>
                      <a:pt x="9562" y="7154"/>
                      <a:pt x="9546" y="7115"/>
                    </a:cubicBezTo>
                    <a:cubicBezTo>
                      <a:pt x="9546" y="7115"/>
                      <a:pt x="7864" y="3071"/>
                      <a:pt x="7864" y="3070"/>
                    </a:cubicBezTo>
                    <a:lnTo>
                      <a:pt x="7864" y="3070"/>
                    </a:lnTo>
                    <a:cubicBezTo>
                      <a:pt x="7872" y="3101"/>
                      <a:pt x="7355" y="3312"/>
                      <a:pt x="7301" y="3336"/>
                    </a:cubicBezTo>
                    <a:cubicBezTo>
                      <a:pt x="7019" y="3492"/>
                      <a:pt x="6737" y="3672"/>
                      <a:pt x="6409" y="3727"/>
                    </a:cubicBezTo>
                    <a:cubicBezTo>
                      <a:pt x="6345" y="3736"/>
                      <a:pt x="6281" y="3741"/>
                      <a:pt x="6217" y="3741"/>
                    </a:cubicBezTo>
                    <a:cubicBezTo>
                      <a:pt x="5851" y="3741"/>
                      <a:pt x="5494" y="3594"/>
                      <a:pt x="5227" y="3367"/>
                    </a:cubicBezTo>
                    <a:cubicBezTo>
                      <a:pt x="4969" y="3148"/>
                      <a:pt x="4797" y="2874"/>
                      <a:pt x="4664" y="2585"/>
                    </a:cubicBezTo>
                    <a:cubicBezTo>
                      <a:pt x="4523" y="2256"/>
                      <a:pt x="4554" y="1935"/>
                      <a:pt x="4499" y="1591"/>
                    </a:cubicBezTo>
                    <a:cubicBezTo>
                      <a:pt x="4460" y="1356"/>
                      <a:pt x="4405" y="1043"/>
                      <a:pt x="4179" y="887"/>
                    </a:cubicBezTo>
                    <a:cubicBezTo>
                      <a:pt x="4137" y="858"/>
                      <a:pt x="4097" y="845"/>
                      <a:pt x="4057" y="845"/>
                    </a:cubicBezTo>
                    <a:cubicBezTo>
                      <a:pt x="3747" y="845"/>
                      <a:pt x="3518" y="1652"/>
                      <a:pt x="3445" y="1652"/>
                    </a:cubicBezTo>
                    <a:cubicBezTo>
                      <a:pt x="3437" y="1652"/>
                      <a:pt x="3431" y="1643"/>
                      <a:pt x="3427" y="1622"/>
                    </a:cubicBezTo>
                    <a:cubicBezTo>
                      <a:pt x="3382" y="1401"/>
                      <a:pt x="3007" y="0"/>
                      <a:pt x="2524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922;p34"/>
              <p:cNvSpPr/>
              <p:nvPr/>
            </p:nvSpPr>
            <p:spPr>
              <a:xfrm>
                <a:off x="4939850" y="1872750"/>
                <a:ext cx="142025" cy="257425"/>
              </a:xfrm>
              <a:custGeom>
                <a:avLst/>
                <a:gdLst/>
                <a:ahLst/>
                <a:cxnLst/>
                <a:rect l="l" t="t" r="r" b="b"/>
                <a:pathLst>
                  <a:path w="5681" h="10297" extrusionOk="0">
                    <a:moveTo>
                      <a:pt x="0" y="6250"/>
                    </a:moveTo>
                    <a:cubicBezTo>
                      <a:pt x="0" y="6250"/>
                      <a:pt x="0" y="6250"/>
                      <a:pt x="0" y="6250"/>
                    </a:cubicBezTo>
                    <a:lnTo>
                      <a:pt x="0" y="6250"/>
                    </a:lnTo>
                    <a:cubicBezTo>
                      <a:pt x="0" y="6250"/>
                      <a:pt x="0" y="6250"/>
                      <a:pt x="0" y="6250"/>
                    </a:cubicBezTo>
                    <a:close/>
                    <a:moveTo>
                      <a:pt x="3959" y="0"/>
                    </a:moveTo>
                    <a:cubicBezTo>
                      <a:pt x="3933" y="0"/>
                      <a:pt x="3907" y="9"/>
                      <a:pt x="3881" y="29"/>
                    </a:cubicBezTo>
                    <a:cubicBezTo>
                      <a:pt x="3506" y="311"/>
                      <a:pt x="3670" y="1101"/>
                      <a:pt x="3748" y="1406"/>
                    </a:cubicBezTo>
                    <a:cubicBezTo>
                      <a:pt x="3654" y="1109"/>
                      <a:pt x="3396" y="389"/>
                      <a:pt x="3013" y="287"/>
                    </a:cubicBezTo>
                    <a:cubicBezTo>
                      <a:pt x="2996" y="283"/>
                      <a:pt x="2981" y="281"/>
                      <a:pt x="2966" y="281"/>
                    </a:cubicBezTo>
                    <a:cubicBezTo>
                      <a:pt x="2562" y="281"/>
                      <a:pt x="3161" y="1946"/>
                      <a:pt x="3161" y="1946"/>
                    </a:cubicBezTo>
                    <a:cubicBezTo>
                      <a:pt x="3161" y="1946"/>
                      <a:pt x="2442" y="674"/>
                      <a:pt x="1993" y="674"/>
                    </a:cubicBezTo>
                    <a:cubicBezTo>
                      <a:pt x="1955" y="674"/>
                      <a:pt x="1919" y="683"/>
                      <a:pt x="1886" y="702"/>
                    </a:cubicBezTo>
                    <a:cubicBezTo>
                      <a:pt x="1456" y="952"/>
                      <a:pt x="2207" y="2283"/>
                      <a:pt x="2332" y="2478"/>
                    </a:cubicBezTo>
                    <a:cubicBezTo>
                      <a:pt x="2348" y="2503"/>
                      <a:pt x="2346" y="2514"/>
                      <a:pt x="2328" y="2514"/>
                    </a:cubicBezTo>
                    <a:cubicBezTo>
                      <a:pt x="2236" y="2514"/>
                      <a:pt x="1749" y="2236"/>
                      <a:pt x="1455" y="2236"/>
                    </a:cubicBezTo>
                    <a:cubicBezTo>
                      <a:pt x="1344" y="2236"/>
                      <a:pt x="1261" y="2275"/>
                      <a:pt x="1236" y="2384"/>
                    </a:cubicBezTo>
                    <a:cubicBezTo>
                      <a:pt x="1174" y="2635"/>
                      <a:pt x="1354" y="2909"/>
                      <a:pt x="1495" y="3104"/>
                    </a:cubicBezTo>
                    <a:cubicBezTo>
                      <a:pt x="1698" y="3394"/>
                      <a:pt x="1948" y="3621"/>
                      <a:pt x="2074" y="3949"/>
                    </a:cubicBezTo>
                    <a:cubicBezTo>
                      <a:pt x="2183" y="4247"/>
                      <a:pt x="2246" y="4560"/>
                      <a:pt x="2207" y="4873"/>
                    </a:cubicBezTo>
                    <a:cubicBezTo>
                      <a:pt x="2160" y="5264"/>
                      <a:pt x="1941" y="5655"/>
                      <a:pt x="1565" y="5858"/>
                    </a:cubicBezTo>
                    <a:cubicBezTo>
                      <a:pt x="1276" y="6023"/>
                      <a:pt x="939" y="6062"/>
                      <a:pt x="611" y="6117"/>
                    </a:cubicBezTo>
                    <a:cubicBezTo>
                      <a:pt x="561" y="6124"/>
                      <a:pt x="103" y="6254"/>
                      <a:pt x="15" y="6254"/>
                    </a:cubicBezTo>
                    <a:cubicBezTo>
                      <a:pt x="7" y="6254"/>
                      <a:pt x="2" y="6253"/>
                      <a:pt x="0" y="6250"/>
                    </a:cubicBezTo>
                    <a:lnTo>
                      <a:pt x="0" y="6250"/>
                    </a:lnTo>
                    <a:cubicBezTo>
                      <a:pt x="24" y="6309"/>
                      <a:pt x="1596" y="10295"/>
                      <a:pt x="1596" y="10295"/>
                    </a:cubicBezTo>
                    <a:cubicBezTo>
                      <a:pt x="1597" y="10296"/>
                      <a:pt x="1598" y="10296"/>
                      <a:pt x="1600" y="10296"/>
                    </a:cubicBezTo>
                    <a:cubicBezTo>
                      <a:pt x="1683" y="10296"/>
                      <a:pt x="3376" y="9393"/>
                      <a:pt x="3521" y="9285"/>
                    </a:cubicBezTo>
                    <a:cubicBezTo>
                      <a:pt x="4163" y="8832"/>
                      <a:pt x="4703" y="8260"/>
                      <a:pt x="5078" y="7603"/>
                    </a:cubicBezTo>
                    <a:cubicBezTo>
                      <a:pt x="5501" y="6860"/>
                      <a:pt x="5681" y="6023"/>
                      <a:pt x="5649" y="5201"/>
                    </a:cubicBezTo>
                    <a:cubicBezTo>
                      <a:pt x="5610" y="4395"/>
                      <a:pt x="5321" y="3699"/>
                      <a:pt x="4984" y="2971"/>
                    </a:cubicBezTo>
                    <a:lnTo>
                      <a:pt x="4789" y="2556"/>
                    </a:lnTo>
                    <a:cubicBezTo>
                      <a:pt x="4686" y="1949"/>
                      <a:pt x="4331" y="0"/>
                      <a:pt x="39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923;p34"/>
              <p:cNvSpPr/>
              <p:nvPr/>
            </p:nvSpPr>
            <p:spPr>
              <a:xfrm>
                <a:off x="4938275" y="1878650"/>
                <a:ext cx="142225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5689" h="10287" extrusionOk="0">
                    <a:moveTo>
                      <a:pt x="1" y="6233"/>
                    </a:moveTo>
                    <a:lnTo>
                      <a:pt x="1" y="6233"/>
                    </a:lnTo>
                    <a:cubicBezTo>
                      <a:pt x="1" y="6233"/>
                      <a:pt x="1" y="6233"/>
                      <a:pt x="1" y="6233"/>
                    </a:cubicBezTo>
                    <a:lnTo>
                      <a:pt x="1" y="6233"/>
                    </a:lnTo>
                    <a:cubicBezTo>
                      <a:pt x="1" y="6233"/>
                      <a:pt x="1" y="6233"/>
                      <a:pt x="1" y="6233"/>
                    </a:cubicBezTo>
                    <a:close/>
                    <a:moveTo>
                      <a:pt x="3990" y="0"/>
                    </a:moveTo>
                    <a:cubicBezTo>
                      <a:pt x="3964" y="0"/>
                      <a:pt x="3939" y="9"/>
                      <a:pt x="3913" y="28"/>
                    </a:cubicBezTo>
                    <a:cubicBezTo>
                      <a:pt x="3537" y="317"/>
                      <a:pt x="3694" y="1100"/>
                      <a:pt x="3772" y="1413"/>
                    </a:cubicBezTo>
                    <a:cubicBezTo>
                      <a:pt x="3686" y="1108"/>
                      <a:pt x="3428" y="388"/>
                      <a:pt x="3044" y="286"/>
                    </a:cubicBezTo>
                    <a:cubicBezTo>
                      <a:pt x="3028" y="282"/>
                      <a:pt x="3012" y="280"/>
                      <a:pt x="2998" y="280"/>
                    </a:cubicBezTo>
                    <a:cubicBezTo>
                      <a:pt x="2594" y="280"/>
                      <a:pt x="3185" y="1945"/>
                      <a:pt x="3185" y="1945"/>
                    </a:cubicBezTo>
                    <a:cubicBezTo>
                      <a:pt x="3185" y="1945"/>
                      <a:pt x="2469" y="666"/>
                      <a:pt x="2021" y="666"/>
                    </a:cubicBezTo>
                    <a:cubicBezTo>
                      <a:pt x="1985" y="666"/>
                      <a:pt x="1950" y="675"/>
                      <a:pt x="1918" y="693"/>
                    </a:cubicBezTo>
                    <a:cubicBezTo>
                      <a:pt x="1487" y="943"/>
                      <a:pt x="2231" y="2274"/>
                      <a:pt x="2356" y="2477"/>
                    </a:cubicBezTo>
                    <a:cubicBezTo>
                      <a:pt x="2371" y="2500"/>
                      <a:pt x="2368" y="2510"/>
                      <a:pt x="2351" y="2510"/>
                    </a:cubicBezTo>
                    <a:cubicBezTo>
                      <a:pt x="2261" y="2510"/>
                      <a:pt x="1771" y="2227"/>
                      <a:pt x="1474" y="2227"/>
                    </a:cubicBezTo>
                    <a:cubicBezTo>
                      <a:pt x="1363" y="2227"/>
                      <a:pt x="1279" y="2267"/>
                      <a:pt x="1253" y="2375"/>
                    </a:cubicBezTo>
                    <a:cubicBezTo>
                      <a:pt x="1198" y="2626"/>
                      <a:pt x="1378" y="2899"/>
                      <a:pt x="1511" y="3095"/>
                    </a:cubicBezTo>
                    <a:cubicBezTo>
                      <a:pt x="1714" y="3385"/>
                      <a:pt x="1965" y="3612"/>
                      <a:pt x="2090" y="3948"/>
                    </a:cubicBezTo>
                    <a:cubicBezTo>
                      <a:pt x="2199" y="4237"/>
                      <a:pt x="2254" y="4558"/>
                      <a:pt x="2215" y="4871"/>
                    </a:cubicBezTo>
                    <a:cubicBezTo>
                      <a:pt x="2168" y="5255"/>
                      <a:pt x="1941" y="5646"/>
                      <a:pt x="1573" y="5849"/>
                    </a:cubicBezTo>
                    <a:cubicBezTo>
                      <a:pt x="1284" y="6014"/>
                      <a:pt x="940" y="6045"/>
                      <a:pt x="611" y="6100"/>
                    </a:cubicBezTo>
                    <a:cubicBezTo>
                      <a:pt x="561" y="6107"/>
                      <a:pt x="104" y="6237"/>
                      <a:pt x="15" y="6237"/>
                    </a:cubicBezTo>
                    <a:cubicBezTo>
                      <a:pt x="7" y="6237"/>
                      <a:pt x="2" y="6236"/>
                      <a:pt x="1" y="6233"/>
                    </a:cubicBezTo>
                    <a:lnTo>
                      <a:pt x="1" y="6233"/>
                    </a:lnTo>
                    <a:cubicBezTo>
                      <a:pt x="24" y="6292"/>
                      <a:pt x="1581" y="10286"/>
                      <a:pt x="1581" y="10286"/>
                    </a:cubicBezTo>
                    <a:cubicBezTo>
                      <a:pt x="1581" y="10287"/>
                      <a:pt x="1582" y="10287"/>
                      <a:pt x="1584" y="10287"/>
                    </a:cubicBezTo>
                    <a:cubicBezTo>
                      <a:pt x="1661" y="10287"/>
                      <a:pt x="3360" y="9392"/>
                      <a:pt x="3506" y="9284"/>
                    </a:cubicBezTo>
                    <a:cubicBezTo>
                      <a:pt x="4148" y="8838"/>
                      <a:pt x="4695" y="8267"/>
                      <a:pt x="5071" y="7610"/>
                    </a:cubicBezTo>
                    <a:cubicBezTo>
                      <a:pt x="5493" y="6874"/>
                      <a:pt x="5689" y="6037"/>
                      <a:pt x="5658" y="5216"/>
                    </a:cubicBezTo>
                    <a:cubicBezTo>
                      <a:pt x="5619" y="4402"/>
                      <a:pt x="5337" y="3705"/>
                      <a:pt x="5000" y="2978"/>
                    </a:cubicBezTo>
                    <a:lnTo>
                      <a:pt x="4813" y="2563"/>
                    </a:lnTo>
                    <a:cubicBezTo>
                      <a:pt x="4710" y="1955"/>
                      <a:pt x="4367" y="0"/>
                      <a:pt x="3990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924;p34"/>
              <p:cNvSpPr/>
              <p:nvPr/>
            </p:nvSpPr>
            <p:spPr>
              <a:xfrm>
                <a:off x="4711200" y="2021025"/>
                <a:ext cx="347200" cy="311250"/>
              </a:xfrm>
              <a:custGeom>
                <a:avLst/>
                <a:gdLst/>
                <a:ahLst/>
                <a:cxnLst/>
                <a:rect l="l" t="t" r="r" b="b"/>
                <a:pathLst>
                  <a:path w="13888" h="12450" extrusionOk="0">
                    <a:moveTo>
                      <a:pt x="7585" y="0"/>
                    </a:moveTo>
                    <a:cubicBezTo>
                      <a:pt x="7467" y="0"/>
                      <a:pt x="7348" y="7"/>
                      <a:pt x="7229" y="21"/>
                    </a:cubicBezTo>
                    <a:lnTo>
                      <a:pt x="3059" y="514"/>
                    </a:lnTo>
                    <a:cubicBezTo>
                      <a:pt x="1650" y="686"/>
                      <a:pt x="571" y="1837"/>
                      <a:pt x="477" y="3284"/>
                    </a:cubicBezTo>
                    <a:lnTo>
                      <a:pt x="117" y="9066"/>
                    </a:lnTo>
                    <a:cubicBezTo>
                      <a:pt x="0" y="10900"/>
                      <a:pt x="1481" y="12450"/>
                      <a:pt x="3238" y="12450"/>
                    </a:cubicBezTo>
                    <a:cubicBezTo>
                      <a:pt x="3370" y="12450"/>
                      <a:pt x="3503" y="12441"/>
                      <a:pt x="3638" y="12423"/>
                    </a:cubicBezTo>
                    <a:lnTo>
                      <a:pt x="10742" y="11484"/>
                    </a:lnTo>
                    <a:cubicBezTo>
                      <a:pt x="12761" y="11218"/>
                      <a:pt x="13888" y="9035"/>
                      <a:pt x="12980" y="7142"/>
                    </a:cubicBezTo>
                    <a:lnTo>
                      <a:pt x="10414" y="1805"/>
                    </a:lnTo>
                    <a:cubicBezTo>
                      <a:pt x="9873" y="696"/>
                      <a:pt x="8764" y="0"/>
                      <a:pt x="7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925;p34"/>
              <p:cNvSpPr/>
              <p:nvPr/>
            </p:nvSpPr>
            <p:spPr>
              <a:xfrm>
                <a:off x="4750300" y="2018875"/>
                <a:ext cx="194650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7786" h="5789" extrusionOk="0">
                    <a:moveTo>
                      <a:pt x="6720" y="0"/>
                    </a:moveTo>
                    <a:cubicBezTo>
                      <a:pt x="6692" y="0"/>
                      <a:pt x="6664" y="2"/>
                      <a:pt x="6635" y="6"/>
                    </a:cubicBezTo>
                    <a:lnTo>
                      <a:pt x="626" y="796"/>
                    </a:lnTo>
                    <a:cubicBezTo>
                      <a:pt x="258" y="851"/>
                      <a:pt x="0" y="1179"/>
                      <a:pt x="55" y="1547"/>
                    </a:cubicBezTo>
                    <a:lnTo>
                      <a:pt x="188" y="2580"/>
                    </a:lnTo>
                    <a:cubicBezTo>
                      <a:pt x="433" y="4429"/>
                      <a:pt x="2034" y="5788"/>
                      <a:pt x="3853" y="5788"/>
                    </a:cubicBezTo>
                    <a:cubicBezTo>
                      <a:pt x="4012" y="5788"/>
                      <a:pt x="4173" y="5778"/>
                      <a:pt x="4335" y="5757"/>
                    </a:cubicBezTo>
                    <a:cubicBezTo>
                      <a:pt x="6354" y="5490"/>
                      <a:pt x="7786" y="3620"/>
                      <a:pt x="7520" y="1610"/>
                    </a:cubicBezTo>
                    <a:lnTo>
                      <a:pt x="7379" y="577"/>
                    </a:lnTo>
                    <a:cubicBezTo>
                      <a:pt x="7336" y="245"/>
                      <a:pt x="7047" y="0"/>
                      <a:pt x="67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926;p34"/>
              <p:cNvSpPr/>
              <p:nvPr/>
            </p:nvSpPr>
            <p:spPr>
              <a:xfrm>
                <a:off x="4714775" y="2168250"/>
                <a:ext cx="3442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6854" extrusionOk="0">
                    <a:moveTo>
                      <a:pt x="12141" y="1"/>
                    </a:moveTo>
                    <a:lnTo>
                      <a:pt x="52" y="2082"/>
                    </a:lnTo>
                    <a:lnTo>
                      <a:pt x="29" y="3592"/>
                    </a:lnTo>
                    <a:cubicBezTo>
                      <a:pt x="0" y="5391"/>
                      <a:pt x="1477" y="6853"/>
                      <a:pt x="3179" y="6853"/>
                    </a:cubicBezTo>
                    <a:cubicBezTo>
                      <a:pt x="3350" y="6853"/>
                      <a:pt x="3524" y="6839"/>
                      <a:pt x="3698" y="6808"/>
                    </a:cubicBezTo>
                    <a:lnTo>
                      <a:pt x="10740" y="5595"/>
                    </a:lnTo>
                    <a:cubicBezTo>
                      <a:pt x="12743" y="5251"/>
                      <a:pt x="13768" y="3021"/>
                      <a:pt x="12775" y="1166"/>
                    </a:cubicBezTo>
                    <a:lnTo>
                      <a:pt x="121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927;p34"/>
              <p:cNvSpPr/>
              <p:nvPr/>
            </p:nvSpPr>
            <p:spPr>
              <a:xfrm>
                <a:off x="4733925" y="2171375"/>
                <a:ext cx="3014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056" h="6002" extrusionOk="0">
                    <a:moveTo>
                      <a:pt x="10631" y="1"/>
                    </a:moveTo>
                    <a:lnTo>
                      <a:pt x="45" y="1824"/>
                    </a:lnTo>
                    <a:lnTo>
                      <a:pt x="21" y="3146"/>
                    </a:lnTo>
                    <a:cubicBezTo>
                      <a:pt x="0" y="4720"/>
                      <a:pt x="1294" y="6002"/>
                      <a:pt x="2789" y="6002"/>
                    </a:cubicBezTo>
                    <a:cubicBezTo>
                      <a:pt x="2937" y="6002"/>
                      <a:pt x="3087" y="5989"/>
                      <a:pt x="3237" y="5963"/>
                    </a:cubicBezTo>
                    <a:lnTo>
                      <a:pt x="9403" y="4907"/>
                    </a:lnTo>
                    <a:cubicBezTo>
                      <a:pt x="11164" y="4602"/>
                      <a:pt x="12056" y="2653"/>
                      <a:pt x="11187" y="1026"/>
                    </a:cubicBezTo>
                    <a:lnTo>
                      <a:pt x="106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928;p34"/>
              <p:cNvSpPr/>
              <p:nvPr/>
            </p:nvSpPr>
            <p:spPr>
              <a:xfrm>
                <a:off x="4763975" y="2173350"/>
                <a:ext cx="258625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10345" h="6417" extrusionOk="0">
                    <a:moveTo>
                      <a:pt x="8968" y="0"/>
                    </a:moveTo>
                    <a:lnTo>
                      <a:pt x="1" y="1549"/>
                    </a:lnTo>
                    <a:lnTo>
                      <a:pt x="56" y="3044"/>
                    </a:lnTo>
                    <a:cubicBezTo>
                      <a:pt x="129" y="4870"/>
                      <a:pt x="1375" y="6417"/>
                      <a:pt x="2692" y="6417"/>
                    </a:cubicBezTo>
                    <a:cubicBezTo>
                      <a:pt x="2786" y="6417"/>
                      <a:pt x="2880" y="6409"/>
                      <a:pt x="2974" y="6393"/>
                    </a:cubicBezTo>
                    <a:lnTo>
                      <a:pt x="8201" y="5493"/>
                    </a:lnTo>
                    <a:cubicBezTo>
                      <a:pt x="9688" y="5235"/>
                      <a:pt x="10345" y="3075"/>
                      <a:pt x="9500" y="1189"/>
                    </a:cubicBezTo>
                    <a:lnTo>
                      <a:pt x="89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929;p34"/>
              <p:cNvSpPr/>
              <p:nvPr/>
            </p:nvSpPr>
            <p:spPr>
              <a:xfrm>
                <a:off x="4629200" y="1716100"/>
                <a:ext cx="368375" cy="276075"/>
              </a:xfrm>
              <a:custGeom>
                <a:avLst/>
                <a:gdLst/>
                <a:ahLst/>
                <a:cxnLst/>
                <a:rect l="l" t="t" r="r" b="b"/>
                <a:pathLst>
                  <a:path w="14735" h="11043" extrusionOk="0">
                    <a:moveTo>
                      <a:pt x="6533" y="0"/>
                    </a:moveTo>
                    <a:cubicBezTo>
                      <a:pt x="6356" y="0"/>
                      <a:pt x="6175" y="19"/>
                      <a:pt x="5994" y="59"/>
                    </a:cubicBezTo>
                    <a:cubicBezTo>
                      <a:pt x="5102" y="255"/>
                      <a:pt x="4422" y="896"/>
                      <a:pt x="4148" y="1702"/>
                    </a:cubicBezTo>
                    <a:cubicBezTo>
                      <a:pt x="3844" y="1492"/>
                      <a:pt x="3479" y="1369"/>
                      <a:pt x="3099" y="1369"/>
                    </a:cubicBezTo>
                    <a:cubicBezTo>
                      <a:pt x="2970" y="1369"/>
                      <a:pt x="2839" y="1383"/>
                      <a:pt x="2708" y="1413"/>
                    </a:cubicBezTo>
                    <a:cubicBezTo>
                      <a:pt x="1714" y="1624"/>
                      <a:pt x="1089" y="2602"/>
                      <a:pt x="1308" y="3588"/>
                    </a:cubicBezTo>
                    <a:cubicBezTo>
                      <a:pt x="1323" y="3682"/>
                      <a:pt x="1355" y="3768"/>
                      <a:pt x="1386" y="3854"/>
                    </a:cubicBezTo>
                    <a:cubicBezTo>
                      <a:pt x="619" y="4050"/>
                      <a:pt x="134" y="4816"/>
                      <a:pt x="306" y="5599"/>
                    </a:cubicBezTo>
                    <a:cubicBezTo>
                      <a:pt x="361" y="5873"/>
                      <a:pt x="502" y="6107"/>
                      <a:pt x="682" y="6303"/>
                    </a:cubicBezTo>
                    <a:cubicBezTo>
                      <a:pt x="220" y="6757"/>
                      <a:pt x="1" y="7438"/>
                      <a:pt x="142" y="8118"/>
                    </a:cubicBezTo>
                    <a:cubicBezTo>
                      <a:pt x="345" y="9034"/>
                      <a:pt x="1151" y="9668"/>
                      <a:pt x="2051" y="9675"/>
                    </a:cubicBezTo>
                    <a:cubicBezTo>
                      <a:pt x="2249" y="10487"/>
                      <a:pt x="3059" y="11043"/>
                      <a:pt x="3994" y="11043"/>
                    </a:cubicBezTo>
                    <a:cubicBezTo>
                      <a:pt x="4132" y="11043"/>
                      <a:pt x="4272" y="11031"/>
                      <a:pt x="4414" y="11005"/>
                    </a:cubicBezTo>
                    <a:lnTo>
                      <a:pt x="11315" y="9793"/>
                    </a:lnTo>
                    <a:cubicBezTo>
                      <a:pt x="12293" y="9621"/>
                      <a:pt x="12966" y="8791"/>
                      <a:pt x="12817" y="7946"/>
                    </a:cubicBezTo>
                    <a:lnTo>
                      <a:pt x="12724" y="7391"/>
                    </a:lnTo>
                    <a:cubicBezTo>
                      <a:pt x="12810" y="7383"/>
                      <a:pt x="12903" y="7375"/>
                      <a:pt x="12990" y="7351"/>
                    </a:cubicBezTo>
                    <a:cubicBezTo>
                      <a:pt x="14054" y="7117"/>
                      <a:pt x="14734" y="6068"/>
                      <a:pt x="14500" y="5004"/>
                    </a:cubicBezTo>
                    <a:cubicBezTo>
                      <a:pt x="14343" y="4284"/>
                      <a:pt x="13819" y="3744"/>
                      <a:pt x="13162" y="3533"/>
                    </a:cubicBezTo>
                    <a:cubicBezTo>
                      <a:pt x="13216" y="3322"/>
                      <a:pt x="13224" y="3087"/>
                      <a:pt x="13177" y="2852"/>
                    </a:cubicBezTo>
                    <a:cubicBezTo>
                      <a:pt x="13029" y="2163"/>
                      <a:pt x="12419" y="1689"/>
                      <a:pt x="11741" y="1689"/>
                    </a:cubicBezTo>
                    <a:cubicBezTo>
                      <a:pt x="11634" y="1689"/>
                      <a:pt x="11525" y="1701"/>
                      <a:pt x="11417" y="1726"/>
                    </a:cubicBezTo>
                    <a:cubicBezTo>
                      <a:pt x="11354" y="1734"/>
                      <a:pt x="11299" y="1757"/>
                      <a:pt x="11237" y="1773"/>
                    </a:cubicBezTo>
                    <a:cubicBezTo>
                      <a:pt x="11237" y="1757"/>
                      <a:pt x="11229" y="1741"/>
                      <a:pt x="11229" y="1726"/>
                    </a:cubicBezTo>
                    <a:cubicBezTo>
                      <a:pt x="11039" y="862"/>
                      <a:pt x="10281" y="276"/>
                      <a:pt x="9434" y="276"/>
                    </a:cubicBezTo>
                    <a:cubicBezTo>
                      <a:pt x="9306" y="276"/>
                      <a:pt x="9176" y="290"/>
                      <a:pt x="9046" y="317"/>
                    </a:cubicBezTo>
                    <a:cubicBezTo>
                      <a:pt x="8757" y="388"/>
                      <a:pt x="8490" y="521"/>
                      <a:pt x="8271" y="701"/>
                    </a:cubicBezTo>
                    <a:cubicBezTo>
                      <a:pt x="7809" y="263"/>
                      <a:pt x="7191" y="0"/>
                      <a:pt x="65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930;p34"/>
              <p:cNvSpPr/>
              <p:nvPr/>
            </p:nvSpPr>
            <p:spPr>
              <a:xfrm>
                <a:off x="4644850" y="1836700"/>
                <a:ext cx="336875" cy="227300"/>
              </a:xfrm>
              <a:custGeom>
                <a:avLst/>
                <a:gdLst/>
                <a:ahLst/>
                <a:cxnLst/>
                <a:rect l="l" t="t" r="r" b="b"/>
                <a:pathLst>
                  <a:path w="13475" h="9092" extrusionOk="0">
                    <a:moveTo>
                      <a:pt x="7747" y="0"/>
                    </a:moveTo>
                    <a:cubicBezTo>
                      <a:pt x="7802" y="830"/>
                      <a:pt x="7239" y="1596"/>
                      <a:pt x="6401" y="1776"/>
                    </a:cubicBezTo>
                    <a:cubicBezTo>
                      <a:pt x="6277" y="1803"/>
                      <a:pt x="6154" y="1816"/>
                      <a:pt x="6032" y="1816"/>
                    </a:cubicBezTo>
                    <a:cubicBezTo>
                      <a:pt x="5518" y="1816"/>
                      <a:pt x="5042" y="1585"/>
                      <a:pt x="4719" y="1205"/>
                    </a:cubicBezTo>
                    <a:cubicBezTo>
                      <a:pt x="4711" y="1878"/>
                      <a:pt x="4242" y="2481"/>
                      <a:pt x="3553" y="2629"/>
                    </a:cubicBezTo>
                    <a:cubicBezTo>
                      <a:pt x="3449" y="2652"/>
                      <a:pt x="3344" y="2663"/>
                      <a:pt x="3242" y="2663"/>
                    </a:cubicBezTo>
                    <a:cubicBezTo>
                      <a:pt x="2775" y="2663"/>
                      <a:pt x="2342" y="2439"/>
                      <a:pt x="2067" y="2074"/>
                    </a:cubicBezTo>
                    <a:lnTo>
                      <a:pt x="2067" y="2074"/>
                    </a:lnTo>
                    <a:cubicBezTo>
                      <a:pt x="2067" y="2230"/>
                      <a:pt x="2082" y="2387"/>
                      <a:pt x="2106" y="2543"/>
                    </a:cubicBezTo>
                    <a:lnTo>
                      <a:pt x="2113" y="2574"/>
                    </a:lnTo>
                    <a:lnTo>
                      <a:pt x="1347" y="2684"/>
                    </a:lnTo>
                    <a:cubicBezTo>
                      <a:pt x="549" y="2801"/>
                      <a:pt x="1" y="3537"/>
                      <a:pt x="110" y="4335"/>
                    </a:cubicBezTo>
                    <a:lnTo>
                      <a:pt x="134" y="4484"/>
                    </a:lnTo>
                    <a:cubicBezTo>
                      <a:pt x="241" y="5210"/>
                      <a:pt x="860" y="5736"/>
                      <a:pt x="1572" y="5736"/>
                    </a:cubicBezTo>
                    <a:cubicBezTo>
                      <a:pt x="1642" y="5736"/>
                      <a:pt x="1713" y="5730"/>
                      <a:pt x="1785" y="5720"/>
                    </a:cubicBezTo>
                    <a:lnTo>
                      <a:pt x="2559" y="5610"/>
                    </a:lnTo>
                    <a:cubicBezTo>
                      <a:pt x="3014" y="7641"/>
                      <a:pt x="4840" y="9092"/>
                      <a:pt x="6899" y="9092"/>
                    </a:cubicBezTo>
                    <a:cubicBezTo>
                      <a:pt x="7109" y="9092"/>
                      <a:pt x="7322" y="9076"/>
                      <a:pt x="7536" y="9045"/>
                    </a:cubicBezTo>
                    <a:lnTo>
                      <a:pt x="8005" y="8983"/>
                    </a:lnTo>
                    <a:cubicBezTo>
                      <a:pt x="10314" y="8646"/>
                      <a:pt x="11965" y="6573"/>
                      <a:pt x="11808" y="4280"/>
                    </a:cubicBezTo>
                    <a:lnTo>
                      <a:pt x="12129" y="4233"/>
                    </a:lnTo>
                    <a:cubicBezTo>
                      <a:pt x="12919" y="4116"/>
                      <a:pt x="13475" y="3380"/>
                      <a:pt x="13357" y="2582"/>
                    </a:cubicBezTo>
                    <a:lnTo>
                      <a:pt x="13342" y="2426"/>
                    </a:lnTo>
                    <a:cubicBezTo>
                      <a:pt x="13235" y="1706"/>
                      <a:pt x="12609" y="1182"/>
                      <a:pt x="11902" y="1182"/>
                    </a:cubicBezTo>
                    <a:cubicBezTo>
                      <a:pt x="11832" y="1182"/>
                      <a:pt x="11762" y="1187"/>
                      <a:pt x="11691" y="1197"/>
                    </a:cubicBezTo>
                    <a:lnTo>
                      <a:pt x="11487" y="1221"/>
                    </a:lnTo>
                    <a:cubicBezTo>
                      <a:pt x="11292" y="1385"/>
                      <a:pt x="11057" y="1502"/>
                      <a:pt x="10791" y="1565"/>
                    </a:cubicBezTo>
                    <a:cubicBezTo>
                      <a:pt x="10673" y="1590"/>
                      <a:pt x="10556" y="1602"/>
                      <a:pt x="10441" y="1602"/>
                    </a:cubicBezTo>
                    <a:cubicBezTo>
                      <a:pt x="9695" y="1602"/>
                      <a:pt x="9024" y="1097"/>
                      <a:pt x="8835" y="344"/>
                    </a:cubicBezTo>
                    <a:cubicBezTo>
                      <a:pt x="8760" y="359"/>
                      <a:pt x="8684" y="366"/>
                      <a:pt x="8610" y="366"/>
                    </a:cubicBezTo>
                    <a:cubicBezTo>
                      <a:pt x="8282" y="366"/>
                      <a:pt x="7970" y="230"/>
                      <a:pt x="7747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931;p34"/>
              <p:cNvSpPr/>
              <p:nvPr/>
            </p:nvSpPr>
            <p:spPr>
              <a:xfrm>
                <a:off x="4704725" y="1917875"/>
                <a:ext cx="243150" cy="146125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5845" extrusionOk="0">
                    <a:moveTo>
                      <a:pt x="9280" y="0"/>
                    </a:moveTo>
                    <a:lnTo>
                      <a:pt x="9289" y="66"/>
                    </a:lnTo>
                    <a:lnTo>
                      <a:pt x="9289" y="66"/>
                    </a:lnTo>
                    <a:cubicBezTo>
                      <a:pt x="9286" y="44"/>
                      <a:pt x="9283" y="22"/>
                      <a:pt x="9280" y="0"/>
                    </a:cubicBezTo>
                    <a:close/>
                    <a:moveTo>
                      <a:pt x="9289" y="66"/>
                    </a:moveTo>
                    <a:lnTo>
                      <a:pt x="9289" y="66"/>
                    </a:lnTo>
                    <a:cubicBezTo>
                      <a:pt x="9593" y="2459"/>
                      <a:pt x="7904" y="4683"/>
                      <a:pt x="5509" y="5031"/>
                    </a:cubicBezTo>
                    <a:lnTo>
                      <a:pt x="5039" y="5102"/>
                    </a:lnTo>
                    <a:cubicBezTo>
                      <a:pt x="4829" y="5132"/>
                      <a:pt x="4619" y="5146"/>
                      <a:pt x="4412" y="5146"/>
                    </a:cubicBezTo>
                    <a:cubicBezTo>
                      <a:pt x="2241" y="5146"/>
                      <a:pt x="322" y="3545"/>
                      <a:pt x="0" y="1331"/>
                    </a:cubicBezTo>
                    <a:lnTo>
                      <a:pt x="0" y="1331"/>
                    </a:lnTo>
                    <a:lnTo>
                      <a:pt x="102" y="2035"/>
                    </a:lnTo>
                    <a:cubicBezTo>
                      <a:pt x="423" y="4239"/>
                      <a:pt x="2330" y="5844"/>
                      <a:pt x="4503" y="5844"/>
                    </a:cubicBezTo>
                    <a:cubicBezTo>
                      <a:pt x="4713" y="5844"/>
                      <a:pt x="4926" y="5829"/>
                      <a:pt x="5141" y="5798"/>
                    </a:cubicBezTo>
                    <a:lnTo>
                      <a:pt x="5610" y="5736"/>
                    </a:lnTo>
                    <a:cubicBezTo>
                      <a:pt x="8028" y="5384"/>
                      <a:pt x="9726" y="3114"/>
                      <a:pt x="9374" y="697"/>
                    </a:cubicBezTo>
                    <a:lnTo>
                      <a:pt x="9289" y="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932;p34"/>
              <p:cNvSpPr/>
              <p:nvPr/>
            </p:nvSpPr>
            <p:spPr>
              <a:xfrm>
                <a:off x="4745425" y="1894675"/>
                <a:ext cx="395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062" extrusionOk="0">
                    <a:moveTo>
                      <a:pt x="1129" y="1"/>
                    </a:moveTo>
                    <a:cubicBezTo>
                      <a:pt x="963" y="1"/>
                      <a:pt x="759" y="45"/>
                      <a:pt x="555" y="162"/>
                    </a:cubicBezTo>
                    <a:cubicBezTo>
                      <a:pt x="219" y="349"/>
                      <a:pt x="47" y="623"/>
                      <a:pt x="23" y="803"/>
                    </a:cubicBezTo>
                    <a:cubicBezTo>
                      <a:pt x="1" y="982"/>
                      <a:pt x="85" y="1062"/>
                      <a:pt x="188" y="1062"/>
                    </a:cubicBezTo>
                    <a:cubicBezTo>
                      <a:pt x="193" y="1062"/>
                      <a:pt x="198" y="1062"/>
                      <a:pt x="203" y="1061"/>
                    </a:cubicBezTo>
                    <a:cubicBezTo>
                      <a:pt x="320" y="1046"/>
                      <a:pt x="430" y="967"/>
                      <a:pt x="540" y="897"/>
                    </a:cubicBezTo>
                    <a:cubicBezTo>
                      <a:pt x="649" y="827"/>
                      <a:pt x="766" y="764"/>
                      <a:pt x="868" y="701"/>
                    </a:cubicBezTo>
                    <a:cubicBezTo>
                      <a:pt x="970" y="647"/>
                      <a:pt x="1087" y="584"/>
                      <a:pt x="1205" y="529"/>
                    </a:cubicBezTo>
                    <a:cubicBezTo>
                      <a:pt x="1322" y="467"/>
                      <a:pt x="1447" y="412"/>
                      <a:pt x="1518" y="326"/>
                    </a:cubicBezTo>
                    <a:cubicBezTo>
                      <a:pt x="1580" y="240"/>
                      <a:pt x="1557" y="115"/>
                      <a:pt x="1385" y="44"/>
                    </a:cubicBezTo>
                    <a:cubicBezTo>
                      <a:pt x="1319" y="17"/>
                      <a:pt x="1231" y="1"/>
                      <a:pt x="1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933;p34"/>
              <p:cNvSpPr/>
              <p:nvPr/>
            </p:nvSpPr>
            <p:spPr>
              <a:xfrm>
                <a:off x="4850050" y="1876925"/>
                <a:ext cx="42475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684" extrusionOk="0">
                    <a:moveTo>
                      <a:pt x="746" y="1"/>
                    </a:moveTo>
                    <a:cubicBezTo>
                      <a:pt x="459" y="1"/>
                      <a:pt x="233" y="106"/>
                      <a:pt x="126" y="206"/>
                    </a:cubicBezTo>
                    <a:cubicBezTo>
                      <a:pt x="1" y="339"/>
                      <a:pt x="24" y="457"/>
                      <a:pt x="118" y="504"/>
                    </a:cubicBezTo>
                    <a:cubicBezTo>
                      <a:pt x="204" y="559"/>
                      <a:pt x="337" y="566"/>
                      <a:pt x="462" y="574"/>
                    </a:cubicBezTo>
                    <a:cubicBezTo>
                      <a:pt x="588" y="582"/>
                      <a:pt x="721" y="590"/>
                      <a:pt x="830" y="606"/>
                    </a:cubicBezTo>
                    <a:cubicBezTo>
                      <a:pt x="940" y="613"/>
                      <a:pt x="1065" y="637"/>
                      <a:pt x="1190" y="652"/>
                    </a:cubicBezTo>
                    <a:cubicBezTo>
                      <a:pt x="1272" y="668"/>
                      <a:pt x="1354" y="683"/>
                      <a:pt x="1429" y="683"/>
                    </a:cubicBezTo>
                    <a:cubicBezTo>
                      <a:pt x="1469" y="683"/>
                      <a:pt x="1507" y="679"/>
                      <a:pt x="1542" y="668"/>
                    </a:cubicBezTo>
                    <a:cubicBezTo>
                      <a:pt x="1644" y="645"/>
                      <a:pt x="1699" y="535"/>
                      <a:pt x="1605" y="379"/>
                    </a:cubicBezTo>
                    <a:cubicBezTo>
                      <a:pt x="1519" y="230"/>
                      <a:pt x="1268" y="50"/>
                      <a:pt x="901" y="11"/>
                    </a:cubicBezTo>
                    <a:cubicBezTo>
                      <a:pt x="847" y="4"/>
                      <a:pt x="796" y="1"/>
                      <a:pt x="7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934;p34"/>
              <p:cNvSpPr/>
              <p:nvPr/>
            </p:nvSpPr>
            <p:spPr>
              <a:xfrm>
                <a:off x="4767500" y="1938925"/>
                <a:ext cx="256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466" extrusionOk="0">
                    <a:moveTo>
                      <a:pt x="617" y="0"/>
                    </a:moveTo>
                    <a:cubicBezTo>
                      <a:pt x="453" y="0"/>
                      <a:pt x="255" y="62"/>
                      <a:pt x="56" y="254"/>
                    </a:cubicBezTo>
                    <a:cubicBezTo>
                      <a:pt x="9" y="301"/>
                      <a:pt x="1" y="379"/>
                      <a:pt x="48" y="426"/>
                    </a:cubicBezTo>
                    <a:cubicBezTo>
                      <a:pt x="71" y="449"/>
                      <a:pt x="110" y="465"/>
                      <a:pt x="142" y="465"/>
                    </a:cubicBezTo>
                    <a:cubicBezTo>
                      <a:pt x="173" y="465"/>
                      <a:pt x="196" y="457"/>
                      <a:pt x="220" y="434"/>
                    </a:cubicBezTo>
                    <a:cubicBezTo>
                      <a:pt x="378" y="287"/>
                      <a:pt x="515" y="247"/>
                      <a:pt x="618" y="247"/>
                    </a:cubicBezTo>
                    <a:cubicBezTo>
                      <a:pt x="728" y="247"/>
                      <a:pt x="798" y="293"/>
                      <a:pt x="815" y="301"/>
                    </a:cubicBezTo>
                    <a:cubicBezTo>
                      <a:pt x="837" y="320"/>
                      <a:pt x="863" y="328"/>
                      <a:pt x="889" y="328"/>
                    </a:cubicBezTo>
                    <a:cubicBezTo>
                      <a:pt x="926" y="328"/>
                      <a:pt x="963" y="310"/>
                      <a:pt x="987" y="277"/>
                    </a:cubicBezTo>
                    <a:cubicBezTo>
                      <a:pt x="1026" y="222"/>
                      <a:pt x="1018" y="152"/>
                      <a:pt x="963" y="105"/>
                    </a:cubicBezTo>
                    <a:cubicBezTo>
                      <a:pt x="892" y="53"/>
                      <a:pt x="769" y="0"/>
                      <a:pt x="617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935;p34"/>
              <p:cNvSpPr/>
              <p:nvPr/>
            </p:nvSpPr>
            <p:spPr>
              <a:xfrm>
                <a:off x="4861000" y="1921100"/>
                <a:ext cx="256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459" extrusionOk="0">
                    <a:moveTo>
                      <a:pt x="614" y="0"/>
                    </a:moveTo>
                    <a:cubicBezTo>
                      <a:pt x="450" y="0"/>
                      <a:pt x="254" y="61"/>
                      <a:pt x="56" y="247"/>
                    </a:cubicBezTo>
                    <a:cubicBezTo>
                      <a:pt x="1" y="294"/>
                      <a:pt x="1" y="372"/>
                      <a:pt x="48" y="427"/>
                    </a:cubicBezTo>
                    <a:cubicBezTo>
                      <a:pt x="71" y="450"/>
                      <a:pt x="103" y="458"/>
                      <a:pt x="134" y="458"/>
                    </a:cubicBezTo>
                    <a:cubicBezTo>
                      <a:pt x="165" y="458"/>
                      <a:pt x="197" y="450"/>
                      <a:pt x="220" y="427"/>
                    </a:cubicBezTo>
                    <a:cubicBezTo>
                      <a:pt x="373" y="281"/>
                      <a:pt x="508" y="241"/>
                      <a:pt x="611" y="241"/>
                    </a:cubicBezTo>
                    <a:cubicBezTo>
                      <a:pt x="724" y="241"/>
                      <a:pt x="798" y="289"/>
                      <a:pt x="815" y="302"/>
                    </a:cubicBezTo>
                    <a:cubicBezTo>
                      <a:pt x="838" y="318"/>
                      <a:pt x="863" y="326"/>
                      <a:pt x="888" y="326"/>
                    </a:cubicBezTo>
                    <a:cubicBezTo>
                      <a:pt x="924" y="326"/>
                      <a:pt x="959" y="310"/>
                      <a:pt x="987" y="278"/>
                    </a:cubicBezTo>
                    <a:cubicBezTo>
                      <a:pt x="1026" y="223"/>
                      <a:pt x="1010" y="145"/>
                      <a:pt x="963" y="106"/>
                    </a:cubicBezTo>
                    <a:cubicBezTo>
                      <a:pt x="892" y="53"/>
                      <a:pt x="767" y="0"/>
                      <a:pt x="614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936;p34"/>
              <p:cNvSpPr/>
              <p:nvPr/>
            </p:nvSpPr>
            <p:spPr>
              <a:xfrm>
                <a:off x="4785925" y="1960125"/>
                <a:ext cx="7620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675" extrusionOk="0">
                    <a:moveTo>
                      <a:pt x="633" y="0"/>
                    </a:moveTo>
                    <a:cubicBezTo>
                      <a:pt x="1" y="0"/>
                      <a:pt x="288" y="1675"/>
                      <a:pt x="1385" y="1675"/>
                    </a:cubicBezTo>
                    <a:cubicBezTo>
                      <a:pt x="1428" y="1675"/>
                      <a:pt x="1472" y="1672"/>
                      <a:pt x="1517" y="1667"/>
                    </a:cubicBezTo>
                    <a:cubicBezTo>
                      <a:pt x="2695" y="1536"/>
                      <a:pt x="3047" y="164"/>
                      <a:pt x="2299" y="164"/>
                    </a:cubicBezTo>
                    <a:cubicBezTo>
                      <a:pt x="2286" y="164"/>
                      <a:pt x="2274" y="164"/>
                      <a:pt x="2261" y="165"/>
                    </a:cubicBezTo>
                    <a:cubicBezTo>
                      <a:pt x="2173" y="171"/>
                      <a:pt x="2084" y="174"/>
                      <a:pt x="1997" y="174"/>
                    </a:cubicBezTo>
                    <a:cubicBezTo>
                      <a:pt x="1295" y="174"/>
                      <a:pt x="633" y="0"/>
                      <a:pt x="6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937;p34"/>
              <p:cNvSpPr/>
              <p:nvPr/>
            </p:nvSpPr>
            <p:spPr>
              <a:xfrm>
                <a:off x="4805850" y="1975150"/>
                <a:ext cx="160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722" extrusionOk="0">
                    <a:moveTo>
                      <a:pt x="80" y="1"/>
                    </a:moveTo>
                    <a:cubicBezTo>
                      <a:pt x="40" y="1"/>
                      <a:pt x="8" y="30"/>
                      <a:pt x="8" y="72"/>
                    </a:cubicBezTo>
                    <a:cubicBezTo>
                      <a:pt x="0" y="119"/>
                      <a:pt x="32" y="158"/>
                      <a:pt x="79" y="166"/>
                    </a:cubicBezTo>
                    <a:cubicBezTo>
                      <a:pt x="196" y="174"/>
                      <a:pt x="298" y="229"/>
                      <a:pt x="368" y="323"/>
                    </a:cubicBezTo>
                    <a:cubicBezTo>
                      <a:pt x="439" y="409"/>
                      <a:pt x="470" y="518"/>
                      <a:pt x="462" y="636"/>
                    </a:cubicBezTo>
                    <a:cubicBezTo>
                      <a:pt x="454" y="675"/>
                      <a:pt x="486" y="722"/>
                      <a:pt x="532" y="722"/>
                    </a:cubicBezTo>
                    <a:lnTo>
                      <a:pt x="540" y="722"/>
                    </a:lnTo>
                    <a:cubicBezTo>
                      <a:pt x="579" y="722"/>
                      <a:pt x="619" y="690"/>
                      <a:pt x="626" y="651"/>
                    </a:cubicBezTo>
                    <a:cubicBezTo>
                      <a:pt x="642" y="495"/>
                      <a:pt x="595" y="338"/>
                      <a:pt x="493" y="213"/>
                    </a:cubicBezTo>
                    <a:cubicBezTo>
                      <a:pt x="392" y="96"/>
                      <a:pt x="251" y="18"/>
                      <a:pt x="94" y="2"/>
                    </a:cubicBezTo>
                    <a:cubicBezTo>
                      <a:pt x="89" y="1"/>
                      <a:pt x="85" y="1"/>
                      <a:pt x="80" y="1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938;p34"/>
              <p:cNvSpPr/>
              <p:nvPr/>
            </p:nvSpPr>
            <p:spPr>
              <a:xfrm>
                <a:off x="4821100" y="2006875"/>
                <a:ext cx="2467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392" extrusionOk="0">
                    <a:moveTo>
                      <a:pt x="512" y="0"/>
                    </a:moveTo>
                    <a:cubicBezTo>
                      <a:pt x="371" y="0"/>
                      <a:pt x="209" y="41"/>
                      <a:pt x="56" y="173"/>
                    </a:cubicBezTo>
                    <a:cubicBezTo>
                      <a:pt x="1" y="220"/>
                      <a:pt x="1" y="298"/>
                      <a:pt x="40" y="353"/>
                    </a:cubicBezTo>
                    <a:cubicBezTo>
                      <a:pt x="63" y="376"/>
                      <a:pt x="102" y="392"/>
                      <a:pt x="134" y="392"/>
                    </a:cubicBezTo>
                    <a:cubicBezTo>
                      <a:pt x="165" y="392"/>
                      <a:pt x="196" y="384"/>
                      <a:pt x="212" y="360"/>
                    </a:cubicBezTo>
                    <a:cubicBezTo>
                      <a:pt x="314" y="274"/>
                      <a:pt x="423" y="247"/>
                      <a:pt x="517" y="247"/>
                    </a:cubicBezTo>
                    <a:cubicBezTo>
                      <a:pt x="662" y="247"/>
                      <a:pt x="774" y="309"/>
                      <a:pt x="783" y="313"/>
                    </a:cubicBezTo>
                    <a:cubicBezTo>
                      <a:pt x="805" y="324"/>
                      <a:pt x="827" y="329"/>
                      <a:pt x="849" y="329"/>
                    </a:cubicBezTo>
                    <a:cubicBezTo>
                      <a:pt x="890" y="329"/>
                      <a:pt x="930" y="310"/>
                      <a:pt x="955" y="274"/>
                    </a:cubicBezTo>
                    <a:cubicBezTo>
                      <a:pt x="987" y="212"/>
                      <a:pt x="963" y="133"/>
                      <a:pt x="908" y="102"/>
                    </a:cubicBezTo>
                    <a:cubicBezTo>
                      <a:pt x="899" y="97"/>
                      <a:pt x="730" y="0"/>
                      <a:pt x="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939;p34"/>
              <p:cNvSpPr/>
              <p:nvPr/>
            </p:nvSpPr>
            <p:spPr>
              <a:xfrm>
                <a:off x="4819925" y="1899875"/>
                <a:ext cx="252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2121" extrusionOk="0">
                    <a:moveTo>
                      <a:pt x="118" y="0"/>
                    </a:moveTo>
                    <a:cubicBezTo>
                      <a:pt x="56" y="8"/>
                      <a:pt x="1" y="63"/>
                      <a:pt x="1" y="126"/>
                    </a:cubicBezTo>
                    <a:lnTo>
                      <a:pt x="40" y="932"/>
                    </a:lnTo>
                    <a:cubicBezTo>
                      <a:pt x="40" y="1018"/>
                      <a:pt x="79" y="1104"/>
                      <a:pt x="149" y="1159"/>
                    </a:cubicBezTo>
                    <a:cubicBezTo>
                      <a:pt x="211" y="1206"/>
                      <a:pt x="285" y="1230"/>
                      <a:pt x="365" y="1230"/>
                    </a:cubicBezTo>
                    <a:cubicBezTo>
                      <a:pt x="376" y="1230"/>
                      <a:pt x="388" y="1230"/>
                      <a:pt x="400" y="1229"/>
                    </a:cubicBezTo>
                    <a:lnTo>
                      <a:pt x="564" y="1205"/>
                    </a:lnTo>
                    <a:cubicBezTo>
                      <a:pt x="572" y="1204"/>
                      <a:pt x="580" y="1203"/>
                      <a:pt x="588" y="1203"/>
                    </a:cubicBezTo>
                    <a:cubicBezTo>
                      <a:pt x="627" y="1203"/>
                      <a:pt x="665" y="1219"/>
                      <a:pt x="697" y="1245"/>
                    </a:cubicBezTo>
                    <a:cubicBezTo>
                      <a:pt x="736" y="1276"/>
                      <a:pt x="760" y="1323"/>
                      <a:pt x="760" y="1370"/>
                    </a:cubicBezTo>
                    <a:lnTo>
                      <a:pt x="760" y="1378"/>
                    </a:lnTo>
                    <a:cubicBezTo>
                      <a:pt x="760" y="1644"/>
                      <a:pt x="564" y="1863"/>
                      <a:pt x="306" y="1878"/>
                    </a:cubicBezTo>
                    <a:cubicBezTo>
                      <a:pt x="236" y="1886"/>
                      <a:pt x="189" y="1941"/>
                      <a:pt x="189" y="2011"/>
                    </a:cubicBezTo>
                    <a:cubicBezTo>
                      <a:pt x="196" y="2074"/>
                      <a:pt x="251" y="2121"/>
                      <a:pt x="314" y="2121"/>
                    </a:cubicBezTo>
                    <a:lnTo>
                      <a:pt x="322" y="2121"/>
                    </a:lnTo>
                    <a:cubicBezTo>
                      <a:pt x="713" y="2097"/>
                      <a:pt x="1010" y="1769"/>
                      <a:pt x="1002" y="1378"/>
                    </a:cubicBezTo>
                    <a:lnTo>
                      <a:pt x="1002" y="1362"/>
                    </a:lnTo>
                    <a:cubicBezTo>
                      <a:pt x="1002" y="1245"/>
                      <a:pt x="948" y="1135"/>
                      <a:pt x="861" y="1057"/>
                    </a:cubicBezTo>
                    <a:cubicBezTo>
                      <a:pt x="786" y="994"/>
                      <a:pt x="695" y="956"/>
                      <a:pt x="601" y="956"/>
                    </a:cubicBezTo>
                    <a:cubicBezTo>
                      <a:pt x="579" y="956"/>
                      <a:pt x="556" y="958"/>
                      <a:pt x="533" y="963"/>
                    </a:cubicBezTo>
                    <a:lnTo>
                      <a:pt x="361" y="986"/>
                    </a:lnTo>
                    <a:cubicBezTo>
                      <a:pt x="337" y="986"/>
                      <a:pt x="314" y="979"/>
                      <a:pt x="306" y="971"/>
                    </a:cubicBezTo>
                    <a:cubicBezTo>
                      <a:pt x="298" y="963"/>
                      <a:pt x="282" y="947"/>
                      <a:pt x="282" y="916"/>
                    </a:cubicBezTo>
                    <a:lnTo>
                      <a:pt x="251" y="118"/>
                    </a:lnTo>
                    <a:cubicBezTo>
                      <a:pt x="243" y="47"/>
                      <a:pt x="189" y="0"/>
                      <a:pt x="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940;p34"/>
              <p:cNvSpPr/>
              <p:nvPr/>
            </p:nvSpPr>
            <p:spPr>
              <a:xfrm>
                <a:off x="4670475" y="1933750"/>
                <a:ext cx="1882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93" extrusionOk="0">
                    <a:moveTo>
                      <a:pt x="142" y="1"/>
                    </a:moveTo>
                    <a:cubicBezTo>
                      <a:pt x="98" y="1"/>
                      <a:pt x="54" y="24"/>
                      <a:pt x="32" y="62"/>
                    </a:cubicBezTo>
                    <a:cubicBezTo>
                      <a:pt x="1" y="124"/>
                      <a:pt x="17" y="195"/>
                      <a:pt x="79" y="234"/>
                    </a:cubicBezTo>
                    <a:lnTo>
                      <a:pt x="455" y="437"/>
                    </a:lnTo>
                    <a:lnTo>
                      <a:pt x="236" y="805"/>
                    </a:lnTo>
                    <a:cubicBezTo>
                      <a:pt x="197" y="860"/>
                      <a:pt x="212" y="938"/>
                      <a:pt x="275" y="969"/>
                    </a:cubicBezTo>
                    <a:cubicBezTo>
                      <a:pt x="290" y="985"/>
                      <a:pt x="314" y="993"/>
                      <a:pt x="337" y="993"/>
                    </a:cubicBezTo>
                    <a:cubicBezTo>
                      <a:pt x="376" y="993"/>
                      <a:pt x="423" y="969"/>
                      <a:pt x="439" y="930"/>
                    </a:cubicBezTo>
                    <a:lnTo>
                      <a:pt x="729" y="453"/>
                    </a:lnTo>
                    <a:cubicBezTo>
                      <a:pt x="744" y="429"/>
                      <a:pt x="752" y="390"/>
                      <a:pt x="744" y="359"/>
                    </a:cubicBezTo>
                    <a:cubicBezTo>
                      <a:pt x="736" y="328"/>
                      <a:pt x="713" y="304"/>
                      <a:pt x="682" y="281"/>
                    </a:cubicBezTo>
                    <a:lnTo>
                      <a:pt x="197" y="15"/>
                    </a:lnTo>
                    <a:cubicBezTo>
                      <a:pt x="180" y="5"/>
                      <a:pt x="161" y="1"/>
                      <a:pt x="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941;p34"/>
              <p:cNvSpPr/>
              <p:nvPr/>
            </p:nvSpPr>
            <p:spPr>
              <a:xfrm>
                <a:off x="4937500" y="1888175"/>
                <a:ext cx="186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01" extrusionOk="0">
                    <a:moveTo>
                      <a:pt x="432" y="1"/>
                    </a:moveTo>
                    <a:cubicBezTo>
                      <a:pt x="393" y="1"/>
                      <a:pt x="353" y="20"/>
                      <a:pt x="329" y="54"/>
                    </a:cubicBezTo>
                    <a:lnTo>
                      <a:pt x="24" y="515"/>
                    </a:lnTo>
                    <a:cubicBezTo>
                      <a:pt x="8" y="547"/>
                      <a:pt x="0" y="578"/>
                      <a:pt x="8" y="609"/>
                    </a:cubicBezTo>
                    <a:cubicBezTo>
                      <a:pt x="16" y="648"/>
                      <a:pt x="39" y="672"/>
                      <a:pt x="63" y="688"/>
                    </a:cubicBezTo>
                    <a:lnTo>
                      <a:pt x="540" y="977"/>
                    </a:lnTo>
                    <a:cubicBezTo>
                      <a:pt x="556" y="993"/>
                      <a:pt x="579" y="1001"/>
                      <a:pt x="603" y="1001"/>
                    </a:cubicBezTo>
                    <a:cubicBezTo>
                      <a:pt x="642" y="1001"/>
                      <a:pt x="681" y="977"/>
                      <a:pt x="705" y="938"/>
                    </a:cubicBezTo>
                    <a:cubicBezTo>
                      <a:pt x="744" y="883"/>
                      <a:pt x="720" y="805"/>
                      <a:pt x="665" y="766"/>
                    </a:cubicBezTo>
                    <a:lnTo>
                      <a:pt x="298" y="547"/>
                    </a:lnTo>
                    <a:lnTo>
                      <a:pt x="540" y="195"/>
                    </a:lnTo>
                    <a:cubicBezTo>
                      <a:pt x="571" y="132"/>
                      <a:pt x="556" y="62"/>
                      <a:pt x="501" y="22"/>
                    </a:cubicBezTo>
                    <a:cubicBezTo>
                      <a:pt x="480" y="8"/>
                      <a:pt x="456" y="1"/>
                      <a:pt x="4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942;p34"/>
              <p:cNvSpPr/>
              <p:nvPr/>
            </p:nvSpPr>
            <p:spPr>
              <a:xfrm>
                <a:off x="4880175" y="2129375"/>
                <a:ext cx="529950" cy="243625"/>
              </a:xfrm>
              <a:custGeom>
                <a:avLst/>
                <a:gdLst/>
                <a:ahLst/>
                <a:cxnLst/>
                <a:rect l="l" t="t" r="r" b="b"/>
                <a:pathLst>
                  <a:path w="21198" h="9745" extrusionOk="0">
                    <a:moveTo>
                      <a:pt x="5255" y="0"/>
                    </a:moveTo>
                    <a:cubicBezTo>
                      <a:pt x="5083" y="0"/>
                      <a:pt x="4930" y="48"/>
                      <a:pt x="4805" y="155"/>
                    </a:cubicBezTo>
                    <a:cubicBezTo>
                      <a:pt x="4390" y="507"/>
                      <a:pt x="5063" y="1524"/>
                      <a:pt x="5728" y="2338"/>
                    </a:cubicBezTo>
                    <a:cubicBezTo>
                      <a:pt x="5618" y="2340"/>
                      <a:pt x="5509" y="2341"/>
                      <a:pt x="5399" y="2341"/>
                    </a:cubicBezTo>
                    <a:cubicBezTo>
                      <a:pt x="4517" y="2341"/>
                      <a:pt x="3641" y="2278"/>
                      <a:pt x="2771" y="2049"/>
                    </a:cubicBezTo>
                    <a:lnTo>
                      <a:pt x="1714" y="1767"/>
                    </a:lnTo>
                    <a:cubicBezTo>
                      <a:pt x="1656" y="1752"/>
                      <a:pt x="1597" y="1745"/>
                      <a:pt x="1538" y="1745"/>
                    </a:cubicBezTo>
                    <a:cubicBezTo>
                      <a:pt x="1224" y="1745"/>
                      <a:pt x="933" y="1951"/>
                      <a:pt x="854" y="2268"/>
                    </a:cubicBezTo>
                    <a:lnTo>
                      <a:pt x="838" y="2330"/>
                    </a:lnTo>
                    <a:cubicBezTo>
                      <a:pt x="752" y="2643"/>
                      <a:pt x="893" y="2964"/>
                      <a:pt x="1159" y="3113"/>
                    </a:cubicBezTo>
                    <a:cubicBezTo>
                      <a:pt x="1135" y="3120"/>
                      <a:pt x="1112" y="3120"/>
                      <a:pt x="1088" y="3128"/>
                    </a:cubicBezTo>
                    <a:lnTo>
                      <a:pt x="971" y="3097"/>
                    </a:lnTo>
                    <a:cubicBezTo>
                      <a:pt x="910" y="3081"/>
                      <a:pt x="849" y="3073"/>
                      <a:pt x="789" y="3073"/>
                    </a:cubicBezTo>
                    <a:cubicBezTo>
                      <a:pt x="479" y="3073"/>
                      <a:pt x="196" y="3283"/>
                      <a:pt x="110" y="3598"/>
                    </a:cubicBezTo>
                    <a:lnTo>
                      <a:pt x="95" y="3660"/>
                    </a:lnTo>
                    <a:cubicBezTo>
                      <a:pt x="1" y="4036"/>
                      <a:pt x="220" y="4419"/>
                      <a:pt x="595" y="4521"/>
                    </a:cubicBezTo>
                    <a:lnTo>
                      <a:pt x="611" y="4521"/>
                    </a:lnTo>
                    <a:cubicBezTo>
                      <a:pt x="478" y="4607"/>
                      <a:pt x="376" y="4740"/>
                      <a:pt x="329" y="4904"/>
                    </a:cubicBezTo>
                    <a:lnTo>
                      <a:pt x="306" y="4967"/>
                    </a:lnTo>
                    <a:cubicBezTo>
                      <a:pt x="204" y="5335"/>
                      <a:pt x="415" y="5734"/>
                      <a:pt x="783" y="5836"/>
                    </a:cubicBezTo>
                    <a:lnTo>
                      <a:pt x="1135" y="5937"/>
                    </a:lnTo>
                    <a:cubicBezTo>
                      <a:pt x="1151" y="5953"/>
                      <a:pt x="1159" y="5969"/>
                      <a:pt x="1167" y="5976"/>
                    </a:cubicBezTo>
                    <a:cubicBezTo>
                      <a:pt x="1167" y="5976"/>
                      <a:pt x="1174" y="5992"/>
                      <a:pt x="1182" y="6016"/>
                    </a:cubicBezTo>
                    <a:cubicBezTo>
                      <a:pt x="971" y="6055"/>
                      <a:pt x="791" y="6203"/>
                      <a:pt x="713" y="6415"/>
                    </a:cubicBezTo>
                    <a:lnTo>
                      <a:pt x="697" y="6469"/>
                    </a:lnTo>
                    <a:cubicBezTo>
                      <a:pt x="580" y="6798"/>
                      <a:pt x="752" y="7150"/>
                      <a:pt x="1073" y="7267"/>
                    </a:cubicBezTo>
                    <a:cubicBezTo>
                      <a:pt x="1073" y="7267"/>
                      <a:pt x="4265" y="8175"/>
                      <a:pt x="4844" y="8316"/>
                    </a:cubicBezTo>
                    <a:cubicBezTo>
                      <a:pt x="5564" y="8488"/>
                      <a:pt x="6284" y="8668"/>
                      <a:pt x="7004" y="8840"/>
                    </a:cubicBezTo>
                    <a:cubicBezTo>
                      <a:pt x="9474" y="9441"/>
                      <a:pt x="12049" y="9744"/>
                      <a:pt x="14635" y="9744"/>
                    </a:cubicBezTo>
                    <a:cubicBezTo>
                      <a:pt x="16834" y="9744"/>
                      <a:pt x="19040" y="9525"/>
                      <a:pt x="21197" y="9083"/>
                    </a:cubicBezTo>
                    <a:lnTo>
                      <a:pt x="21197" y="351"/>
                    </a:lnTo>
                    <a:cubicBezTo>
                      <a:pt x="20047" y="914"/>
                      <a:pt x="18858" y="1399"/>
                      <a:pt x="17621" y="1790"/>
                    </a:cubicBezTo>
                    <a:cubicBezTo>
                      <a:pt x="15444" y="2469"/>
                      <a:pt x="13609" y="2665"/>
                      <a:pt x="12164" y="2665"/>
                    </a:cubicBezTo>
                    <a:cubicBezTo>
                      <a:pt x="10246" y="2665"/>
                      <a:pt x="9014" y="2320"/>
                      <a:pt x="8576" y="2307"/>
                    </a:cubicBezTo>
                    <a:cubicBezTo>
                      <a:pt x="7698" y="1402"/>
                      <a:pt x="6189" y="0"/>
                      <a:pt x="5255" y="0"/>
                    </a:cubicBezTo>
                    <a:close/>
                  </a:path>
                </a:pathLst>
              </a:custGeom>
              <a:solidFill>
                <a:srgbClr val="EB8D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943;p34"/>
              <p:cNvSpPr/>
              <p:nvPr/>
            </p:nvSpPr>
            <p:spPr>
              <a:xfrm>
                <a:off x="4904825" y="2202725"/>
                <a:ext cx="8452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092" extrusionOk="0">
                    <a:moveTo>
                      <a:pt x="143" y="0"/>
                    </a:moveTo>
                    <a:cubicBezTo>
                      <a:pt x="87" y="0"/>
                      <a:pt x="36" y="42"/>
                      <a:pt x="16" y="100"/>
                    </a:cubicBezTo>
                    <a:cubicBezTo>
                      <a:pt x="1" y="171"/>
                      <a:pt x="40" y="249"/>
                      <a:pt x="110" y="265"/>
                    </a:cubicBezTo>
                    <a:lnTo>
                      <a:pt x="3193" y="1086"/>
                    </a:lnTo>
                    <a:cubicBezTo>
                      <a:pt x="3205" y="1090"/>
                      <a:pt x="3216" y="1091"/>
                      <a:pt x="3228" y="1091"/>
                    </a:cubicBezTo>
                    <a:cubicBezTo>
                      <a:pt x="3270" y="1091"/>
                      <a:pt x="3309" y="1070"/>
                      <a:pt x="3334" y="1039"/>
                    </a:cubicBezTo>
                    <a:cubicBezTo>
                      <a:pt x="3349" y="1024"/>
                      <a:pt x="3357" y="1008"/>
                      <a:pt x="3365" y="985"/>
                    </a:cubicBezTo>
                    <a:cubicBezTo>
                      <a:pt x="3381" y="914"/>
                      <a:pt x="3342" y="836"/>
                      <a:pt x="3263" y="820"/>
                    </a:cubicBezTo>
                    <a:lnTo>
                      <a:pt x="181" y="7"/>
                    </a:lnTo>
                    <a:cubicBezTo>
                      <a:pt x="168" y="2"/>
                      <a:pt x="156" y="0"/>
                      <a:pt x="143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944;p34"/>
              <p:cNvSpPr/>
              <p:nvPr/>
            </p:nvSpPr>
            <p:spPr>
              <a:xfrm>
                <a:off x="4899950" y="2239375"/>
                <a:ext cx="845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097" extrusionOk="0">
                    <a:moveTo>
                      <a:pt x="158" y="1"/>
                    </a:moveTo>
                    <a:cubicBezTo>
                      <a:pt x="92" y="1"/>
                      <a:pt x="36" y="44"/>
                      <a:pt x="16" y="105"/>
                    </a:cubicBezTo>
                    <a:cubicBezTo>
                      <a:pt x="0" y="176"/>
                      <a:pt x="39" y="254"/>
                      <a:pt x="117" y="270"/>
                    </a:cubicBezTo>
                    <a:lnTo>
                      <a:pt x="3192" y="1091"/>
                    </a:lnTo>
                    <a:cubicBezTo>
                      <a:pt x="3204" y="1095"/>
                      <a:pt x="3216" y="1096"/>
                      <a:pt x="3227" y="1096"/>
                    </a:cubicBezTo>
                    <a:cubicBezTo>
                      <a:pt x="3270" y="1096"/>
                      <a:pt x="3309" y="1075"/>
                      <a:pt x="3333" y="1044"/>
                    </a:cubicBezTo>
                    <a:cubicBezTo>
                      <a:pt x="3349" y="1029"/>
                      <a:pt x="3357" y="1013"/>
                      <a:pt x="3365" y="990"/>
                    </a:cubicBezTo>
                    <a:cubicBezTo>
                      <a:pt x="3380" y="919"/>
                      <a:pt x="3341" y="841"/>
                      <a:pt x="3263" y="825"/>
                    </a:cubicBezTo>
                    <a:lnTo>
                      <a:pt x="188" y="4"/>
                    </a:ln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945;p34"/>
              <p:cNvSpPr/>
              <p:nvPr/>
            </p:nvSpPr>
            <p:spPr>
              <a:xfrm>
                <a:off x="4906975" y="2275875"/>
                <a:ext cx="8415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1179" extrusionOk="0">
                    <a:moveTo>
                      <a:pt x="154" y="0"/>
                    </a:moveTo>
                    <a:cubicBezTo>
                      <a:pt x="97" y="0"/>
                      <a:pt x="43" y="36"/>
                      <a:pt x="24" y="93"/>
                    </a:cubicBezTo>
                    <a:cubicBezTo>
                      <a:pt x="1" y="171"/>
                      <a:pt x="48" y="242"/>
                      <a:pt x="118" y="265"/>
                    </a:cubicBezTo>
                    <a:lnTo>
                      <a:pt x="3170" y="1173"/>
                    </a:lnTo>
                    <a:cubicBezTo>
                      <a:pt x="3184" y="1177"/>
                      <a:pt x="3198" y="1179"/>
                      <a:pt x="3212" y="1179"/>
                    </a:cubicBezTo>
                    <a:cubicBezTo>
                      <a:pt x="3252" y="1179"/>
                      <a:pt x="3289" y="1163"/>
                      <a:pt x="3318" y="1134"/>
                    </a:cubicBezTo>
                    <a:cubicBezTo>
                      <a:pt x="3326" y="1118"/>
                      <a:pt x="3334" y="1102"/>
                      <a:pt x="3342" y="1087"/>
                    </a:cubicBezTo>
                    <a:cubicBezTo>
                      <a:pt x="3365" y="1008"/>
                      <a:pt x="3326" y="930"/>
                      <a:pt x="3248" y="915"/>
                    </a:cubicBezTo>
                    <a:lnTo>
                      <a:pt x="196" y="7"/>
                    </a:lnTo>
                    <a:cubicBezTo>
                      <a:pt x="182" y="2"/>
                      <a:pt x="168" y="0"/>
                      <a:pt x="154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0FBB46-8D07-1654-2849-32973FE15661}"/>
              </a:ext>
            </a:extLst>
          </p:cNvPr>
          <p:cNvGrpSpPr/>
          <p:nvPr/>
        </p:nvGrpSpPr>
        <p:grpSpPr>
          <a:xfrm>
            <a:off x="1299832" y="838119"/>
            <a:ext cx="4909264" cy="2732093"/>
            <a:chOff x="1299832" y="838119"/>
            <a:chExt cx="4909264" cy="2732093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13093A8-A677-3D22-B3C5-70BD8BE16120}"/>
                </a:ext>
              </a:extLst>
            </p:cNvPr>
            <p:cNvSpPr/>
            <p:nvPr/>
          </p:nvSpPr>
          <p:spPr>
            <a:xfrm>
              <a:off x="1299832" y="838119"/>
              <a:ext cx="4909264" cy="2732093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4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AECE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5603" y="1087423"/>
              <a:ext cx="46786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Vẽ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hoặc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xé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dán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về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nội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dung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chủ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đề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(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về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an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toàn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thực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phẩm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nghề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nghiệp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em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yêu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thích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về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gia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đình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em</a:t>
              </a:r>
              <a:r>
                <a:rPr lang="en-US" sz="28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 charset="0"/>
                </a:rPr>
                <a:t>,…)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2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34"/>
          <p:cNvSpPr txBox="1">
            <a:spLocks noGrp="1"/>
          </p:cNvSpPr>
          <p:nvPr>
            <p:ph type="title" idx="4294967295"/>
          </p:nvPr>
        </p:nvSpPr>
        <p:spPr>
          <a:xfrm>
            <a:off x="12192000" y="6196901"/>
            <a:ext cx="513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/>
              <a:t>Our Center</a:t>
            </a:r>
            <a:endParaRPr dirty="0"/>
          </a:p>
        </p:txBody>
      </p:sp>
      <p:grpSp>
        <p:nvGrpSpPr>
          <p:cNvPr id="55" name="组合 1">
            <a:extLst>
              <a:ext uri="{FF2B5EF4-FFF2-40B4-BE49-F238E27FC236}">
                <a16:creationId xmlns:a16="http://schemas.microsoft.com/office/drawing/2014/main" id="{8DE866DD-5D35-DEEC-CD39-58E088295B31}"/>
              </a:ext>
            </a:extLst>
          </p:cNvPr>
          <p:cNvGrpSpPr/>
          <p:nvPr/>
        </p:nvGrpSpPr>
        <p:grpSpPr>
          <a:xfrm>
            <a:off x="280221" y="157316"/>
            <a:ext cx="11631561" cy="6289800"/>
            <a:chOff x="280219" y="157316"/>
            <a:chExt cx="11631561" cy="6289800"/>
          </a:xfrm>
        </p:grpSpPr>
        <p:pic>
          <p:nvPicPr>
            <p:cNvPr id="56" name="图片 6">
              <a:extLst>
                <a:ext uri="{FF2B5EF4-FFF2-40B4-BE49-F238E27FC236}">
                  <a16:creationId xmlns:a16="http://schemas.microsoft.com/office/drawing/2014/main" id="{FF971508-C8C1-A0E9-7653-4A8EC04B4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57" name="图片 30">
              <a:extLst>
                <a:ext uri="{FF2B5EF4-FFF2-40B4-BE49-F238E27FC236}">
                  <a16:creationId xmlns:a16="http://schemas.microsoft.com/office/drawing/2014/main" id="{CE598160-4F63-9825-D374-2E2170E18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013093A8-A677-3D22-B3C5-70BD8BE16120}"/>
              </a:ext>
            </a:extLst>
          </p:cNvPr>
          <p:cNvSpPr/>
          <p:nvPr/>
        </p:nvSpPr>
        <p:spPr>
          <a:xfrm>
            <a:off x="1241069" y="876128"/>
            <a:ext cx="9871788" cy="4963885"/>
          </a:xfrm>
          <a:prstGeom prst="rect">
            <a:avLst/>
          </a:prstGeom>
          <a:solidFill>
            <a:schemeClr val="tx2">
              <a:lumMod val="40000"/>
              <a:lumOff val="60000"/>
              <a:alpha val="54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AECE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9" name="Round Diagonal Corner Rectangle 7">
            <a:extLst>
              <a:ext uri="{FF2B5EF4-FFF2-40B4-BE49-F238E27FC236}">
                <a16:creationId xmlns:a16="http://schemas.microsoft.com/office/drawing/2014/main" id="{040EA83D-D1DC-CF87-0D2D-93E1A25B8134}"/>
              </a:ext>
            </a:extLst>
          </p:cNvPr>
          <p:cNvSpPr/>
          <p:nvPr/>
        </p:nvSpPr>
        <p:spPr>
          <a:xfrm>
            <a:off x="3416619" y="359590"/>
            <a:ext cx="5149157" cy="90228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Củng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cố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dặn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Gradoo" panose="02040603050506020204" pitchFamily="18" charset="0"/>
                <a:ea typeface="+mn-ea"/>
                <a:cs typeface="+mn-cs"/>
                <a:sym typeface="Arial"/>
              </a:rPr>
              <a:t>dò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Gradoo" panose="02040603050506020204" pitchFamily="18" charset="0"/>
              <a:ea typeface="+mn-ea"/>
              <a:cs typeface="+mn-cs"/>
              <a:sym typeface="Arial"/>
            </a:endParaRPr>
          </a:p>
        </p:txBody>
      </p:sp>
      <p:grpSp>
        <p:nvGrpSpPr>
          <p:cNvPr id="896" name="Google Shape;896;p34"/>
          <p:cNvGrpSpPr/>
          <p:nvPr/>
        </p:nvGrpSpPr>
        <p:grpSpPr>
          <a:xfrm>
            <a:off x="-1094993" y="2944581"/>
            <a:ext cx="5900743" cy="5879839"/>
            <a:chOff x="-1220870" y="2208435"/>
            <a:chExt cx="4425557" cy="4409879"/>
          </a:xfrm>
        </p:grpSpPr>
        <p:grpSp>
          <p:nvGrpSpPr>
            <p:cNvPr id="897" name="Google Shape;897;p34"/>
            <p:cNvGrpSpPr/>
            <p:nvPr/>
          </p:nvGrpSpPr>
          <p:grpSpPr>
            <a:xfrm>
              <a:off x="-1220870" y="2368212"/>
              <a:ext cx="4425557" cy="4250102"/>
              <a:chOff x="5036155" y="1089987"/>
              <a:chExt cx="4425557" cy="4250102"/>
            </a:xfrm>
          </p:grpSpPr>
          <p:sp>
            <p:nvSpPr>
              <p:cNvPr id="898" name="Google Shape;898;p34"/>
              <p:cNvSpPr/>
              <p:nvPr/>
            </p:nvSpPr>
            <p:spPr>
              <a:xfrm>
                <a:off x="5036155" y="1089987"/>
                <a:ext cx="4425557" cy="4250102"/>
              </a:xfrm>
              <a:custGeom>
                <a:avLst/>
                <a:gdLst/>
                <a:ahLst/>
                <a:cxnLst/>
                <a:rect l="l" t="t" r="r" b="b"/>
                <a:pathLst>
                  <a:path w="120366" h="115594" extrusionOk="0">
                    <a:moveTo>
                      <a:pt x="67461" y="1"/>
                    </a:moveTo>
                    <a:cubicBezTo>
                      <a:pt x="64374" y="1"/>
                      <a:pt x="61260" y="1231"/>
                      <a:pt x="58934" y="3821"/>
                    </a:cubicBezTo>
                    <a:cubicBezTo>
                      <a:pt x="56693" y="6315"/>
                      <a:pt x="53566" y="7625"/>
                      <a:pt x="50396" y="7625"/>
                    </a:cubicBezTo>
                    <a:cubicBezTo>
                      <a:pt x="48426" y="7625"/>
                      <a:pt x="46439" y="7119"/>
                      <a:pt x="44639" y="6076"/>
                    </a:cubicBezTo>
                    <a:cubicBezTo>
                      <a:pt x="42787" y="5000"/>
                      <a:pt x="40811" y="4505"/>
                      <a:pt x="38881" y="4505"/>
                    </a:cubicBezTo>
                    <a:cubicBezTo>
                      <a:pt x="33291" y="4505"/>
                      <a:pt x="28092" y="8652"/>
                      <a:pt x="27454" y="14817"/>
                    </a:cubicBezTo>
                    <a:cubicBezTo>
                      <a:pt x="26895" y="20223"/>
                      <a:pt x="22627" y="24509"/>
                      <a:pt x="17222" y="25050"/>
                    </a:cubicBezTo>
                    <a:cubicBezTo>
                      <a:pt x="8928" y="25907"/>
                      <a:pt x="4268" y="35021"/>
                      <a:pt x="8462" y="42234"/>
                    </a:cubicBezTo>
                    <a:cubicBezTo>
                      <a:pt x="11202" y="46950"/>
                      <a:pt x="10251" y="52914"/>
                      <a:pt x="6207" y="56548"/>
                    </a:cubicBezTo>
                    <a:cubicBezTo>
                      <a:pt x="0" y="62121"/>
                      <a:pt x="1622" y="72223"/>
                      <a:pt x="9245" y="75597"/>
                    </a:cubicBezTo>
                    <a:cubicBezTo>
                      <a:pt x="14202" y="77815"/>
                      <a:pt x="16961" y="83201"/>
                      <a:pt x="15824" y="88513"/>
                    </a:cubicBezTo>
                    <a:cubicBezTo>
                      <a:pt x="14266" y="95835"/>
                      <a:pt x="19952" y="102434"/>
                      <a:pt x="27034" y="102434"/>
                    </a:cubicBezTo>
                    <a:cubicBezTo>
                      <a:pt x="27830" y="102434"/>
                      <a:pt x="28644" y="102350"/>
                      <a:pt x="29467" y="102175"/>
                    </a:cubicBezTo>
                    <a:cubicBezTo>
                      <a:pt x="30272" y="102003"/>
                      <a:pt x="31078" y="101919"/>
                      <a:pt x="31875" y="101919"/>
                    </a:cubicBezTo>
                    <a:cubicBezTo>
                      <a:pt x="36338" y="101919"/>
                      <a:pt x="40499" y="104532"/>
                      <a:pt x="42365" y="108754"/>
                    </a:cubicBezTo>
                    <a:cubicBezTo>
                      <a:pt x="44341" y="113196"/>
                      <a:pt x="48596" y="115594"/>
                      <a:pt x="52905" y="115594"/>
                    </a:cubicBezTo>
                    <a:cubicBezTo>
                      <a:pt x="55992" y="115594"/>
                      <a:pt x="59106" y="114364"/>
                      <a:pt x="61432" y="111774"/>
                    </a:cubicBezTo>
                    <a:cubicBezTo>
                      <a:pt x="63673" y="109279"/>
                      <a:pt x="66800" y="107969"/>
                      <a:pt x="69970" y="107969"/>
                    </a:cubicBezTo>
                    <a:cubicBezTo>
                      <a:pt x="71940" y="107969"/>
                      <a:pt x="73927" y="108475"/>
                      <a:pt x="75727" y="109518"/>
                    </a:cubicBezTo>
                    <a:cubicBezTo>
                      <a:pt x="77578" y="110595"/>
                      <a:pt x="79556" y="111089"/>
                      <a:pt x="81488" y="111089"/>
                    </a:cubicBezTo>
                    <a:cubicBezTo>
                      <a:pt x="87082" y="111089"/>
                      <a:pt x="92288" y="106942"/>
                      <a:pt x="92912" y="100777"/>
                    </a:cubicBezTo>
                    <a:cubicBezTo>
                      <a:pt x="93471" y="95372"/>
                      <a:pt x="97758" y="91085"/>
                      <a:pt x="103163" y="90545"/>
                    </a:cubicBezTo>
                    <a:cubicBezTo>
                      <a:pt x="111438" y="89687"/>
                      <a:pt x="116098" y="80573"/>
                      <a:pt x="111904" y="73360"/>
                    </a:cubicBezTo>
                    <a:cubicBezTo>
                      <a:pt x="109183" y="68645"/>
                      <a:pt x="110133" y="62680"/>
                      <a:pt x="114178" y="59046"/>
                    </a:cubicBezTo>
                    <a:cubicBezTo>
                      <a:pt x="120366" y="53492"/>
                      <a:pt x="118763" y="43371"/>
                      <a:pt x="111140" y="39998"/>
                    </a:cubicBezTo>
                    <a:cubicBezTo>
                      <a:pt x="106163" y="37780"/>
                      <a:pt x="103424" y="32393"/>
                      <a:pt x="104560" y="27081"/>
                    </a:cubicBezTo>
                    <a:cubicBezTo>
                      <a:pt x="106119" y="19760"/>
                      <a:pt x="100432" y="13161"/>
                      <a:pt x="93337" y="13161"/>
                    </a:cubicBezTo>
                    <a:cubicBezTo>
                      <a:pt x="92539" y="13161"/>
                      <a:pt x="91724" y="13244"/>
                      <a:pt x="90899" y="13420"/>
                    </a:cubicBezTo>
                    <a:cubicBezTo>
                      <a:pt x="90094" y="13592"/>
                      <a:pt x="89288" y="13675"/>
                      <a:pt x="88491" y="13675"/>
                    </a:cubicBezTo>
                    <a:cubicBezTo>
                      <a:pt x="84028" y="13675"/>
                      <a:pt x="79867" y="11063"/>
                      <a:pt x="78001" y="6840"/>
                    </a:cubicBezTo>
                    <a:cubicBezTo>
                      <a:pt x="76025" y="2398"/>
                      <a:pt x="71770" y="1"/>
                      <a:pt x="67461" y="1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4"/>
              <p:cNvSpPr/>
              <p:nvPr/>
            </p:nvSpPr>
            <p:spPr>
              <a:xfrm>
                <a:off x="5286284" y="1531969"/>
                <a:ext cx="3926659" cy="3770875"/>
              </a:xfrm>
              <a:custGeom>
                <a:avLst/>
                <a:gdLst/>
                <a:ahLst/>
                <a:cxnLst/>
                <a:rect l="l" t="t" r="r" b="b"/>
                <a:pathLst>
                  <a:path w="106797" h="102560" extrusionOk="0">
                    <a:moveTo>
                      <a:pt x="59836" y="0"/>
                    </a:moveTo>
                    <a:cubicBezTo>
                      <a:pt x="57100" y="0"/>
                      <a:pt x="54340" y="1092"/>
                      <a:pt x="52280" y="3393"/>
                    </a:cubicBezTo>
                    <a:cubicBezTo>
                      <a:pt x="50291" y="5600"/>
                      <a:pt x="47515" y="6765"/>
                      <a:pt x="44700" y="6765"/>
                    </a:cubicBezTo>
                    <a:cubicBezTo>
                      <a:pt x="42951" y="6765"/>
                      <a:pt x="41187" y="6316"/>
                      <a:pt x="39588" y="5387"/>
                    </a:cubicBezTo>
                    <a:cubicBezTo>
                      <a:pt x="37947" y="4435"/>
                      <a:pt x="36194" y="3998"/>
                      <a:pt x="34483" y="3998"/>
                    </a:cubicBezTo>
                    <a:cubicBezTo>
                      <a:pt x="29525" y="3998"/>
                      <a:pt x="24910" y="7668"/>
                      <a:pt x="24342" y="13141"/>
                    </a:cubicBezTo>
                    <a:cubicBezTo>
                      <a:pt x="23857" y="17931"/>
                      <a:pt x="20055" y="21733"/>
                      <a:pt x="15265" y="22236"/>
                    </a:cubicBezTo>
                    <a:cubicBezTo>
                      <a:pt x="7903" y="22982"/>
                      <a:pt x="3784" y="31071"/>
                      <a:pt x="7493" y="37464"/>
                    </a:cubicBezTo>
                    <a:cubicBezTo>
                      <a:pt x="9916" y="41639"/>
                      <a:pt x="9077" y="46950"/>
                      <a:pt x="5498" y="50175"/>
                    </a:cubicBezTo>
                    <a:cubicBezTo>
                      <a:pt x="0" y="55095"/>
                      <a:pt x="1417" y="64079"/>
                      <a:pt x="8182" y="67080"/>
                    </a:cubicBezTo>
                    <a:cubicBezTo>
                      <a:pt x="12600" y="69037"/>
                      <a:pt x="15023" y="73808"/>
                      <a:pt x="14016" y="78524"/>
                    </a:cubicBezTo>
                    <a:cubicBezTo>
                      <a:pt x="12641" y="85028"/>
                      <a:pt x="17690" y="90884"/>
                      <a:pt x="23981" y="90884"/>
                    </a:cubicBezTo>
                    <a:cubicBezTo>
                      <a:pt x="24685" y="90884"/>
                      <a:pt x="25404" y="90811"/>
                      <a:pt x="26131" y="90657"/>
                    </a:cubicBezTo>
                    <a:cubicBezTo>
                      <a:pt x="26845" y="90505"/>
                      <a:pt x="27562" y="90431"/>
                      <a:pt x="28270" y="90431"/>
                    </a:cubicBezTo>
                    <a:cubicBezTo>
                      <a:pt x="32233" y="90431"/>
                      <a:pt x="35933" y="92743"/>
                      <a:pt x="37593" y="96491"/>
                    </a:cubicBezTo>
                    <a:cubicBezTo>
                      <a:pt x="39342" y="100433"/>
                      <a:pt x="43116" y="102560"/>
                      <a:pt x="46938" y="102560"/>
                    </a:cubicBezTo>
                    <a:cubicBezTo>
                      <a:pt x="49675" y="102560"/>
                      <a:pt x="52437" y="101469"/>
                      <a:pt x="54498" y="99175"/>
                    </a:cubicBezTo>
                    <a:cubicBezTo>
                      <a:pt x="56487" y="96968"/>
                      <a:pt x="59263" y="95803"/>
                      <a:pt x="62078" y="95803"/>
                    </a:cubicBezTo>
                    <a:cubicBezTo>
                      <a:pt x="63827" y="95803"/>
                      <a:pt x="65591" y="96252"/>
                      <a:pt x="67191" y="97181"/>
                    </a:cubicBezTo>
                    <a:cubicBezTo>
                      <a:pt x="68829" y="98131"/>
                      <a:pt x="70579" y="98567"/>
                      <a:pt x="72290" y="98567"/>
                    </a:cubicBezTo>
                    <a:cubicBezTo>
                      <a:pt x="77255" y="98567"/>
                      <a:pt x="81882" y="94889"/>
                      <a:pt x="82437" y="89427"/>
                    </a:cubicBezTo>
                    <a:cubicBezTo>
                      <a:pt x="82940" y="84618"/>
                      <a:pt x="86724" y="80816"/>
                      <a:pt x="91532" y="80332"/>
                    </a:cubicBezTo>
                    <a:cubicBezTo>
                      <a:pt x="98876" y="79567"/>
                      <a:pt x="102995" y="71478"/>
                      <a:pt x="99286" y="65085"/>
                    </a:cubicBezTo>
                    <a:cubicBezTo>
                      <a:pt x="96863" y="60911"/>
                      <a:pt x="97702" y="55617"/>
                      <a:pt x="101299" y="52393"/>
                    </a:cubicBezTo>
                    <a:cubicBezTo>
                      <a:pt x="106797" y="47454"/>
                      <a:pt x="105362" y="38489"/>
                      <a:pt x="98596" y="35488"/>
                    </a:cubicBezTo>
                    <a:cubicBezTo>
                      <a:pt x="94198" y="33531"/>
                      <a:pt x="91756" y="28741"/>
                      <a:pt x="92762" y="24025"/>
                    </a:cubicBezTo>
                    <a:cubicBezTo>
                      <a:pt x="94136" y="17544"/>
                      <a:pt x="89083" y="11679"/>
                      <a:pt x="82810" y="11679"/>
                    </a:cubicBezTo>
                    <a:cubicBezTo>
                      <a:pt x="82102" y="11679"/>
                      <a:pt x="81379" y="11754"/>
                      <a:pt x="80648" y="11911"/>
                    </a:cubicBezTo>
                    <a:cubicBezTo>
                      <a:pt x="79933" y="12062"/>
                      <a:pt x="79218" y="12136"/>
                      <a:pt x="78512" y="12136"/>
                    </a:cubicBezTo>
                    <a:cubicBezTo>
                      <a:pt x="74538" y="12136"/>
                      <a:pt x="70847" y="9812"/>
                      <a:pt x="69185" y="6077"/>
                    </a:cubicBezTo>
                    <a:cubicBezTo>
                      <a:pt x="67436" y="2133"/>
                      <a:pt x="63660" y="0"/>
                      <a:pt x="59836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00" name="Google Shape;900;p34"/>
            <p:cNvGrpSpPr/>
            <p:nvPr/>
          </p:nvGrpSpPr>
          <p:grpSpPr>
            <a:xfrm flipH="1">
              <a:off x="-233990" y="2208435"/>
              <a:ext cx="2908993" cy="3170922"/>
              <a:chOff x="4498550" y="1321150"/>
              <a:chExt cx="976500" cy="1064425"/>
            </a:xfrm>
          </p:grpSpPr>
          <p:sp>
            <p:nvSpPr>
              <p:cNvPr id="901" name="Google Shape;901;p34"/>
              <p:cNvSpPr/>
              <p:nvPr/>
            </p:nvSpPr>
            <p:spPr>
              <a:xfrm>
                <a:off x="4498550" y="1321150"/>
                <a:ext cx="976500" cy="1064425"/>
              </a:xfrm>
              <a:custGeom>
                <a:avLst/>
                <a:gdLst/>
                <a:ahLst/>
                <a:cxnLst/>
                <a:rect l="l" t="t" r="r" b="b"/>
                <a:pathLst>
                  <a:path w="39060" h="42577" extrusionOk="0">
                    <a:moveTo>
                      <a:pt x="21741" y="1"/>
                    </a:moveTo>
                    <a:cubicBezTo>
                      <a:pt x="20822" y="1"/>
                      <a:pt x="19889" y="181"/>
                      <a:pt x="18990" y="560"/>
                    </a:cubicBezTo>
                    <a:lnTo>
                      <a:pt x="17903" y="1022"/>
                    </a:lnTo>
                    <a:cubicBezTo>
                      <a:pt x="17363" y="1249"/>
                      <a:pt x="16862" y="1538"/>
                      <a:pt x="16416" y="1875"/>
                    </a:cubicBezTo>
                    <a:cubicBezTo>
                      <a:pt x="13693" y="3620"/>
                      <a:pt x="13184" y="6147"/>
                      <a:pt x="13208" y="7876"/>
                    </a:cubicBezTo>
                    <a:cubicBezTo>
                      <a:pt x="13059" y="8111"/>
                      <a:pt x="12911" y="8353"/>
                      <a:pt x="12754" y="8596"/>
                    </a:cubicBezTo>
                    <a:cubicBezTo>
                      <a:pt x="11205" y="10889"/>
                      <a:pt x="9233" y="12344"/>
                      <a:pt x="6526" y="13721"/>
                    </a:cubicBezTo>
                    <a:lnTo>
                      <a:pt x="6158" y="13909"/>
                    </a:lnTo>
                    <a:cubicBezTo>
                      <a:pt x="1150" y="16452"/>
                      <a:pt x="0" y="22516"/>
                      <a:pt x="2512" y="25912"/>
                    </a:cubicBezTo>
                    <a:lnTo>
                      <a:pt x="3232" y="26897"/>
                    </a:lnTo>
                    <a:cubicBezTo>
                      <a:pt x="3341" y="27046"/>
                      <a:pt x="3459" y="27195"/>
                      <a:pt x="3584" y="27336"/>
                    </a:cubicBezTo>
                    <a:cubicBezTo>
                      <a:pt x="4030" y="27860"/>
                      <a:pt x="4163" y="28509"/>
                      <a:pt x="3936" y="29112"/>
                    </a:cubicBezTo>
                    <a:cubicBezTo>
                      <a:pt x="3513" y="30215"/>
                      <a:pt x="3302" y="31420"/>
                      <a:pt x="3388" y="32703"/>
                    </a:cubicBezTo>
                    <a:cubicBezTo>
                      <a:pt x="3709" y="37460"/>
                      <a:pt x="8020" y="41592"/>
                      <a:pt x="13583" y="42421"/>
                    </a:cubicBezTo>
                    <a:cubicBezTo>
                      <a:pt x="14292" y="42526"/>
                      <a:pt x="14993" y="42577"/>
                      <a:pt x="15680" y="42577"/>
                    </a:cubicBezTo>
                    <a:cubicBezTo>
                      <a:pt x="18738" y="42577"/>
                      <a:pt x="21537" y="41578"/>
                      <a:pt x="23607" y="39917"/>
                    </a:cubicBezTo>
                    <a:cubicBezTo>
                      <a:pt x="26643" y="37476"/>
                      <a:pt x="30101" y="35442"/>
                      <a:pt x="33630" y="33533"/>
                    </a:cubicBezTo>
                    <a:cubicBezTo>
                      <a:pt x="36517" y="31968"/>
                      <a:pt x="38528" y="29331"/>
                      <a:pt x="38841" y="26178"/>
                    </a:cubicBezTo>
                    <a:cubicBezTo>
                      <a:pt x="39060" y="24034"/>
                      <a:pt x="38450" y="21968"/>
                      <a:pt x="37253" y="20207"/>
                    </a:cubicBezTo>
                    <a:cubicBezTo>
                      <a:pt x="36994" y="19746"/>
                      <a:pt x="36736" y="19331"/>
                      <a:pt x="36501" y="18956"/>
                    </a:cubicBezTo>
                    <a:cubicBezTo>
                      <a:pt x="35680" y="17665"/>
                      <a:pt x="34639" y="16295"/>
                      <a:pt x="34733" y="14856"/>
                    </a:cubicBezTo>
                    <a:cubicBezTo>
                      <a:pt x="35046" y="10294"/>
                      <a:pt x="32793" y="7289"/>
                      <a:pt x="29577" y="5654"/>
                    </a:cubicBezTo>
                    <a:cubicBezTo>
                      <a:pt x="29209" y="4582"/>
                      <a:pt x="27488" y="435"/>
                      <a:pt x="22957" y="107"/>
                    </a:cubicBezTo>
                    <a:cubicBezTo>
                      <a:pt x="22557" y="37"/>
                      <a:pt x="22150" y="1"/>
                      <a:pt x="21741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4"/>
              <p:cNvSpPr/>
              <p:nvPr/>
            </p:nvSpPr>
            <p:spPr>
              <a:xfrm>
                <a:off x="4889575" y="1466000"/>
                <a:ext cx="375400" cy="493375"/>
              </a:xfrm>
              <a:custGeom>
                <a:avLst/>
                <a:gdLst/>
                <a:ahLst/>
                <a:cxnLst/>
                <a:rect l="l" t="t" r="r" b="b"/>
                <a:pathLst>
                  <a:path w="15016" h="19735" extrusionOk="0">
                    <a:moveTo>
                      <a:pt x="1698" y="1"/>
                    </a:moveTo>
                    <a:cubicBezTo>
                      <a:pt x="1988" y="1331"/>
                      <a:pt x="1581" y="2223"/>
                      <a:pt x="931" y="2826"/>
                    </a:cubicBezTo>
                    <a:cubicBezTo>
                      <a:pt x="955" y="2919"/>
                      <a:pt x="978" y="3021"/>
                      <a:pt x="1010" y="3123"/>
                    </a:cubicBezTo>
                    <a:lnTo>
                      <a:pt x="1158" y="3639"/>
                    </a:lnTo>
                    <a:lnTo>
                      <a:pt x="1158" y="3647"/>
                    </a:lnTo>
                    <a:lnTo>
                      <a:pt x="1565" y="5048"/>
                    </a:lnTo>
                    <a:lnTo>
                      <a:pt x="1409" y="5095"/>
                    </a:lnTo>
                    <a:cubicBezTo>
                      <a:pt x="517" y="5353"/>
                      <a:pt x="0" y="6292"/>
                      <a:pt x="266" y="7184"/>
                    </a:cubicBezTo>
                    <a:cubicBezTo>
                      <a:pt x="479" y="7920"/>
                      <a:pt x="1151" y="8400"/>
                      <a:pt x="1881" y="8400"/>
                    </a:cubicBezTo>
                    <a:cubicBezTo>
                      <a:pt x="2035" y="8400"/>
                      <a:pt x="2192" y="8379"/>
                      <a:pt x="2348" y="8334"/>
                    </a:cubicBezTo>
                    <a:lnTo>
                      <a:pt x="2504" y="8287"/>
                    </a:lnTo>
                    <a:lnTo>
                      <a:pt x="2747" y="9116"/>
                    </a:lnTo>
                    <a:cubicBezTo>
                      <a:pt x="3193" y="10642"/>
                      <a:pt x="4288" y="11800"/>
                      <a:pt x="5650" y="12379"/>
                    </a:cubicBezTo>
                    <a:lnTo>
                      <a:pt x="6103" y="13952"/>
                    </a:lnTo>
                    <a:lnTo>
                      <a:pt x="3036" y="13944"/>
                    </a:lnTo>
                    <a:lnTo>
                      <a:pt x="3036" y="13944"/>
                    </a:lnTo>
                    <a:lnTo>
                      <a:pt x="5290" y="19625"/>
                    </a:lnTo>
                    <a:lnTo>
                      <a:pt x="5337" y="19734"/>
                    </a:lnTo>
                    <a:lnTo>
                      <a:pt x="12715" y="19726"/>
                    </a:lnTo>
                    <a:lnTo>
                      <a:pt x="12754" y="19625"/>
                    </a:lnTo>
                    <a:lnTo>
                      <a:pt x="15015" y="13952"/>
                    </a:lnTo>
                    <a:lnTo>
                      <a:pt x="12692" y="13952"/>
                    </a:lnTo>
                    <a:lnTo>
                      <a:pt x="11729" y="10658"/>
                    </a:lnTo>
                    <a:cubicBezTo>
                      <a:pt x="12606" y="9437"/>
                      <a:pt x="12934" y="7841"/>
                      <a:pt x="12480" y="6292"/>
                    </a:cubicBezTo>
                    <a:lnTo>
                      <a:pt x="12238" y="5462"/>
                    </a:lnTo>
                    <a:lnTo>
                      <a:pt x="12645" y="5345"/>
                    </a:lnTo>
                    <a:cubicBezTo>
                      <a:pt x="13537" y="5087"/>
                      <a:pt x="14053" y="4148"/>
                      <a:pt x="13795" y="3256"/>
                    </a:cubicBezTo>
                    <a:cubicBezTo>
                      <a:pt x="13575" y="2520"/>
                      <a:pt x="12902" y="2039"/>
                      <a:pt x="12173" y="2039"/>
                    </a:cubicBezTo>
                    <a:cubicBezTo>
                      <a:pt x="12018" y="2039"/>
                      <a:pt x="11861" y="2061"/>
                      <a:pt x="11706" y="2106"/>
                    </a:cubicBezTo>
                    <a:lnTo>
                      <a:pt x="11299" y="2223"/>
                    </a:lnTo>
                    <a:lnTo>
                      <a:pt x="10892" y="815"/>
                    </a:lnTo>
                    <a:lnTo>
                      <a:pt x="10845" y="650"/>
                    </a:lnTo>
                    <a:cubicBezTo>
                      <a:pt x="10712" y="517"/>
                      <a:pt x="10591" y="428"/>
                      <a:pt x="10528" y="428"/>
                    </a:cubicBezTo>
                    <a:cubicBezTo>
                      <a:pt x="10521" y="428"/>
                      <a:pt x="10514" y="429"/>
                      <a:pt x="10509" y="431"/>
                    </a:cubicBezTo>
                    <a:cubicBezTo>
                      <a:pt x="8397" y="1296"/>
                      <a:pt x="6756" y="1598"/>
                      <a:pt x="5495" y="1598"/>
                    </a:cubicBezTo>
                    <a:cubicBezTo>
                      <a:pt x="2592" y="1598"/>
                      <a:pt x="1698" y="1"/>
                      <a:pt x="1698" y="1"/>
                    </a:cubicBezTo>
                    <a:close/>
                  </a:path>
                </a:pathLst>
              </a:custGeom>
              <a:solidFill>
                <a:srgbClr val="EB8D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4"/>
              <p:cNvSpPr/>
              <p:nvPr/>
            </p:nvSpPr>
            <p:spPr>
              <a:xfrm>
                <a:off x="4952175" y="1602550"/>
                <a:ext cx="263300" cy="216325"/>
              </a:xfrm>
              <a:custGeom>
                <a:avLst/>
                <a:gdLst/>
                <a:ahLst/>
                <a:cxnLst/>
                <a:rect l="l" t="t" r="r" b="b"/>
                <a:pathLst>
                  <a:path w="10532" h="8653" extrusionOk="0">
                    <a:moveTo>
                      <a:pt x="9734" y="0"/>
                    </a:moveTo>
                    <a:cubicBezTo>
                      <a:pt x="10430" y="2645"/>
                      <a:pt x="8889" y="5384"/>
                      <a:pt x="6244" y="6150"/>
                    </a:cubicBezTo>
                    <a:cubicBezTo>
                      <a:pt x="5773" y="6287"/>
                      <a:pt x="5298" y="6352"/>
                      <a:pt x="4831" y="6352"/>
                    </a:cubicBezTo>
                    <a:cubicBezTo>
                      <a:pt x="2676" y="6352"/>
                      <a:pt x="688" y="4966"/>
                      <a:pt x="0" y="2825"/>
                    </a:cubicBezTo>
                    <a:lnTo>
                      <a:pt x="0" y="2825"/>
                    </a:lnTo>
                    <a:lnTo>
                      <a:pt x="243" y="3654"/>
                    </a:lnTo>
                    <a:cubicBezTo>
                      <a:pt x="775" y="5485"/>
                      <a:pt x="2238" y="6784"/>
                      <a:pt x="3967" y="7183"/>
                    </a:cubicBezTo>
                    <a:cubicBezTo>
                      <a:pt x="4334" y="8060"/>
                      <a:pt x="5202" y="8653"/>
                      <a:pt x="6177" y="8653"/>
                    </a:cubicBezTo>
                    <a:cubicBezTo>
                      <a:pt x="6264" y="8653"/>
                      <a:pt x="6352" y="8648"/>
                      <a:pt x="6440" y="8639"/>
                    </a:cubicBezTo>
                    <a:cubicBezTo>
                      <a:pt x="7754" y="8498"/>
                      <a:pt x="8709" y="7316"/>
                      <a:pt x="8568" y="6002"/>
                    </a:cubicBezTo>
                    <a:cubicBezTo>
                      <a:pt x="8560" y="5986"/>
                      <a:pt x="8560" y="5970"/>
                      <a:pt x="8560" y="5955"/>
                    </a:cubicBezTo>
                    <a:cubicBezTo>
                      <a:pt x="9914" y="4695"/>
                      <a:pt x="10532" y="2731"/>
                      <a:pt x="9976" y="830"/>
                    </a:cubicBezTo>
                    <a:lnTo>
                      <a:pt x="9734" y="0"/>
                    </a:ln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4"/>
              <p:cNvSpPr/>
              <p:nvPr/>
            </p:nvSpPr>
            <p:spPr>
              <a:xfrm>
                <a:off x="5188650" y="1533925"/>
                <a:ext cx="198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259" extrusionOk="0">
                    <a:moveTo>
                      <a:pt x="523" y="1"/>
                    </a:moveTo>
                    <a:cubicBezTo>
                      <a:pt x="479" y="1"/>
                      <a:pt x="438" y="25"/>
                      <a:pt x="416" y="69"/>
                    </a:cubicBezTo>
                    <a:lnTo>
                      <a:pt x="1" y="961"/>
                    </a:lnTo>
                    <a:lnTo>
                      <a:pt x="603" y="1243"/>
                    </a:lnTo>
                    <a:cubicBezTo>
                      <a:pt x="619" y="1251"/>
                      <a:pt x="635" y="1259"/>
                      <a:pt x="650" y="1259"/>
                    </a:cubicBezTo>
                    <a:cubicBezTo>
                      <a:pt x="697" y="1259"/>
                      <a:pt x="744" y="1235"/>
                      <a:pt x="768" y="1188"/>
                    </a:cubicBezTo>
                    <a:cubicBezTo>
                      <a:pt x="791" y="1126"/>
                      <a:pt x="768" y="1055"/>
                      <a:pt x="705" y="1024"/>
                    </a:cubicBezTo>
                    <a:lnTo>
                      <a:pt x="330" y="844"/>
                    </a:lnTo>
                    <a:lnTo>
                      <a:pt x="643" y="171"/>
                    </a:lnTo>
                    <a:cubicBezTo>
                      <a:pt x="674" y="116"/>
                      <a:pt x="643" y="38"/>
                      <a:pt x="580" y="15"/>
                    </a:cubicBezTo>
                    <a:cubicBezTo>
                      <a:pt x="561" y="5"/>
                      <a:pt x="542" y="1"/>
                      <a:pt x="523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4"/>
              <p:cNvSpPr/>
              <p:nvPr/>
            </p:nvSpPr>
            <p:spPr>
              <a:xfrm>
                <a:off x="4913825" y="1620075"/>
                <a:ext cx="235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232" extrusionOk="0">
                    <a:moveTo>
                      <a:pt x="134" y="1"/>
                    </a:moveTo>
                    <a:cubicBezTo>
                      <a:pt x="103" y="1"/>
                      <a:pt x="72" y="14"/>
                      <a:pt x="47" y="43"/>
                    </a:cubicBezTo>
                    <a:cubicBezTo>
                      <a:pt x="1" y="90"/>
                      <a:pt x="1" y="168"/>
                      <a:pt x="55" y="215"/>
                    </a:cubicBezTo>
                    <a:lnTo>
                      <a:pt x="595" y="716"/>
                    </a:lnTo>
                    <a:lnTo>
                      <a:pt x="314" y="1021"/>
                    </a:lnTo>
                    <a:cubicBezTo>
                      <a:pt x="267" y="1075"/>
                      <a:pt x="274" y="1154"/>
                      <a:pt x="321" y="1201"/>
                    </a:cubicBezTo>
                    <a:cubicBezTo>
                      <a:pt x="345" y="1216"/>
                      <a:pt x="376" y="1232"/>
                      <a:pt x="407" y="1232"/>
                    </a:cubicBezTo>
                    <a:cubicBezTo>
                      <a:pt x="439" y="1232"/>
                      <a:pt x="470" y="1216"/>
                      <a:pt x="493" y="1193"/>
                    </a:cubicBezTo>
                    <a:lnTo>
                      <a:pt x="939" y="700"/>
                    </a:lnTo>
                    <a:lnTo>
                      <a:pt x="220" y="35"/>
                    </a:lnTo>
                    <a:cubicBezTo>
                      <a:pt x="193" y="1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4"/>
              <p:cNvSpPr/>
              <p:nvPr/>
            </p:nvSpPr>
            <p:spPr>
              <a:xfrm>
                <a:off x="5063075" y="1705550"/>
                <a:ext cx="289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662" extrusionOk="0">
                    <a:moveTo>
                      <a:pt x="899" y="0"/>
                    </a:moveTo>
                    <a:cubicBezTo>
                      <a:pt x="637" y="0"/>
                      <a:pt x="252" y="94"/>
                      <a:pt x="40" y="473"/>
                    </a:cubicBezTo>
                    <a:cubicBezTo>
                      <a:pt x="1" y="536"/>
                      <a:pt x="24" y="614"/>
                      <a:pt x="87" y="645"/>
                    </a:cubicBezTo>
                    <a:cubicBezTo>
                      <a:pt x="102" y="653"/>
                      <a:pt x="126" y="661"/>
                      <a:pt x="141" y="661"/>
                    </a:cubicBezTo>
                    <a:cubicBezTo>
                      <a:pt x="188" y="661"/>
                      <a:pt x="228" y="638"/>
                      <a:pt x="251" y="598"/>
                    </a:cubicBezTo>
                    <a:cubicBezTo>
                      <a:pt x="424" y="291"/>
                      <a:pt x="721" y="247"/>
                      <a:pt x="885" y="247"/>
                    </a:cubicBezTo>
                    <a:cubicBezTo>
                      <a:pt x="951" y="247"/>
                      <a:pt x="995" y="254"/>
                      <a:pt x="1002" y="254"/>
                    </a:cubicBezTo>
                    <a:cubicBezTo>
                      <a:pt x="1011" y="256"/>
                      <a:pt x="1021" y="257"/>
                      <a:pt x="1029" y="257"/>
                    </a:cubicBezTo>
                    <a:cubicBezTo>
                      <a:pt x="1088" y="257"/>
                      <a:pt x="1136" y="215"/>
                      <a:pt x="1143" y="160"/>
                    </a:cubicBezTo>
                    <a:cubicBezTo>
                      <a:pt x="1159" y="90"/>
                      <a:pt x="1112" y="27"/>
                      <a:pt x="1049" y="12"/>
                    </a:cubicBezTo>
                    <a:cubicBezTo>
                      <a:pt x="1007" y="5"/>
                      <a:pt x="956" y="0"/>
                      <a:pt x="899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4"/>
              <p:cNvSpPr/>
              <p:nvPr/>
            </p:nvSpPr>
            <p:spPr>
              <a:xfrm>
                <a:off x="5066200" y="1512175"/>
                <a:ext cx="595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954" extrusionOk="0">
                    <a:moveTo>
                      <a:pt x="1298" y="1"/>
                    </a:moveTo>
                    <a:cubicBezTo>
                      <a:pt x="1245" y="1"/>
                      <a:pt x="1191" y="3"/>
                      <a:pt x="1135" y="8"/>
                    </a:cubicBezTo>
                    <a:cubicBezTo>
                      <a:pt x="627" y="55"/>
                      <a:pt x="267" y="306"/>
                      <a:pt x="142" y="517"/>
                    </a:cubicBezTo>
                    <a:cubicBezTo>
                      <a:pt x="1" y="728"/>
                      <a:pt x="71" y="885"/>
                      <a:pt x="212" y="932"/>
                    </a:cubicBezTo>
                    <a:cubicBezTo>
                      <a:pt x="260" y="948"/>
                      <a:pt x="313" y="954"/>
                      <a:pt x="368" y="954"/>
                    </a:cubicBezTo>
                    <a:cubicBezTo>
                      <a:pt x="475" y="954"/>
                      <a:pt x="592" y="931"/>
                      <a:pt x="705" y="916"/>
                    </a:cubicBezTo>
                    <a:cubicBezTo>
                      <a:pt x="877" y="892"/>
                      <a:pt x="1057" y="869"/>
                      <a:pt x="1206" y="853"/>
                    </a:cubicBezTo>
                    <a:cubicBezTo>
                      <a:pt x="1362" y="838"/>
                      <a:pt x="1542" y="830"/>
                      <a:pt x="1714" y="822"/>
                    </a:cubicBezTo>
                    <a:cubicBezTo>
                      <a:pt x="1894" y="814"/>
                      <a:pt x="2074" y="814"/>
                      <a:pt x="2207" y="744"/>
                    </a:cubicBezTo>
                    <a:cubicBezTo>
                      <a:pt x="2333" y="673"/>
                      <a:pt x="2379" y="509"/>
                      <a:pt x="2207" y="321"/>
                    </a:cubicBezTo>
                    <a:cubicBezTo>
                      <a:pt x="2061" y="161"/>
                      <a:pt x="1728" y="1"/>
                      <a:pt x="1298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4"/>
              <p:cNvSpPr/>
              <p:nvPr/>
            </p:nvSpPr>
            <p:spPr>
              <a:xfrm>
                <a:off x="4956925" y="1544150"/>
                <a:ext cx="53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399" extrusionOk="0">
                    <a:moveTo>
                      <a:pt x="1502" y="0"/>
                    </a:moveTo>
                    <a:cubicBezTo>
                      <a:pt x="1285" y="0"/>
                      <a:pt x="1022" y="56"/>
                      <a:pt x="757" y="200"/>
                    </a:cubicBezTo>
                    <a:cubicBezTo>
                      <a:pt x="303" y="443"/>
                      <a:pt x="68" y="803"/>
                      <a:pt x="37" y="1045"/>
                    </a:cubicBezTo>
                    <a:cubicBezTo>
                      <a:pt x="0" y="1281"/>
                      <a:pt x="109" y="1399"/>
                      <a:pt x="246" y="1399"/>
                    </a:cubicBezTo>
                    <a:cubicBezTo>
                      <a:pt x="254" y="1399"/>
                      <a:pt x="263" y="1398"/>
                      <a:pt x="272" y="1397"/>
                    </a:cubicBezTo>
                    <a:cubicBezTo>
                      <a:pt x="420" y="1382"/>
                      <a:pt x="569" y="1288"/>
                      <a:pt x="726" y="1194"/>
                    </a:cubicBezTo>
                    <a:cubicBezTo>
                      <a:pt x="874" y="1108"/>
                      <a:pt x="1031" y="1014"/>
                      <a:pt x="1164" y="944"/>
                    </a:cubicBezTo>
                    <a:cubicBezTo>
                      <a:pt x="1297" y="873"/>
                      <a:pt x="1461" y="795"/>
                      <a:pt x="1618" y="717"/>
                    </a:cubicBezTo>
                    <a:cubicBezTo>
                      <a:pt x="1774" y="646"/>
                      <a:pt x="1946" y="576"/>
                      <a:pt x="2040" y="458"/>
                    </a:cubicBezTo>
                    <a:cubicBezTo>
                      <a:pt x="2126" y="341"/>
                      <a:pt x="2095" y="177"/>
                      <a:pt x="1868" y="67"/>
                    </a:cubicBezTo>
                    <a:cubicBezTo>
                      <a:pt x="1776" y="26"/>
                      <a:pt x="1650" y="0"/>
                      <a:pt x="1502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4"/>
              <p:cNvSpPr/>
              <p:nvPr/>
            </p:nvSpPr>
            <p:spPr>
              <a:xfrm>
                <a:off x="5084800" y="1567425"/>
                <a:ext cx="1997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37" extrusionOk="0">
                    <a:moveTo>
                      <a:pt x="397" y="0"/>
                    </a:moveTo>
                    <a:cubicBezTo>
                      <a:pt x="223" y="0"/>
                      <a:pt x="67" y="126"/>
                      <a:pt x="39" y="310"/>
                    </a:cubicBezTo>
                    <a:cubicBezTo>
                      <a:pt x="0" y="513"/>
                      <a:pt x="141" y="701"/>
                      <a:pt x="344" y="732"/>
                    </a:cubicBezTo>
                    <a:cubicBezTo>
                      <a:pt x="364" y="736"/>
                      <a:pt x="383" y="737"/>
                      <a:pt x="402" y="737"/>
                    </a:cubicBezTo>
                    <a:cubicBezTo>
                      <a:pt x="575" y="737"/>
                      <a:pt x="731" y="611"/>
                      <a:pt x="759" y="427"/>
                    </a:cubicBezTo>
                    <a:cubicBezTo>
                      <a:pt x="798" y="224"/>
                      <a:pt x="657" y="36"/>
                      <a:pt x="454" y="5"/>
                    </a:cubicBezTo>
                    <a:cubicBezTo>
                      <a:pt x="435" y="2"/>
                      <a:pt x="416" y="0"/>
                      <a:pt x="397" y="0"/>
                    </a:cubicBezTo>
                    <a:close/>
                  </a:path>
                </a:pathLst>
              </a:custGeom>
              <a:solidFill>
                <a:srgbClr val="5019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4"/>
              <p:cNvSpPr/>
              <p:nvPr/>
            </p:nvSpPr>
            <p:spPr>
              <a:xfrm>
                <a:off x="5084975" y="1581025"/>
                <a:ext cx="258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486" extrusionOk="0">
                    <a:moveTo>
                      <a:pt x="712" y="1"/>
                    </a:moveTo>
                    <a:cubicBezTo>
                      <a:pt x="541" y="1"/>
                      <a:pt x="293" y="51"/>
                      <a:pt x="56" y="275"/>
                    </a:cubicBezTo>
                    <a:cubicBezTo>
                      <a:pt x="1" y="321"/>
                      <a:pt x="1" y="400"/>
                      <a:pt x="48" y="447"/>
                    </a:cubicBezTo>
                    <a:cubicBezTo>
                      <a:pt x="71" y="478"/>
                      <a:pt x="103" y="486"/>
                      <a:pt x="134" y="486"/>
                    </a:cubicBezTo>
                    <a:cubicBezTo>
                      <a:pt x="165" y="486"/>
                      <a:pt x="197" y="478"/>
                      <a:pt x="220" y="454"/>
                    </a:cubicBezTo>
                    <a:cubicBezTo>
                      <a:pt x="410" y="279"/>
                      <a:pt x="600" y="244"/>
                      <a:pt x="723" y="244"/>
                    </a:cubicBezTo>
                    <a:cubicBezTo>
                      <a:pt x="803" y="244"/>
                      <a:pt x="856" y="259"/>
                      <a:pt x="862" y="259"/>
                    </a:cubicBezTo>
                    <a:cubicBezTo>
                      <a:pt x="876" y="264"/>
                      <a:pt x="890" y="267"/>
                      <a:pt x="904" y="267"/>
                    </a:cubicBezTo>
                    <a:cubicBezTo>
                      <a:pt x="953" y="267"/>
                      <a:pt x="1000" y="235"/>
                      <a:pt x="1018" y="181"/>
                    </a:cubicBezTo>
                    <a:cubicBezTo>
                      <a:pt x="1034" y="118"/>
                      <a:pt x="1003" y="48"/>
                      <a:pt x="932" y="32"/>
                    </a:cubicBezTo>
                    <a:cubicBezTo>
                      <a:pt x="925" y="29"/>
                      <a:pt x="840" y="1"/>
                      <a:pt x="712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4"/>
              <p:cNvSpPr/>
              <p:nvPr/>
            </p:nvSpPr>
            <p:spPr>
              <a:xfrm>
                <a:off x="4988550" y="1595400"/>
                <a:ext cx="1977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37" extrusionOk="0">
                    <a:moveTo>
                      <a:pt x="397" y="0"/>
                    </a:moveTo>
                    <a:cubicBezTo>
                      <a:pt x="223" y="0"/>
                      <a:pt x="67" y="126"/>
                      <a:pt x="32" y="310"/>
                    </a:cubicBezTo>
                    <a:cubicBezTo>
                      <a:pt x="0" y="505"/>
                      <a:pt x="141" y="701"/>
                      <a:pt x="337" y="732"/>
                    </a:cubicBezTo>
                    <a:cubicBezTo>
                      <a:pt x="356" y="735"/>
                      <a:pt x="375" y="737"/>
                      <a:pt x="394" y="737"/>
                    </a:cubicBezTo>
                    <a:cubicBezTo>
                      <a:pt x="574" y="737"/>
                      <a:pt x="731" y="604"/>
                      <a:pt x="759" y="427"/>
                    </a:cubicBezTo>
                    <a:cubicBezTo>
                      <a:pt x="791" y="224"/>
                      <a:pt x="658" y="36"/>
                      <a:pt x="454" y="5"/>
                    </a:cubicBezTo>
                    <a:cubicBezTo>
                      <a:pt x="435" y="2"/>
                      <a:pt x="416" y="0"/>
                      <a:pt x="397" y="0"/>
                    </a:cubicBezTo>
                    <a:close/>
                  </a:path>
                </a:pathLst>
              </a:custGeom>
              <a:solidFill>
                <a:srgbClr val="5019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4"/>
              <p:cNvSpPr/>
              <p:nvPr/>
            </p:nvSpPr>
            <p:spPr>
              <a:xfrm>
                <a:off x="4988750" y="1608975"/>
                <a:ext cx="258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487" extrusionOk="0">
                    <a:moveTo>
                      <a:pt x="719" y="0"/>
                    </a:moveTo>
                    <a:cubicBezTo>
                      <a:pt x="548" y="0"/>
                      <a:pt x="296" y="48"/>
                      <a:pt x="55" y="275"/>
                    </a:cubicBezTo>
                    <a:cubicBezTo>
                      <a:pt x="0" y="322"/>
                      <a:pt x="0" y="401"/>
                      <a:pt x="47" y="448"/>
                    </a:cubicBezTo>
                    <a:cubicBezTo>
                      <a:pt x="71" y="479"/>
                      <a:pt x="102" y="487"/>
                      <a:pt x="133" y="487"/>
                    </a:cubicBezTo>
                    <a:cubicBezTo>
                      <a:pt x="165" y="487"/>
                      <a:pt x="196" y="479"/>
                      <a:pt x="219" y="455"/>
                    </a:cubicBezTo>
                    <a:cubicBezTo>
                      <a:pt x="409" y="280"/>
                      <a:pt x="599" y="245"/>
                      <a:pt x="723" y="245"/>
                    </a:cubicBezTo>
                    <a:cubicBezTo>
                      <a:pt x="803" y="245"/>
                      <a:pt x="855" y="260"/>
                      <a:pt x="861" y="260"/>
                    </a:cubicBezTo>
                    <a:cubicBezTo>
                      <a:pt x="874" y="264"/>
                      <a:pt x="886" y="267"/>
                      <a:pt x="899" y="267"/>
                    </a:cubicBezTo>
                    <a:cubicBezTo>
                      <a:pt x="950" y="267"/>
                      <a:pt x="997" y="232"/>
                      <a:pt x="1010" y="182"/>
                    </a:cubicBezTo>
                    <a:cubicBezTo>
                      <a:pt x="1033" y="119"/>
                      <a:pt x="1002" y="48"/>
                      <a:pt x="931" y="25"/>
                    </a:cubicBezTo>
                    <a:cubicBezTo>
                      <a:pt x="925" y="25"/>
                      <a:pt x="843" y="0"/>
                      <a:pt x="719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4"/>
              <p:cNvSpPr/>
              <p:nvPr/>
            </p:nvSpPr>
            <p:spPr>
              <a:xfrm>
                <a:off x="5059575" y="1614100"/>
                <a:ext cx="855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413" extrusionOk="0">
                    <a:moveTo>
                      <a:pt x="2298" y="0"/>
                    </a:moveTo>
                    <a:cubicBezTo>
                      <a:pt x="2238" y="0"/>
                      <a:pt x="2179" y="18"/>
                      <a:pt x="2120" y="55"/>
                    </a:cubicBezTo>
                    <a:cubicBezTo>
                      <a:pt x="2120" y="55"/>
                      <a:pt x="1447" y="782"/>
                      <a:pt x="649" y="1221"/>
                    </a:cubicBezTo>
                    <a:cubicBezTo>
                      <a:pt x="1" y="1573"/>
                      <a:pt x="649" y="2413"/>
                      <a:pt x="1576" y="2413"/>
                    </a:cubicBezTo>
                    <a:cubicBezTo>
                      <a:pt x="1801" y="2413"/>
                      <a:pt x="2042" y="2363"/>
                      <a:pt x="2285" y="2246"/>
                    </a:cubicBezTo>
                    <a:cubicBezTo>
                      <a:pt x="3422" y="1698"/>
                      <a:pt x="2886" y="0"/>
                      <a:pt x="2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4"/>
              <p:cNvSpPr/>
              <p:nvPr/>
            </p:nvSpPr>
            <p:spPr>
              <a:xfrm>
                <a:off x="5037850" y="1558725"/>
                <a:ext cx="4150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2834" extrusionOk="0">
                    <a:moveTo>
                      <a:pt x="125" y="1"/>
                    </a:moveTo>
                    <a:cubicBezTo>
                      <a:pt x="55" y="1"/>
                      <a:pt x="0" y="55"/>
                      <a:pt x="0" y="126"/>
                    </a:cubicBezTo>
                    <a:lnTo>
                      <a:pt x="8" y="2426"/>
                    </a:lnTo>
                    <a:cubicBezTo>
                      <a:pt x="8" y="2512"/>
                      <a:pt x="47" y="2598"/>
                      <a:pt x="118" y="2653"/>
                    </a:cubicBezTo>
                    <a:cubicBezTo>
                      <a:pt x="212" y="2724"/>
                      <a:pt x="399" y="2833"/>
                      <a:pt x="697" y="2833"/>
                    </a:cubicBezTo>
                    <a:cubicBezTo>
                      <a:pt x="924" y="2833"/>
                      <a:pt x="1213" y="2771"/>
                      <a:pt x="1573" y="2567"/>
                    </a:cubicBezTo>
                    <a:cubicBezTo>
                      <a:pt x="1636" y="2536"/>
                      <a:pt x="1659" y="2465"/>
                      <a:pt x="1620" y="2403"/>
                    </a:cubicBezTo>
                    <a:cubicBezTo>
                      <a:pt x="1598" y="2365"/>
                      <a:pt x="1558" y="2342"/>
                      <a:pt x="1514" y="2342"/>
                    </a:cubicBezTo>
                    <a:cubicBezTo>
                      <a:pt x="1495" y="2342"/>
                      <a:pt x="1475" y="2346"/>
                      <a:pt x="1456" y="2356"/>
                    </a:cubicBezTo>
                    <a:cubicBezTo>
                      <a:pt x="1133" y="2535"/>
                      <a:pt x="882" y="2593"/>
                      <a:pt x="694" y="2593"/>
                    </a:cubicBezTo>
                    <a:cubicBezTo>
                      <a:pt x="472" y="2593"/>
                      <a:pt x="338" y="2513"/>
                      <a:pt x="274" y="2458"/>
                    </a:cubicBezTo>
                    <a:cubicBezTo>
                      <a:pt x="258" y="2450"/>
                      <a:pt x="258" y="2442"/>
                      <a:pt x="258" y="2426"/>
                    </a:cubicBezTo>
                    <a:lnTo>
                      <a:pt x="243" y="118"/>
                    </a:lnTo>
                    <a:cubicBezTo>
                      <a:pt x="243" y="55"/>
                      <a:pt x="188" y="1"/>
                      <a:pt x="125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4"/>
              <p:cNvSpPr/>
              <p:nvPr/>
            </p:nvSpPr>
            <p:spPr>
              <a:xfrm>
                <a:off x="5189050" y="1577750"/>
                <a:ext cx="4912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60" extrusionOk="0">
                    <a:moveTo>
                      <a:pt x="988" y="246"/>
                    </a:moveTo>
                    <a:cubicBezTo>
                      <a:pt x="1261" y="246"/>
                      <a:pt x="1513" y="427"/>
                      <a:pt x="1597" y="703"/>
                    </a:cubicBezTo>
                    <a:cubicBezTo>
                      <a:pt x="1644" y="859"/>
                      <a:pt x="1628" y="1031"/>
                      <a:pt x="1542" y="1180"/>
                    </a:cubicBezTo>
                    <a:cubicBezTo>
                      <a:pt x="1464" y="1329"/>
                      <a:pt x="1331" y="1438"/>
                      <a:pt x="1166" y="1493"/>
                    </a:cubicBezTo>
                    <a:cubicBezTo>
                      <a:pt x="1109" y="1509"/>
                      <a:pt x="1052" y="1517"/>
                      <a:pt x="994" y="1517"/>
                    </a:cubicBezTo>
                    <a:cubicBezTo>
                      <a:pt x="886" y="1517"/>
                      <a:pt x="778" y="1489"/>
                      <a:pt x="681" y="1438"/>
                    </a:cubicBezTo>
                    <a:cubicBezTo>
                      <a:pt x="533" y="1360"/>
                      <a:pt x="423" y="1227"/>
                      <a:pt x="376" y="1063"/>
                    </a:cubicBezTo>
                    <a:cubicBezTo>
                      <a:pt x="274" y="726"/>
                      <a:pt x="470" y="366"/>
                      <a:pt x="807" y="272"/>
                    </a:cubicBezTo>
                    <a:cubicBezTo>
                      <a:pt x="867" y="254"/>
                      <a:pt x="928" y="246"/>
                      <a:pt x="988" y="246"/>
                    </a:cubicBezTo>
                    <a:close/>
                    <a:moveTo>
                      <a:pt x="988" y="0"/>
                    </a:moveTo>
                    <a:cubicBezTo>
                      <a:pt x="905" y="0"/>
                      <a:pt x="820" y="12"/>
                      <a:pt x="736" y="38"/>
                    </a:cubicBezTo>
                    <a:cubicBezTo>
                      <a:pt x="267" y="171"/>
                      <a:pt x="1" y="664"/>
                      <a:pt x="141" y="1133"/>
                    </a:cubicBezTo>
                    <a:cubicBezTo>
                      <a:pt x="204" y="1360"/>
                      <a:pt x="361" y="1540"/>
                      <a:pt x="564" y="1657"/>
                    </a:cubicBezTo>
                    <a:cubicBezTo>
                      <a:pt x="697" y="1728"/>
                      <a:pt x="838" y="1759"/>
                      <a:pt x="986" y="1759"/>
                    </a:cubicBezTo>
                    <a:cubicBezTo>
                      <a:pt x="1065" y="1759"/>
                      <a:pt x="1151" y="1751"/>
                      <a:pt x="1237" y="1728"/>
                    </a:cubicBezTo>
                    <a:cubicBezTo>
                      <a:pt x="1699" y="1587"/>
                      <a:pt x="1965" y="1094"/>
                      <a:pt x="1832" y="632"/>
                    </a:cubicBezTo>
                    <a:cubicBezTo>
                      <a:pt x="1716" y="248"/>
                      <a:pt x="1365" y="0"/>
                      <a:pt x="9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4"/>
              <p:cNvSpPr/>
              <p:nvPr/>
            </p:nvSpPr>
            <p:spPr>
              <a:xfrm>
                <a:off x="4918525" y="1658525"/>
                <a:ext cx="456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1760" extrusionOk="0">
                    <a:moveTo>
                      <a:pt x="908" y="242"/>
                    </a:moveTo>
                    <a:cubicBezTo>
                      <a:pt x="1182" y="242"/>
                      <a:pt x="1440" y="422"/>
                      <a:pt x="1518" y="696"/>
                    </a:cubicBezTo>
                    <a:cubicBezTo>
                      <a:pt x="1565" y="860"/>
                      <a:pt x="1550" y="1032"/>
                      <a:pt x="1471" y="1181"/>
                    </a:cubicBezTo>
                    <a:cubicBezTo>
                      <a:pt x="1385" y="1329"/>
                      <a:pt x="1252" y="1439"/>
                      <a:pt x="1088" y="1494"/>
                    </a:cubicBezTo>
                    <a:cubicBezTo>
                      <a:pt x="1029" y="1510"/>
                      <a:pt x="971" y="1518"/>
                      <a:pt x="912" y="1518"/>
                    </a:cubicBezTo>
                    <a:cubicBezTo>
                      <a:pt x="637" y="1518"/>
                      <a:pt x="382" y="1341"/>
                      <a:pt x="298" y="1063"/>
                    </a:cubicBezTo>
                    <a:cubicBezTo>
                      <a:pt x="251" y="899"/>
                      <a:pt x="266" y="727"/>
                      <a:pt x="352" y="578"/>
                    </a:cubicBezTo>
                    <a:cubicBezTo>
                      <a:pt x="431" y="429"/>
                      <a:pt x="564" y="320"/>
                      <a:pt x="728" y="273"/>
                    </a:cubicBezTo>
                    <a:cubicBezTo>
                      <a:pt x="791" y="250"/>
                      <a:pt x="853" y="242"/>
                      <a:pt x="908" y="242"/>
                    </a:cubicBezTo>
                    <a:close/>
                    <a:moveTo>
                      <a:pt x="913" y="1"/>
                    </a:moveTo>
                    <a:cubicBezTo>
                      <a:pt x="829" y="1"/>
                      <a:pt x="743" y="13"/>
                      <a:pt x="658" y="38"/>
                    </a:cubicBezTo>
                    <a:cubicBezTo>
                      <a:pt x="431" y="101"/>
                      <a:pt x="251" y="250"/>
                      <a:pt x="133" y="461"/>
                    </a:cubicBezTo>
                    <a:cubicBezTo>
                      <a:pt x="24" y="664"/>
                      <a:pt x="0" y="907"/>
                      <a:pt x="63" y="1134"/>
                    </a:cubicBezTo>
                    <a:cubicBezTo>
                      <a:pt x="133" y="1353"/>
                      <a:pt x="282" y="1541"/>
                      <a:pt x="485" y="1658"/>
                    </a:cubicBezTo>
                    <a:cubicBezTo>
                      <a:pt x="618" y="1728"/>
                      <a:pt x="767" y="1760"/>
                      <a:pt x="908" y="1760"/>
                    </a:cubicBezTo>
                    <a:cubicBezTo>
                      <a:pt x="994" y="1760"/>
                      <a:pt x="1080" y="1752"/>
                      <a:pt x="1158" y="1728"/>
                    </a:cubicBezTo>
                    <a:cubicBezTo>
                      <a:pt x="1385" y="1658"/>
                      <a:pt x="1573" y="1509"/>
                      <a:pt x="1683" y="1298"/>
                    </a:cubicBezTo>
                    <a:cubicBezTo>
                      <a:pt x="1800" y="1095"/>
                      <a:pt x="1823" y="852"/>
                      <a:pt x="1753" y="633"/>
                    </a:cubicBezTo>
                    <a:cubicBezTo>
                      <a:pt x="1644" y="249"/>
                      <a:pt x="1294" y="1"/>
                      <a:pt x="9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4"/>
              <p:cNvSpPr/>
              <p:nvPr/>
            </p:nvSpPr>
            <p:spPr>
              <a:xfrm>
                <a:off x="5266525" y="1814775"/>
                <a:ext cx="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1" extrusionOk="0">
                    <a:moveTo>
                      <a:pt x="31" y="1"/>
                    </a:moveTo>
                    <a:lnTo>
                      <a:pt x="0" y="1"/>
                    </a:lnTo>
                    <a:cubicBezTo>
                      <a:pt x="8" y="1"/>
                      <a:pt x="16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A7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4"/>
              <p:cNvSpPr/>
              <p:nvPr/>
            </p:nvSpPr>
            <p:spPr>
              <a:xfrm>
                <a:off x="4963700" y="1814600"/>
                <a:ext cx="18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8" extrusionOk="0">
                    <a:moveTo>
                      <a:pt x="1" y="0"/>
                    </a:moveTo>
                    <a:cubicBezTo>
                      <a:pt x="1" y="0"/>
                      <a:pt x="1" y="8"/>
                      <a:pt x="1" y="8"/>
                    </a:cubicBezTo>
                    <a:cubicBezTo>
                      <a:pt x="24" y="8"/>
                      <a:pt x="48" y="8"/>
                      <a:pt x="71" y="0"/>
                    </a:cubicBezTo>
                    <a:close/>
                  </a:path>
                </a:pathLst>
              </a:custGeom>
              <a:solidFill>
                <a:srgbClr val="FFA7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4"/>
              <p:cNvSpPr/>
              <p:nvPr/>
            </p:nvSpPr>
            <p:spPr>
              <a:xfrm>
                <a:off x="5022975" y="1959150"/>
                <a:ext cx="184500" cy="21382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553" extrusionOk="0">
                    <a:moveTo>
                      <a:pt x="7379" y="0"/>
                    </a:moveTo>
                    <a:lnTo>
                      <a:pt x="1" y="8"/>
                    </a:lnTo>
                    <a:lnTo>
                      <a:pt x="3287" y="8263"/>
                    </a:lnTo>
                    <a:cubicBezTo>
                      <a:pt x="3357" y="8451"/>
                      <a:pt x="3522" y="8545"/>
                      <a:pt x="3686" y="8552"/>
                    </a:cubicBezTo>
                    <a:cubicBezTo>
                      <a:pt x="3850" y="8545"/>
                      <a:pt x="4015" y="8451"/>
                      <a:pt x="4093" y="8263"/>
                    </a:cubicBez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4"/>
              <p:cNvSpPr/>
              <p:nvPr/>
            </p:nvSpPr>
            <p:spPr>
              <a:xfrm>
                <a:off x="4786675" y="1814600"/>
                <a:ext cx="651800" cy="562600"/>
              </a:xfrm>
              <a:custGeom>
                <a:avLst/>
                <a:gdLst/>
                <a:ahLst/>
                <a:cxnLst/>
                <a:rect l="l" t="t" r="r" b="b"/>
                <a:pathLst>
                  <a:path w="26072" h="22504" extrusionOk="0">
                    <a:moveTo>
                      <a:pt x="7152" y="0"/>
                    </a:moveTo>
                    <a:cubicBezTo>
                      <a:pt x="7129" y="8"/>
                      <a:pt x="7105" y="8"/>
                      <a:pt x="7082" y="8"/>
                    </a:cubicBezTo>
                    <a:cubicBezTo>
                      <a:pt x="4500" y="63"/>
                      <a:pt x="3678" y="1033"/>
                      <a:pt x="1949" y="2997"/>
                    </a:cubicBezTo>
                    <a:lnTo>
                      <a:pt x="1" y="16549"/>
                    </a:lnTo>
                    <a:lnTo>
                      <a:pt x="6002" y="22362"/>
                    </a:lnTo>
                    <a:cubicBezTo>
                      <a:pt x="6002" y="22362"/>
                      <a:pt x="11670" y="22503"/>
                      <a:pt x="13039" y="22503"/>
                    </a:cubicBezTo>
                    <a:cubicBezTo>
                      <a:pt x="13075" y="22503"/>
                      <a:pt x="13108" y="22503"/>
                      <a:pt x="13138" y="22503"/>
                    </a:cubicBezTo>
                    <a:cubicBezTo>
                      <a:pt x="13150" y="22503"/>
                      <a:pt x="13162" y="22503"/>
                      <a:pt x="13174" y="22503"/>
                    </a:cubicBezTo>
                    <a:cubicBezTo>
                      <a:pt x="14918" y="22503"/>
                      <a:pt x="20759" y="21400"/>
                      <a:pt x="20759" y="21400"/>
                    </a:cubicBezTo>
                    <a:lnTo>
                      <a:pt x="26072" y="10884"/>
                    </a:lnTo>
                    <a:lnTo>
                      <a:pt x="24992" y="3263"/>
                    </a:lnTo>
                    <a:lnTo>
                      <a:pt x="24914" y="3372"/>
                    </a:lnTo>
                    <a:cubicBezTo>
                      <a:pt x="23200" y="1424"/>
                      <a:pt x="21792" y="78"/>
                      <a:pt x="19225" y="8"/>
                    </a:cubicBezTo>
                    <a:lnTo>
                      <a:pt x="19194" y="8"/>
                    </a:lnTo>
                    <a:cubicBezTo>
                      <a:pt x="19171" y="8"/>
                      <a:pt x="19155" y="8"/>
                      <a:pt x="19131" y="0"/>
                    </a:cubicBezTo>
                    <a:lnTo>
                      <a:pt x="19131" y="8"/>
                    </a:lnTo>
                    <a:lnTo>
                      <a:pt x="16870" y="5681"/>
                    </a:lnTo>
                    <a:lnTo>
                      <a:pt x="16831" y="5782"/>
                    </a:lnTo>
                    <a:lnTo>
                      <a:pt x="13545" y="14045"/>
                    </a:lnTo>
                    <a:cubicBezTo>
                      <a:pt x="13467" y="14233"/>
                      <a:pt x="13310" y="14327"/>
                      <a:pt x="13138" y="14334"/>
                    </a:cubicBezTo>
                    <a:cubicBezTo>
                      <a:pt x="12974" y="14327"/>
                      <a:pt x="12809" y="14233"/>
                      <a:pt x="12739" y="14045"/>
                    </a:cubicBezTo>
                    <a:lnTo>
                      <a:pt x="9453" y="5790"/>
                    </a:lnTo>
                    <a:lnTo>
                      <a:pt x="9406" y="5681"/>
                    </a:lnTo>
                    <a:lnTo>
                      <a:pt x="715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4"/>
              <p:cNvSpPr/>
              <p:nvPr/>
            </p:nvSpPr>
            <p:spPr>
              <a:xfrm>
                <a:off x="4566425" y="1978650"/>
                <a:ext cx="23905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523" extrusionOk="0">
                    <a:moveTo>
                      <a:pt x="2524" y="0"/>
                    </a:moveTo>
                    <a:cubicBezTo>
                      <a:pt x="2512" y="0"/>
                      <a:pt x="2500" y="1"/>
                      <a:pt x="2488" y="3"/>
                    </a:cubicBezTo>
                    <a:cubicBezTo>
                      <a:pt x="1996" y="73"/>
                      <a:pt x="2418" y="1716"/>
                      <a:pt x="2418" y="1716"/>
                    </a:cubicBezTo>
                    <a:cubicBezTo>
                      <a:pt x="2418" y="1716"/>
                      <a:pt x="1786" y="313"/>
                      <a:pt x="1453" y="313"/>
                    </a:cubicBezTo>
                    <a:cubicBezTo>
                      <a:pt x="1416" y="313"/>
                      <a:pt x="1382" y="331"/>
                      <a:pt x="1354" y="370"/>
                    </a:cubicBezTo>
                    <a:cubicBezTo>
                      <a:pt x="1135" y="683"/>
                      <a:pt x="1456" y="1388"/>
                      <a:pt x="1604" y="1669"/>
                    </a:cubicBezTo>
                    <a:cubicBezTo>
                      <a:pt x="1441" y="1381"/>
                      <a:pt x="1007" y="699"/>
                      <a:pt x="525" y="699"/>
                    </a:cubicBezTo>
                    <a:cubicBezTo>
                      <a:pt x="522" y="699"/>
                      <a:pt x="519" y="699"/>
                      <a:pt x="517" y="699"/>
                    </a:cubicBezTo>
                    <a:cubicBezTo>
                      <a:pt x="0" y="715"/>
                      <a:pt x="1260" y="2616"/>
                      <a:pt x="1643" y="3172"/>
                    </a:cubicBezTo>
                    <a:lnTo>
                      <a:pt x="1792" y="3602"/>
                    </a:lnTo>
                    <a:cubicBezTo>
                      <a:pt x="2058" y="4361"/>
                      <a:pt x="2332" y="5065"/>
                      <a:pt x="2888" y="5699"/>
                    </a:cubicBezTo>
                    <a:cubicBezTo>
                      <a:pt x="3443" y="6348"/>
                      <a:pt x="4179" y="6873"/>
                      <a:pt x="5024" y="7178"/>
                    </a:cubicBezTo>
                    <a:cubicBezTo>
                      <a:pt x="5672" y="7414"/>
                      <a:pt x="6361" y="7522"/>
                      <a:pt x="7056" y="7522"/>
                    </a:cubicBezTo>
                    <a:cubicBezTo>
                      <a:pt x="7166" y="7522"/>
                      <a:pt x="7276" y="7520"/>
                      <a:pt x="7387" y="7514"/>
                    </a:cubicBezTo>
                    <a:cubicBezTo>
                      <a:pt x="7574" y="7506"/>
                      <a:pt x="9562" y="7154"/>
                      <a:pt x="9546" y="7115"/>
                    </a:cubicBezTo>
                    <a:cubicBezTo>
                      <a:pt x="9546" y="7115"/>
                      <a:pt x="7864" y="3071"/>
                      <a:pt x="7864" y="3070"/>
                    </a:cubicBezTo>
                    <a:lnTo>
                      <a:pt x="7864" y="3070"/>
                    </a:lnTo>
                    <a:cubicBezTo>
                      <a:pt x="7872" y="3101"/>
                      <a:pt x="7355" y="3312"/>
                      <a:pt x="7301" y="3336"/>
                    </a:cubicBezTo>
                    <a:cubicBezTo>
                      <a:pt x="7019" y="3492"/>
                      <a:pt x="6737" y="3672"/>
                      <a:pt x="6409" y="3727"/>
                    </a:cubicBezTo>
                    <a:cubicBezTo>
                      <a:pt x="6345" y="3736"/>
                      <a:pt x="6281" y="3741"/>
                      <a:pt x="6217" y="3741"/>
                    </a:cubicBezTo>
                    <a:cubicBezTo>
                      <a:pt x="5851" y="3741"/>
                      <a:pt x="5494" y="3594"/>
                      <a:pt x="5227" y="3367"/>
                    </a:cubicBezTo>
                    <a:cubicBezTo>
                      <a:pt x="4969" y="3148"/>
                      <a:pt x="4797" y="2874"/>
                      <a:pt x="4664" y="2585"/>
                    </a:cubicBezTo>
                    <a:cubicBezTo>
                      <a:pt x="4523" y="2256"/>
                      <a:pt x="4554" y="1935"/>
                      <a:pt x="4499" y="1591"/>
                    </a:cubicBezTo>
                    <a:cubicBezTo>
                      <a:pt x="4460" y="1356"/>
                      <a:pt x="4405" y="1043"/>
                      <a:pt x="4179" y="887"/>
                    </a:cubicBezTo>
                    <a:cubicBezTo>
                      <a:pt x="4137" y="858"/>
                      <a:pt x="4097" y="845"/>
                      <a:pt x="4057" y="845"/>
                    </a:cubicBezTo>
                    <a:cubicBezTo>
                      <a:pt x="3747" y="845"/>
                      <a:pt x="3518" y="1652"/>
                      <a:pt x="3445" y="1652"/>
                    </a:cubicBezTo>
                    <a:cubicBezTo>
                      <a:pt x="3437" y="1652"/>
                      <a:pt x="3431" y="1643"/>
                      <a:pt x="3427" y="1622"/>
                    </a:cubicBezTo>
                    <a:cubicBezTo>
                      <a:pt x="3382" y="1401"/>
                      <a:pt x="3007" y="0"/>
                      <a:pt x="2524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4"/>
              <p:cNvSpPr/>
              <p:nvPr/>
            </p:nvSpPr>
            <p:spPr>
              <a:xfrm>
                <a:off x="4939850" y="1872750"/>
                <a:ext cx="142025" cy="257425"/>
              </a:xfrm>
              <a:custGeom>
                <a:avLst/>
                <a:gdLst/>
                <a:ahLst/>
                <a:cxnLst/>
                <a:rect l="l" t="t" r="r" b="b"/>
                <a:pathLst>
                  <a:path w="5681" h="10297" extrusionOk="0">
                    <a:moveTo>
                      <a:pt x="0" y="6250"/>
                    </a:moveTo>
                    <a:cubicBezTo>
                      <a:pt x="0" y="6250"/>
                      <a:pt x="0" y="6250"/>
                      <a:pt x="0" y="6250"/>
                    </a:cubicBezTo>
                    <a:lnTo>
                      <a:pt x="0" y="6250"/>
                    </a:lnTo>
                    <a:cubicBezTo>
                      <a:pt x="0" y="6250"/>
                      <a:pt x="0" y="6250"/>
                      <a:pt x="0" y="6250"/>
                    </a:cubicBezTo>
                    <a:close/>
                    <a:moveTo>
                      <a:pt x="3959" y="0"/>
                    </a:moveTo>
                    <a:cubicBezTo>
                      <a:pt x="3933" y="0"/>
                      <a:pt x="3907" y="9"/>
                      <a:pt x="3881" y="29"/>
                    </a:cubicBezTo>
                    <a:cubicBezTo>
                      <a:pt x="3506" y="311"/>
                      <a:pt x="3670" y="1101"/>
                      <a:pt x="3748" y="1406"/>
                    </a:cubicBezTo>
                    <a:cubicBezTo>
                      <a:pt x="3654" y="1109"/>
                      <a:pt x="3396" y="389"/>
                      <a:pt x="3013" y="287"/>
                    </a:cubicBezTo>
                    <a:cubicBezTo>
                      <a:pt x="2996" y="283"/>
                      <a:pt x="2981" y="281"/>
                      <a:pt x="2966" y="281"/>
                    </a:cubicBezTo>
                    <a:cubicBezTo>
                      <a:pt x="2562" y="281"/>
                      <a:pt x="3161" y="1946"/>
                      <a:pt x="3161" y="1946"/>
                    </a:cubicBezTo>
                    <a:cubicBezTo>
                      <a:pt x="3161" y="1946"/>
                      <a:pt x="2442" y="674"/>
                      <a:pt x="1993" y="674"/>
                    </a:cubicBezTo>
                    <a:cubicBezTo>
                      <a:pt x="1955" y="674"/>
                      <a:pt x="1919" y="683"/>
                      <a:pt x="1886" y="702"/>
                    </a:cubicBezTo>
                    <a:cubicBezTo>
                      <a:pt x="1456" y="952"/>
                      <a:pt x="2207" y="2283"/>
                      <a:pt x="2332" y="2478"/>
                    </a:cubicBezTo>
                    <a:cubicBezTo>
                      <a:pt x="2348" y="2503"/>
                      <a:pt x="2346" y="2514"/>
                      <a:pt x="2328" y="2514"/>
                    </a:cubicBezTo>
                    <a:cubicBezTo>
                      <a:pt x="2236" y="2514"/>
                      <a:pt x="1749" y="2236"/>
                      <a:pt x="1455" y="2236"/>
                    </a:cubicBezTo>
                    <a:cubicBezTo>
                      <a:pt x="1344" y="2236"/>
                      <a:pt x="1261" y="2275"/>
                      <a:pt x="1236" y="2384"/>
                    </a:cubicBezTo>
                    <a:cubicBezTo>
                      <a:pt x="1174" y="2635"/>
                      <a:pt x="1354" y="2909"/>
                      <a:pt x="1495" y="3104"/>
                    </a:cubicBezTo>
                    <a:cubicBezTo>
                      <a:pt x="1698" y="3394"/>
                      <a:pt x="1948" y="3621"/>
                      <a:pt x="2074" y="3949"/>
                    </a:cubicBezTo>
                    <a:cubicBezTo>
                      <a:pt x="2183" y="4247"/>
                      <a:pt x="2246" y="4560"/>
                      <a:pt x="2207" y="4873"/>
                    </a:cubicBezTo>
                    <a:cubicBezTo>
                      <a:pt x="2160" y="5264"/>
                      <a:pt x="1941" y="5655"/>
                      <a:pt x="1565" y="5858"/>
                    </a:cubicBezTo>
                    <a:cubicBezTo>
                      <a:pt x="1276" y="6023"/>
                      <a:pt x="939" y="6062"/>
                      <a:pt x="611" y="6117"/>
                    </a:cubicBezTo>
                    <a:cubicBezTo>
                      <a:pt x="561" y="6124"/>
                      <a:pt x="103" y="6254"/>
                      <a:pt x="15" y="6254"/>
                    </a:cubicBezTo>
                    <a:cubicBezTo>
                      <a:pt x="7" y="6254"/>
                      <a:pt x="2" y="6253"/>
                      <a:pt x="0" y="6250"/>
                    </a:cubicBezTo>
                    <a:lnTo>
                      <a:pt x="0" y="6250"/>
                    </a:lnTo>
                    <a:cubicBezTo>
                      <a:pt x="24" y="6309"/>
                      <a:pt x="1596" y="10295"/>
                      <a:pt x="1596" y="10295"/>
                    </a:cubicBezTo>
                    <a:cubicBezTo>
                      <a:pt x="1597" y="10296"/>
                      <a:pt x="1598" y="10296"/>
                      <a:pt x="1600" y="10296"/>
                    </a:cubicBezTo>
                    <a:cubicBezTo>
                      <a:pt x="1683" y="10296"/>
                      <a:pt x="3376" y="9393"/>
                      <a:pt x="3521" y="9285"/>
                    </a:cubicBezTo>
                    <a:cubicBezTo>
                      <a:pt x="4163" y="8832"/>
                      <a:pt x="4703" y="8260"/>
                      <a:pt x="5078" y="7603"/>
                    </a:cubicBezTo>
                    <a:cubicBezTo>
                      <a:pt x="5501" y="6860"/>
                      <a:pt x="5681" y="6023"/>
                      <a:pt x="5649" y="5201"/>
                    </a:cubicBezTo>
                    <a:cubicBezTo>
                      <a:pt x="5610" y="4395"/>
                      <a:pt x="5321" y="3699"/>
                      <a:pt x="4984" y="2971"/>
                    </a:cubicBezTo>
                    <a:lnTo>
                      <a:pt x="4789" y="2556"/>
                    </a:lnTo>
                    <a:cubicBezTo>
                      <a:pt x="4686" y="1949"/>
                      <a:pt x="4331" y="0"/>
                      <a:pt x="39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4"/>
              <p:cNvSpPr/>
              <p:nvPr/>
            </p:nvSpPr>
            <p:spPr>
              <a:xfrm>
                <a:off x="4938275" y="1878650"/>
                <a:ext cx="142225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5689" h="10287" extrusionOk="0">
                    <a:moveTo>
                      <a:pt x="1" y="6233"/>
                    </a:moveTo>
                    <a:lnTo>
                      <a:pt x="1" y="6233"/>
                    </a:lnTo>
                    <a:cubicBezTo>
                      <a:pt x="1" y="6233"/>
                      <a:pt x="1" y="6233"/>
                      <a:pt x="1" y="6233"/>
                    </a:cubicBezTo>
                    <a:lnTo>
                      <a:pt x="1" y="6233"/>
                    </a:lnTo>
                    <a:cubicBezTo>
                      <a:pt x="1" y="6233"/>
                      <a:pt x="1" y="6233"/>
                      <a:pt x="1" y="6233"/>
                    </a:cubicBezTo>
                    <a:close/>
                    <a:moveTo>
                      <a:pt x="3990" y="0"/>
                    </a:moveTo>
                    <a:cubicBezTo>
                      <a:pt x="3964" y="0"/>
                      <a:pt x="3939" y="9"/>
                      <a:pt x="3913" y="28"/>
                    </a:cubicBezTo>
                    <a:cubicBezTo>
                      <a:pt x="3537" y="317"/>
                      <a:pt x="3694" y="1100"/>
                      <a:pt x="3772" y="1413"/>
                    </a:cubicBezTo>
                    <a:cubicBezTo>
                      <a:pt x="3686" y="1108"/>
                      <a:pt x="3428" y="388"/>
                      <a:pt x="3044" y="286"/>
                    </a:cubicBezTo>
                    <a:cubicBezTo>
                      <a:pt x="3028" y="282"/>
                      <a:pt x="3012" y="280"/>
                      <a:pt x="2998" y="280"/>
                    </a:cubicBezTo>
                    <a:cubicBezTo>
                      <a:pt x="2594" y="280"/>
                      <a:pt x="3185" y="1945"/>
                      <a:pt x="3185" y="1945"/>
                    </a:cubicBezTo>
                    <a:cubicBezTo>
                      <a:pt x="3185" y="1945"/>
                      <a:pt x="2469" y="666"/>
                      <a:pt x="2021" y="666"/>
                    </a:cubicBezTo>
                    <a:cubicBezTo>
                      <a:pt x="1985" y="666"/>
                      <a:pt x="1950" y="675"/>
                      <a:pt x="1918" y="693"/>
                    </a:cubicBezTo>
                    <a:cubicBezTo>
                      <a:pt x="1487" y="943"/>
                      <a:pt x="2231" y="2274"/>
                      <a:pt x="2356" y="2477"/>
                    </a:cubicBezTo>
                    <a:cubicBezTo>
                      <a:pt x="2371" y="2500"/>
                      <a:pt x="2368" y="2510"/>
                      <a:pt x="2351" y="2510"/>
                    </a:cubicBezTo>
                    <a:cubicBezTo>
                      <a:pt x="2261" y="2510"/>
                      <a:pt x="1771" y="2227"/>
                      <a:pt x="1474" y="2227"/>
                    </a:cubicBezTo>
                    <a:cubicBezTo>
                      <a:pt x="1363" y="2227"/>
                      <a:pt x="1279" y="2267"/>
                      <a:pt x="1253" y="2375"/>
                    </a:cubicBezTo>
                    <a:cubicBezTo>
                      <a:pt x="1198" y="2626"/>
                      <a:pt x="1378" y="2899"/>
                      <a:pt x="1511" y="3095"/>
                    </a:cubicBezTo>
                    <a:cubicBezTo>
                      <a:pt x="1714" y="3385"/>
                      <a:pt x="1965" y="3612"/>
                      <a:pt x="2090" y="3948"/>
                    </a:cubicBezTo>
                    <a:cubicBezTo>
                      <a:pt x="2199" y="4237"/>
                      <a:pt x="2254" y="4558"/>
                      <a:pt x="2215" y="4871"/>
                    </a:cubicBezTo>
                    <a:cubicBezTo>
                      <a:pt x="2168" y="5255"/>
                      <a:pt x="1941" y="5646"/>
                      <a:pt x="1573" y="5849"/>
                    </a:cubicBezTo>
                    <a:cubicBezTo>
                      <a:pt x="1284" y="6014"/>
                      <a:pt x="940" y="6045"/>
                      <a:pt x="611" y="6100"/>
                    </a:cubicBezTo>
                    <a:cubicBezTo>
                      <a:pt x="561" y="6107"/>
                      <a:pt x="104" y="6237"/>
                      <a:pt x="15" y="6237"/>
                    </a:cubicBezTo>
                    <a:cubicBezTo>
                      <a:pt x="7" y="6237"/>
                      <a:pt x="2" y="6236"/>
                      <a:pt x="1" y="6233"/>
                    </a:cubicBezTo>
                    <a:lnTo>
                      <a:pt x="1" y="6233"/>
                    </a:lnTo>
                    <a:cubicBezTo>
                      <a:pt x="24" y="6292"/>
                      <a:pt x="1581" y="10286"/>
                      <a:pt x="1581" y="10286"/>
                    </a:cubicBezTo>
                    <a:cubicBezTo>
                      <a:pt x="1581" y="10287"/>
                      <a:pt x="1582" y="10287"/>
                      <a:pt x="1584" y="10287"/>
                    </a:cubicBezTo>
                    <a:cubicBezTo>
                      <a:pt x="1661" y="10287"/>
                      <a:pt x="3360" y="9392"/>
                      <a:pt x="3506" y="9284"/>
                    </a:cubicBezTo>
                    <a:cubicBezTo>
                      <a:pt x="4148" y="8838"/>
                      <a:pt x="4695" y="8267"/>
                      <a:pt x="5071" y="7610"/>
                    </a:cubicBezTo>
                    <a:cubicBezTo>
                      <a:pt x="5493" y="6874"/>
                      <a:pt x="5689" y="6037"/>
                      <a:pt x="5658" y="5216"/>
                    </a:cubicBezTo>
                    <a:cubicBezTo>
                      <a:pt x="5619" y="4402"/>
                      <a:pt x="5337" y="3705"/>
                      <a:pt x="5000" y="2978"/>
                    </a:cubicBezTo>
                    <a:lnTo>
                      <a:pt x="4813" y="2563"/>
                    </a:lnTo>
                    <a:cubicBezTo>
                      <a:pt x="4710" y="1955"/>
                      <a:pt x="4367" y="0"/>
                      <a:pt x="3990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4"/>
              <p:cNvSpPr/>
              <p:nvPr/>
            </p:nvSpPr>
            <p:spPr>
              <a:xfrm>
                <a:off x="4711200" y="2021025"/>
                <a:ext cx="347200" cy="311250"/>
              </a:xfrm>
              <a:custGeom>
                <a:avLst/>
                <a:gdLst/>
                <a:ahLst/>
                <a:cxnLst/>
                <a:rect l="l" t="t" r="r" b="b"/>
                <a:pathLst>
                  <a:path w="13888" h="12450" extrusionOk="0">
                    <a:moveTo>
                      <a:pt x="7585" y="0"/>
                    </a:moveTo>
                    <a:cubicBezTo>
                      <a:pt x="7467" y="0"/>
                      <a:pt x="7348" y="7"/>
                      <a:pt x="7229" y="21"/>
                    </a:cubicBezTo>
                    <a:lnTo>
                      <a:pt x="3059" y="514"/>
                    </a:lnTo>
                    <a:cubicBezTo>
                      <a:pt x="1650" y="686"/>
                      <a:pt x="571" y="1837"/>
                      <a:pt x="477" y="3284"/>
                    </a:cubicBezTo>
                    <a:lnTo>
                      <a:pt x="117" y="9066"/>
                    </a:lnTo>
                    <a:cubicBezTo>
                      <a:pt x="0" y="10900"/>
                      <a:pt x="1481" y="12450"/>
                      <a:pt x="3238" y="12450"/>
                    </a:cubicBezTo>
                    <a:cubicBezTo>
                      <a:pt x="3370" y="12450"/>
                      <a:pt x="3503" y="12441"/>
                      <a:pt x="3638" y="12423"/>
                    </a:cubicBezTo>
                    <a:lnTo>
                      <a:pt x="10742" y="11484"/>
                    </a:lnTo>
                    <a:cubicBezTo>
                      <a:pt x="12761" y="11218"/>
                      <a:pt x="13888" y="9035"/>
                      <a:pt x="12980" y="7142"/>
                    </a:cubicBezTo>
                    <a:lnTo>
                      <a:pt x="10414" y="1805"/>
                    </a:lnTo>
                    <a:cubicBezTo>
                      <a:pt x="9873" y="696"/>
                      <a:pt x="8764" y="0"/>
                      <a:pt x="7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4"/>
              <p:cNvSpPr/>
              <p:nvPr/>
            </p:nvSpPr>
            <p:spPr>
              <a:xfrm>
                <a:off x="4750300" y="2018875"/>
                <a:ext cx="194650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7786" h="5789" extrusionOk="0">
                    <a:moveTo>
                      <a:pt x="6720" y="0"/>
                    </a:moveTo>
                    <a:cubicBezTo>
                      <a:pt x="6692" y="0"/>
                      <a:pt x="6664" y="2"/>
                      <a:pt x="6635" y="6"/>
                    </a:cubicBezTo>
                    <a:lnTo>
                      <a:pt x="626" y="796"/>
                    </a:lnTo>
                    <a:cubicBezTo>
                      <a:pt x="258" y="851"/>
                      <a:pt x="0" y="1179"/>
                      <a:pt x="55" y="1547"/>
                    </a:cubicBezTo>
                    <a:lnTo>
                      <a:pt x="188" y="2580"/>
                    </a:lnTo>
                    <a:cubicBezTo>
                      <a:pt x="433" y="4429"/>
                      <a:pt x="2034" y="5788"/>
                      <a:pt x="3853" y="5788"/>
                    </a:cubicBezTo>
                    <a:cubicBezTo>
                      <a:pt x="4012" y="5788"/>
                      <a:pt x="4173" y="5778"/>
                      <a:pt x="4335" y="5757"/>
                    </a:cubicBezTo>
                    <a:cubicBezTo>
                      <a:pt x="6354" y="5490"/>
                      <a:pt x="7786" y="3620"/>
                      <a:pt x="7520" y="1610"/>
                    </a:cubicBezTo>
                    <a:lnTo>
                      <a:pt x="7379" y="577"/>
                    </a:lnTo>
                    <a:cubicBezTo>
                      <a:pt x="7336" y="245"/>
                      <a:pt x="7047" y="0"/>
                      <a:pt x="67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4"/>
              <p:cNvSpPr/>
              <p:nvPr/>
            </p:nvSpPr>
            <p:spPr>
              <a:xfrm>
                <a:off x="4714775" y="2168250"/>
                <a:ext cx="3442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6854" extrusionOk="0">
                    <a:moveTo>
                      <a:pt x="12141" y="1"/>
                    </a:moveTo>
                    <a:lnTo>
                      <a:pt x="52" y="2082"/>
                    </a:lnTo>
                    <a:lnTo>
                      <a:pt x="29" y="3592"/>
                    </a:lnTo>
                    <a:cubicBezTo>
                      <a:pt x="0" y="5391"/>
                      <a:pt x="1477" y="6853"/>
                      <a:pt x="3179" y="6853"/>
                    </a:cubicBezTo>
                    <a:cubicBezTo>
                      <a:pt x="3350" y="6853"/>
                      <a:pt x="3524" y="6839"/>
                      <a:pt x="3698" y="6808"/>
                    </a:cubicBezTo>
                    <a:lnTo>
                      <a:pt x="10740" y="5595"/>
                    </a:lnTo>
                    <a:cubicBezTo>
                      <a:pt x="12743" y="5251"/>
                      <a:pt x="13768" y="3021"/>
                      <a:pt x="12775" y="1166"/>
                    </a:cubicBezTo>
                    <a:lnTo>
                      <a:pt x="121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4"/>
              <p:cNvSpPr/>
              <p:nvPr/>
            </p:nvSpPr>
            <p:spPr>
              <a:xfrm>
                <a:off x="4733925" y="2171375"/>
                <a:ext cx="3014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056" h="6002" extrusionOk="0">
                    <a:moveTo>
                      <a:pt x="10631" y="1"/>
                    </a:moveTo>
                    <a:lnTo>
                      <a:pt x="45" y="1824"/>
                    </a:lnTo>
                    <a:lnTo>
                      <a:pt x="21" y="3146"/>
                    </a:lnTo>
                    <a:cubicBezTo>
                      <a:pt x="0" y="4720"/>
                      <a:pt x="1294" y="6002"/>
                      <a:pt x="2789" y="6002"/>
                    </a:cubicBezTo>
                    <a:cubicBezTo>
                      <a:pt x="2937" y="6002"/>
                      <a:pt x="3087" y="5989"/>
                      <a:pt x="3237" y="5963"/>
                    </a:cubicBezTo>
                    <a:lnTo>
                      <a:pt x="9403" y="4907"/>
                    </a:lnTo>
                    <a:cubicBezTo>
                      <a:pt x="11164" y="4602"/>
                      <a:pt x="12056" y="2653"/>
                      <a:pt x="11187" y="1026"/>
                    </a:cubicBezTo>
                    <a:lnTo>
                      <a:pt x="106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4"/>
              <p:cNvSpPr/>
              <p:nvPr/>
            </p:nvSpPr>
            <p:spPr>
              <a:xfrm>
                <a:off x="4763975" y="2173350"/>
                <a:ext cx="258625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10345" h="6417" extrusionOk="0">
                    <a:moveTo>
                      <a:pt x="8968" y="0"/>
                    </a:moveTo>
                    <a:lnTo>
                      <a:pt x="1" y="1549"/>
                    </a:lnTo>
                    <a:lnTo>
                      <a:pt x="56" y="3044"/>
                    </a:lnTo>
                    <a:cubicBezTo>
                      <a:pt x="129" y="4870"/>
                      <a:pt x="1375" y="6417"/>
                      <a:pt x="2692" y="6417"/>
                    </a:cubicBezTo>
                    <a:cubicBezTo>
                      <a:pt x="2786" y="6417"/>
                      <a:pt x="2880" y="6409"/>
                      <a:pt x="2974" y="6393"/>
                    </a:cubicBezTo>
                    <a:lnTo>
                      <a:pt x="8201" y="5493"/>
                    </a:lnTo>
                    <a:cubicBezTo>
                      <a:pt x="9688" y="5235"/>
                      <a:pt x="10345" y="3075"/>
                      <a:pt x="9500" y="1189"/>
                    </a:cubicBezTo>
                    <a:lnTo>
                      <a:pt x="89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4"/>
              <p:cNvSpPr/>
              <p:nvPr/>
            </p:nvSpPr>
            <p:spPr>
              <a:xfrm>
                <a:off x="4629200" y="1716100"/>
                <a:ext cx="368375" cy="276075"/>
              </a:xfrm>
              <a:custGeom>
                <a:avLst/>
                <a:gdLst/>
                <a:ahLst/>
                <a:cxnLst/>
                <a:rect l="l" t="t" r="r" b="b"/>
                <a:pathLst>
                  <a:path w="14735" h="11043" extrusionOk="0">
                    <a:moveTo>
                      <a:pt x="6533" y="0"/>
                    </a:moveTo>
                    <a:cubicBezTo>
                      <a:pt x="6356" y="0"/>
                      <a:pt x="6175" y="19"/>
                      <a:pt x="5994" y="59"/>
                    </a:cubicBezTo>
                    <a:cubicBezTo>
                      <a:pt x="5102" y="255"/>
                      <a:pt x="4422" y="896"/>
                      <a:pt x="4148" y="1702"/>
                    </a:cubicBezTo>
                    <a:cubicBezTo>
                      <a:pt x="3844" y="1492"/>
                      <a:pt x="3479" y="1369"/>
                      <a:pt x="3099" y="1369"/>
                    </a:cubicBezTo>
                    <a:cubicBezTo>
                      <a:pt x="2970" y="1369"/>
                      <a:pt x="2839" y="1383"/>
                      <a:pt x="2708" y="1413"/>
                    </a:cubicBezTo>
                    <a:cubicBezTo>
                      <a:pt x="1714" y="1624"/>
                      <a:pt x="1089" y="2602"/>
                      <a:pt x="1308" y="3588"/>
                    </a:cubicBezTo>
                    <a:cubicBezTo>
                      <a:pt x="1323" y="3682"/>
                      <a:pt x="1355" y="3768"/>
                      <a:pt x="1386" y="3854"/>
                    </a:cubicBezTo>
                    <a:cubicBezTo>
                      <a:pt x="619" y="4050"/>
                      <a:pt x="134" y="4816"/>
                      <a:pt x="306" y="5599"/>
                    </a:cubicBezTo>
                    <a:cubicBezTo>
                      <a:pt x="361" y="5873"/>
                      <a:pt x="502" y="6107"/>
                      <a:pt x="682" y="6303"/>
                    </a:cubicBezTo>
                    <a:cubicBezTo>
                      <a:pt x="220" y="6757"/>
                      <a:pt x="1" y="7438"/>
                      <a:pt x="142" y="8118"/>
                    </a:cubicBezTo>
                    <a:cubicBezTo>
                      <a:pt x="345" y="9034"/>
                      <a:pt x="1151" y="9668"/>
                      <a:pt x="2051" y="9675"/>
                    </a:cubicBezTo>
                    <a:cubicBezTo>
                      <a:pt x="2249" y="10487"/>
                      <a:pt x="3059" y="11043"/>
                      <a:pt x="3994" y="11043"/>
                    </a:cubicBezTo>
                    <a:cubicBezTo>
                      <a:pt x="4132" y="11043"/>
                      <a:pt x="4272" y="11031"/>
                      <a:pt x="4414" y="11005"/>
                    </a:cubicBezTo>
                    <a:lnTo>
                      <a:pt x="11315" y="9793"/>
                    </a:lnTo>
                    <a:cubicBezTo>
                      <a:pt x="12293" y="9621"/>
                      <a:pt x="12966" y="8791"/>
                      <a:pt x="12817" y="7946"/>
                    </a:cubicBezTo>
                    <a:lnTo>
                      <a:pt x="12724" y="7391"/>
                    </a:lnTo>
                    <a:cubicBezTo>
                      <a:pt x="12810" y="7383"/>
                      <a:pt x="12903" y="7375"/>
                      <a:pt x="12990" y="7351"/>
                    </a:cubicBezTo>
                    <a:cubicBezTo>
                      <a:pt x="14054" y="7117"/>
                      <a:pt x="14734" y="6068"/>
                      <a:pt x="14500" y="5004"/>
                    </a:cubicBezTo>
                    <a:cubicBezTo>
                      <a:pt x="14343" y="4284"/>
                      <a:pt x="13819" y="3744"/>
                      <a:pt x="13162" y="3533"/>
                    </a:cubicBezTo>
                    <a:cubicBezTo>
                      <a:pt x="13216" y="3322"/>
                      <a:pt x="13224" y="3087"/>
                      <a:pt x="13177" y="2852"/>
                    </a:cubicBezTo>
                    <a:cubicBezTo>
                      <a:pt x="13029" y="2163"/>
                      <a:pt x="12419" y="1689"/>
                      <a:pt x="11741" y="1689"/>
                    </a:cubicBezTo>
                    <a:cubicBezTo>
                      <a:pt x="11634" y="1689"/>
                      <a:pt x="11525" y="1701"/>
                      <a:pt x="11417" y="1726"/>
                    </a:cubicBezTo>
                    <a:cubicBezTo>
                      <a:pt x="11354" y="1734"/>
                      <a:pt x="11299" y="1757"/>
                      <a:pt x="11237" y="1773"/>
                    </a:cubicBezTo>
                    <a:cubicBezTo>
                      <a:pt x="11237" y="1757"/>
                      <a:pt x="11229" y="1741"/>
                      <a:pt x="11229" y="1726"/>
                    </a:cubicBezTo>
                    <a:cubicBezTo>
                      <a:pt x="11039" y="862"/>
                      <a:pt x="10281" y="276"/>
                      <a:pt x="9434" y="276"/>
                    </a:cubicBezTo>
                    <a:cubicBezTo>
                      <a:pt x="9306" y="276"/>
                      <a:pt x="9176" y="290"/>
                      <a:pt x="9046" y="317"/>
                    </a:cubicBezTo>
                    <a:cubicBezTo>
                      <a:pt x="8757" y="388"/>
                      <a:pt x="8490" y="521"/>
                      <a:pt x="8271" y="701"/>
                    </a:cubicBezTo>
                    <a:cubicBezTo>
                      <a:pt x="7809" y="263"/>
                      <a:pt x="7191" y="0"/>
                      <a:pt x="65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4"/>
              <p:cNvSpPr/>
              <p:nvPr/>
            </p:nvSpPr>
            <p:spPr>
              <a:xfrm>
                <a:off x="4644850" y="1836700"/>
                <a:ext cx="336875" cy="227300"/>
              </a:xfrm>
              <a:custGeom>
                <a:avLst/>
                <a:gdLst/>
                <a:ahLst/>
                <a:cxnLst/>
                <a:rect l="l" t="t" r="r" b="b"/>
                <a:pathLst>
                  <a:path w="13475" h="9092" extrusionOk="0">
                    <a:moveTo>
                      <a:pt x="7747" y="0"/>
                    </a:moveTo>
                    <a:cubicBezTo>
                      <a:pt x="7802" y="830"/>
                      <a:pt x="7239" y="1596"/>
                      <a:pt x="6401" y="1776"/>
                    </a:cubicBezTo>
                    <a:cubicBezTo>
                      <a:pt x="6277" y="1803"/>
                      <a:pt x="6154" y="1816"/>
                      <a:pt x="6032" y="1816"/>
                    </a:cubicBezTo>
                    <a:cubicBezTo>
                      <a:pt x="5518" y="1816"/>
                      <a:pt x="5042" y="1585"/>
                      <a:pt x="4719" y="1205"/>
                    </a:cubicBezTo>
                    <a:cubicBezTo>
                      <a:pt x="4711" y="1878"/>
                      <a:pt x="4242" y="2481"/>
                      <a:pt x="3553" y="2629"/>
                    </a:cubicBezTo>
                    <a:cubicBezTo>
                      <a:pt x="3449" y="2652"/>
                      <a:pt x="3344" y="2663"/>
                      <a:pt x="3242" y="2663"/>
                    </a:cubicBezTo>
                    <a:cubicBezTo>
                      <a:pt x="2775" y="2663"/>
                      <a:pt x="2342" y="2439"/>
                      <a:pt x="2067" y="2074"/>
                    </a:cubicBezTo>
                    <a:lnTo>
                      <a:pt x="2067" y="2074"/>
                    </a:lnTo>
                    <a:cubicBezTo>
                      <a:pt x="2067" y="2230"/>
                      <a:pt x="2082" y="2387"/>
                      <a:pt x="2106" y="2543"/>
                    </a:cubicBezTo>
                    <a:lnTo>
                      <a:pt x="2113" y="2574"/>
                    </a:lnTo>
                    <a:lnTo>
                      <a:pt x="1347" y="2684"/>
                    </a:lnTo>
                    <a:cubicBezTo>
                      <a:pt x="549" y="2801"/>
                      <a:pt x="1" y="3537"/>
                      <a:pt x="110" y="4335"/>
                    </a:cubicBezTo>
                    <a:lnTo>
                      <a:pt x="134" y="4484"/>
                    </a:lnTo>
                    <a:cubicBezTo>
                      <a:pt x="241" y="5210"/>
                      <a:pt x="860" y="5736"/>
                      <a:pt x="1572" y="5736"/>
                    </a:cubicBezTo>
                    <a:cubicBezTo>
                      <a:pt x="1642" y="5736"/>
                      <a:pt x="1713" y="5730"/>
                      <a:pt x="1785" y="5720"/>
                    </a:cubicBezTo>
                    <a:lnTo>
                      <a:pt x="2559" y="5610"/>
                    </a:lnTo>
                    <a:cubicBezTo>
                      <a:pt x="3014" y="7641"/>
                      <a:pt x="4840" y="9092"/>
                      <a:pt x="6899" y="9092"/>
                    </a:cubicBezTo>
                    <a:cubicBezTo>
                      <a:pt x="7109" y="9092"/>
                      <a:pt x="7322" y="9076"/>
                      <a:pt x="7536" y="9045"/>
                    </a:cubicBezTo>
                    <a:lnTo>
                      <a:pt x="8005" y="8983"/>
                    </a:lnTo>
                    <a:cubicBezTo>
                      <a:pt x="10314" y="8646"/>
                      <a:pt x="11965" y="6573"/>
                      <a:pt x="11808" y="4280"/>
                    </a:cubicBezTo>
                    <a:lnTo>
                      <a:pt x="12129" y="4233"/>
                    </a:lnTo>
                    <a:cubicBezTo>
                      <a:pt x="12919" y="4116"/>
                      <a:pt x="13475" y="3380"/>
                      <a:pt x="13357" y="2582"/>
                    </a:cubicBezTo>
                    <a:lnTo>
                      <a:pt x="13342" y="2426"/>
                    </a:lnTo>
                    <a:cubicBezTo>
                      <a:pt x="13235" y="1706"/>
                      <a:pt x="12609" y="1182"/>
                      <a:pt x="11902" y="1182"/>
                    </a:cubicBezTo>
                    <a:cubicBezTo>
                      <a:pt x="11832" y="1182"/>
                      <a:pt x="11762" y="1187"/>
                      <a:pt x="11691" y="1197"/>
                    </a:cubicBezTo>
                    <a:lnTo>
                      <a:pt x="11487" y="1221"/>
                    </a:lnTo>
                    <a:cubicBezTo>
                      <a:pt x="11292" y="1385"/>
                      <a:pt x="11057" y="1502"/>
                      <a:pt x="10791" y="1565"/>
                    </a:cubicBezTo>
                    <a:cubicBezTo>
                      <a:pt x="10673" y="1590"/>
                      <a:pt x="10556" y="1602"/>
                      <a:pt x="10441" y="1602"/>
                    </a:cubicBezTo>
                    <a:cubicBezTo>
                      <a:pt x="9695" y="1602"/>
                      <a:pt x="9024" y="1097"/>
                      <a:pt x="8835" y="344"/>
                    </a:cubicBezTo>
                    <a:cubicBezTo>
                      <a:pt x="8760" y="359"/>
                      <a:pt x="8684" y="366"/>
                      <a:pt x="8610" y="366"/>
                    </a:cubicBezTo>
                    <a:cubicBezTo>
                      <a:pt x="8282" y="366"/>
                      <a:pt x="7970" y="230"/>
                      <a:pt x="7747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4"/>
              <p:cNvSpPr/>
              <p:nvPr/>
            </p:nvSpPr>
            <p:spPr>
              <a:xfrm>
                <a:off x="4704725" y="1917875"/>
                <a:ext cx="243150" cy="146125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5845" extrusionOk="0">
                    <a:moveTo>
                      <a:pt x="9280" y="0"/>
                    </a:moveTo>
                    <a:lnTo>
                      <a:pt x="9289" y="66"/>
                    </a:lnTo>
                    <a:lnTo>
                      <a:pt x="9289" y="66"/>
                    </a:lnTo>
                    <a:cubicBezTo>
                      <a:pt x="9286" y="44"/>
                      <a:pt x="9283" y="22"/>
                      <a:pt x="9280" y="0"/>
                    </a:cubicBezTo>
                    <a:close/>
                    <a:moveTo>
                      <a:pt x="9289" y="66"/>
                    </a:moveTo>
                    <a:lnTo>
                      <a:pt x="9289" y="66"/>
                    </a:lnTo>
                    <a:cubicBezTo>
                      <a:pt x="9593" y="2459"/>
                      <a:pt x="7904" y="4683"/>
                      <a:pt x="5509" y="5031"/>
                    </a:cubicBezTo>
                    <a:lnTo>
                      <a:pt x="5039" y="5102"/>
                    </a:lnTo>
                    <a:cubicBezTo>
                      <a:pt x="4829" y="5132"/>
                      <a:pt x="4619" y="5146"/>
                      <a:pt x="4412" y="5146"/>
                    </a:cubicBezTo>
                    <a:cubicBezTo>
                      <a:pt x="2241" y="5146"/>
                      <a:pt x="322" y="3545"/>
                      <a:pt x="0" y="1331"/>
                    </a:cubicBezTo>
                    <a:lnTo>
                      <a:pt x="0" y="1331"/>
                    </a:lnTo>
                    <a:lnTo>
                      <a:pt x="102" y="2035"/>
                    </a:lnTo>
                    <a:cubicBezTo>
                      <a:pt x="423" y="4239"/>
                      <a:pt x="2330" y="5844"/>
                      <a:pt x="4503" y="5844"/>
                    </a:cubicBezTo>
                    <a:cubicBezTo>
                      <a:pt x="4713" y="5844"/>
                      <a:pt x="4926" y="5829"/>
                      <a:pt x="5141" y="5798"/>
                    </a:cubicBezTo>
                    <a:lnTo>
                      <a:pt x="5610" y="5736"/>
                    </a:lnTo>
                    <a:cubicBezTo>
                      <a:pt x="8028" y="5384"/>
                      <a:pt x="9726" y="3114"/>
                      <a:pt x="9374" y="697"/>
                    </a:cubicBezTo>
                    <a:lnTo>
                      <a:pt x="9289" y="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4"/>
              <p:cNvSpPr/>
              <p:nvPr/>
            </p:nvSpPr>
            <p:spPr>
              <a:xfrm>
                <a:off x="4745425" y="1894675"/>
                <a:ext cx="395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062" extrusionOk="0">
                    <a:moveTo>
                      <a:pt x="1129" y="1"/>
                    </a:moveTo>
                    <a:cubicBezTo>
                      <a:pt x="963" y="1"/>
                      <a:pt x="759" y="45"/>
                      <a:pt x="555" y="162"/>
                    </a:cubicBezTo>
                    <a:cubicBezTo>
                      <a:pt x="219" y="349"/>
                      <a:pt x="47" y="623"/>
                      <a:pt x="23" y="803"/>
                    </a:cubicBezTo>
                    <a:cubicBezTo>
                      <a:pt x="1" y="982"/>
                      <a:pt x="85" y="1062"/>
                      <a:pt x="188" y="1062"/>
                    </a:cubicBezTo>
                    <a:cubicBezTo>
                      <a:pt x="193" y="1062"/>
                      <a:pt x="198" y="1062"/>
                      <a:pt x="203" y="1061"/>
                    </a:cubicBezTo>
                    <a:cubicBezTo>
                      <a:pt x="320" y="1046"/>
                      <a:pt x="430" y="967"/>
                      <a:pt x="540" y="897"/>
                    </a:cubicBezTo>
                    <a:cubicBezTo>
                      <a:pt x="649" y="827"/>
                      <a:pt x="766" y="764"/>
                      <a:pt x="868" y="701"/>
                    </a:cubicBezTo>
                    <a:cubicBezTo>
                      <a:pt x="970" y="647"/>
                      <a:pt x="1087" y="584"/>
                      <a:pt x="1205" y="529"/>
                    </a:cubicBezTo>
                    <a:cubicBezTo>
                      <a:pt x="1322" y="467"/>
                      <a:pt x="1447" y="412"/>
                      <a:pt x="1518" y="326"/>
                    </a:cubicBezTo>
                    <a:cubicBezTo>
                      <a:pt x="1580" y="240"/>
                      <a:pt x="1557" y="115"/>
                      <a:pt x="1385" y="44"/>
                    </a:cubicBezTo>
                    <a:cubicBezTo>
                      <a:pt x="1319" y="17"/>
                      <a:pt x="1231" y="1"/>
                      <a:pt x="1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4"/>
              <p:cNvSpPr/>
              <p:nvPr/>
            </p:nvSpPr>
            <p:spPr>
              <a:xfrm>
                <a:off x="4850050" y="1876925"/>
                <a:ext cx="42475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684" extrusionOk="0">
                    <a:moveTo>
                      <a:pt x="746" y="1"/>
                    </a:moveTo>
                    <a:cubicBezTo>
                      <a:pt x="459" y="1"/>
                      <a:pt x="233" y="106"/>
                      <a:pt x="126" y="206"/>
                    </a:cubicBezTo>
                    <a:cubicBezTo>
                      <a:pt x="1" y="339"/>
                      <a:pt x="24" y="457"/>
                      <a:pt x="118" y="504"/>
                    </a:cubicBezTo>
                    <a:cubicBezTo>
                      <a:pt x="204" y="559"/>
                      <a:pt x="337" y="566"/>
                      <a:pt x="462" y="574"/>
                    </a:cubicBezTo>
                    <a:cubicBezTo>
                      <a:pt x="588" y="582"/>
                      <a:pt x="721" y="590"/>
                      <a:pt x="830" y="606"/>
                    </a:cubicBezTo>
                    <a:cubicBezTo>
                      <a:pt x="940" y="613"/>
                      <a:pt x="1065" y="637"/>
                      <a:pt x="1190" y="652"/>
                    </a:cubicBezTo>
                    <a:cubicBezTo>
                      <a:pt x="1272" y="668"/>
                      <a:pt x="1354" y="683"/>
                      <a:pt x="1429" y="683"/>
                    </a:cubicBezTo>
                    <a:cubicBezTo>
                      <a:pt x="1469" y="683"/>
                      <a:pt x="1507" y="679"/>
                      <a:pt x="1542" y="668"/>
                    </a:cubicBezTo>
                    <a:cubicBezTo>
                      <a:pt x="1644" y="645"/>
                      <a:pt x="1699" y="535"/>
                      <a:pt x="1605" y="379"/>
                    </a:cubicBezTo>
                    <a:cubicBezTo>
                      <a:pt x="1519" y="230"/>
                      <a:pt x="1268" y="50"/>
                      <a:pt x="901" y="11"/>
                    </a:cubicBezTo>
                    <a:cubicBezTo>
                      <a:pt x="847" y="4"/>
                      <a:pt x="796" y="1"/>
                      <a:pt x="7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4"/>
              <p:cNvSpPr/>
              <p:nvPr/>
            </p:nvSpPr>
            <p:spPr>
              <a:xfrm>
                <a:off x="4767500" y="1938925"/>
                <a:ext cx="256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466" extrusionOk="0">
                    <a:moveTo>
                      <a:pt x="617" y="0"/>
                    </a:moveTo>
                    <a:cubicBezTo>
                      <a:pt x="453" y="0"/>
                      <a:pt x="255" y="62"/>
                      <a:pt x="56" y="254"/>
                    </a:cubicBezTo>
                    <a:cubicBezTo>
                      <a:pt x="9" y="301"/>
                      <a:pt x="1" y="379"/>
                      <a:pt x="48" y="426"/>
                    </a:cubicBezTo>
                    <a:cubicBezTo>
                      <a:pt x="71" y="449"/>
                      <a:pt x="110" y="465"/>
                      <a:pt x="142" y="465"/>
                    </a:cubicBezTo>
                    <a:cubicBezTo>
                      <a:pt x="173" y="465"/>
                      <a:pt x="196" y="457"/>
                      <a:pt x="220" y="434"/>
                    </a:cubicBezTo>
                    <a:cubicBezTo>
                      <a:pt x="378" y="287"/>
                      <a:pt x="515" y="247"/>
                      <a:pt x="618" y="247"/>
                    </a:cubicBezTo>
                    <a:cubicBezTo>
                      <a:pt x="728" y="247"/>
                      <a:pt x="798" y="293"/>
                      <a:pt x="815" y="301"/>
                    </a:cubicBezTo>
                    <a:cubicBezTo>
                      <a:pt x="837" y="320"/>
                      <a:pt x="863" y="328"/>
                      <a:pt x="889" y="328"/>
                    </a:cubicBezTo>
                    <a:cubicBezTo>
                      <a:pt x="926" y="328"/>
                      <a:pt x="963" y="310"/>
                      <a:pt x="987" y="277"/>
                    </a:cubicBezTo>
                    <a:cubicBezTo>
                      <a:pt x="1026" y="222"/>
                      <a:pt x="1018" y="152"/>
                      <a:pt x="963" y="105"/>
                    </a:cubicBezTo>
                    <a:cubicBezTo>
                      <a:pt x="892" y="53"/>
                      <a:pt x="769" y="0"/>
                      <a:pt x="617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4"/>
              <p:cNvSpPr/>
              <p:nvPr/>
            </p:nvSpPr>
            <p:spPr>
              <a:xfrm>
                <a:off x="4861000" y="1921100"/>
                <a:ext cx="256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459" extrusionOk="0">
                    <a:moveTo>
                      <a:pt x="614" y="0"/>
                    </a:moveTo>
                    <a:cubicBezTo>
                      <a:pt x="450" y="0"/>
                      <a:pt x="254" y="61"/>
                      <a:pt x="56" y="247"/>
                    </a:cubicBezTo>
                    <a:cubicBezTo>
                      <a:pt x="1" y="294"/>
                      <a:pt x="1" y="372"/>
                      <a:pt x="48" y="427"/>
                    </a:cubicBezTo>
                    <a:cubicBezTo>
                      <a:pt x="71" y="450"/>
                      <a:pt x="103" y="458"/>
                      <a:pt x="134" y="458"/>
                    </a:cubicBezTo>
                    <a:cubicBezTo>
                      <a:pt x="165" y="458"/>
                      <a:pt x="197" y="450"/>
                      <a:pt x="220" y="427"/>
                    </a:cubicBezTo>
                    <a:cubicBezTo>
                      <a:pt x="373" y="281"/>
                      <a:pt x="508" y="241"/>
                      <a:pt x="611" y="241"/>
                    </a:cubicBezTo>
                    <a:cubicBezTo>
                      <a:pt x="724" y="241"/>
                      <a:pt x="798" y="289"/>
                      <a:pt x="815" y="302"/>
                    </a:cubicBezTo>
                    <a:cubicBezTo>
                      <a:pt x="838" y="318"/>
                      <a:pt x="863" y="326"/>
                      <a:pt x="888" y="326"/>
                    </a:cubicBezTo>
                    <a:cubicBezTo>
                      <a:pt x="924" y="326"/>
                      <a:pt x="959" y="310"/>
                      <a:pt x="987" y="278"/>
                    </a:cubicBezTo>
                    <a:cubicBezTo>
                      <a:pt x="1026" y="223"/>
                      <a:pt x="1010" y="145"/>
                      <a:pt x="963" y="106"/>
                    </a:cubicBezTo>
                    <a:cubicBezTo>
                      <a:pt x="892" y="53"/>
                      <a:pt x="767" y="0"/>
                      <a:pt x="614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4"/>
              <p:cNvSpPr/>
              <p:nvPr/>
            </p:nvSpPr>
            <p:spPr>
              <a:xfrm>
                <a:off x="4785925" y="1960125"/>
                <a:ext cx="7620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675" extrusionOk="0">
                    <a:moveTo>
                      <a:pt x="633" y="0"/>
                    </a:moveTo>
                    <a:cubicBezTo>
                      <a:pt x="1" y="0"/>
                      <a:pt x="288" y="1675"/>
                      <a:pt x="1385" y="1675"/>
                    </a:cubicBezTo>
                    <a:cubicBezTo>
                      <a:pt x="1428" y="1675"/>
                      <a:pt x="1472" y="1672"/>
                      <a:pt x="1517" y="1667"/>
                    </a:cubicBezTo>
                    <a:cubicBezTo>
                      <a:pt x="2695" y="1536"/>
                      <a:pt x="3047" y="164"/>
                      <a:pt x="2299" y="164"/>
                    </a:cubicBezTo>
                    <a:cubicBezTo>
                      <a:pt x="2286" y="164"/>
                      <a:pt x="2274" y="164"/>
                      <a:pt x="2261" y="165"/>
                    </a:cubicBezTo>
                    <a:cubicBezTo>
                      <a:pt x="2173" y="171"/>
                      <a:pt x="2084" y="174"/>
                      <a:pt x="1997" y="174"/>
                    </a:cubicBezTo>
                    <a:cubicBezTo>
                      <a:pt x="1295" y="174"/>
                      <a:pt x="633" y="0"/>
                      <a:pt x="6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4"/>
              <p:cNvSpPr/>
              <p:nvPr/>
            </p:nvSpPr>
            <p:spPr>
              <a:xfrm>
                <a:off x="4805850" y="1975150"/>
                <a:ext cx="160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722" extrusionOk="0">
                    <a:moveTo>
                      <a:pt x="80" y="1"/>
                    </a:moveTo>
                    <a:cubicBezTo>
                      <a:pt x="40" y="1"/>
                      <a:pt x="8" y="30"/>
                      <a:pt x="8" y="72"/>
                    </a:cubicBezTo>
                    <a:cubicBezTo>
                      <a:pt x="0" y="119"/>
                      <a:pt x="32" y="158"/>
                      <a:pt x="79" y="166"/>
                    </a:cubicBezTo>
                    <a:cubicBezTo>
                      <a:pt x="196" y="174"/>
                      <a:pt x="298" y="229"/>
                      <a:pt x="368" y="323"/>
                    </a:cubicBezTo>
                    <a:cubicBezTo>
                      <a:pt x="439" y="409"/>
                      <a:pt x="470" y="518"/>
                      <a:pt x="462" y="636"/>
                    </a:cubicBezTo>
                    <a:cubicBezTo>
                      <a:pt x="454" y="675"/>
                      <a:pt x="486" y="722"/>
                      <a:pt x="532" y="722"/>
                    </a:cubicBezTo>
                    <a:lnTo>
                      <a:pt x="540" y="722"/>
                    </a:lnTo>
                    <a:cubicBezTo>
                      <a:pt x="579" y="722"/>
                      <a:pt x="619" y="690"/>
                      <a:pt x="626" y="651"/>
                    </a:cubicBezTo>
                    <a:cubicBezTo>
                      <a:pt x="642" y="495"/>
                      <a:pt x="595" y="338"/>
                      <a:pt x="493" y="213"/>
                    </a:cubicBezTo>
                    <a:cubicBezTo>
                      <a:pt x="392" y="96"/>
                      <a:pt x="251" y="18"/>
                      <a:pt x="94" y="2"/>
                    </a:cubicBezTo>
                    <a:cubicBezTo>
                      <a:pt x="89" y="1"/>
                      <a:pt x="85" y="1"/>
                      <a:pt x="80" y="1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4"/>
              <p:cNvSpPr/>
              <p:nvPr/>
            </p:nvSpPr>
            <p:spPr>
              <a:xfrm>
                <a:off x="4821100" y="2006875"/>
                <a:ext cx="2467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392" extrusionOk="0">
                    <a:moveTo>
                      <a:pt x="512" y="0"/>
                    </a:moveTo>
                    <a:cubicBezTo>
                      <a:pt x="371" y="0"/>
                      <a:pt x="209" y="41"/>
                      <a:pt x="56" y="173"/>
                    </a:cubicBezTo>
                    <a:cubicBezTo>
                      <a:pt x="1" y="220"/>
                      <a:pt x="1" y="298"/>
                      <a:pt x="40" y="353"/>
                    </a:cubicBezTo>
                    <a:cubicBezTo>
                      <a:pt x="63" y="376"/>
                      <a:pt x="102" y="392"/>
                      <a:pt x="134" y="392"/>
                    </a:cubicBezTo>
                    <a:cubicBezTo>
                      <a:pt x="165" y="392"/>
                      <a:pt x="196" y="384"/>
                      <a:pt x="212" y="360"/>
                    </a:cubicBezTo>
                    <a:cubicBezTo>
                      <a:pt x="314" y="274"/>
                      <a:pt x="423" y="247"/>
                      <a:pt x="517" y="247"/>
                    </a:cubicBezTo>
                    <a:cubicBezTo>
                      <a:pt x="662" y="247"/>
                      <a:pt x="774" y="309"/>
                      <a:pt x="783" y="313"/>
                    </a:cubicBezTo>
                    <a:cubicBezTo>
                      <a:pt x="805" y="324"/>
                      <a:pt x="827" y="329"/>
                      <a:pt x="849" y="329"/>
                    </a:cubicBezTo>
                    <a:cubicBezTo>
                      <a:pt x="890" y="329"/>
                      <a:pt x="930" y="310"/>
                      <a:pt x="955" y="274"/>
                    </a:cubicBezTo>
                    <a:cubicBezTo>
                      <a:pt x="987" y="212"/>
                      <a:pt x="963" y="133"/>
                      <a:pt x="908" y="102"/>
                    </a:cubicBezTo>
                    <a:cubicBezTo>
                      <a:pt x="899" y="97"/>
                      <a:pt x="730" y="0"/>
                      <a:pt x="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4"/>
              <p:cNvSpPr/>
              <p:nvPr/>
            </p:nvSpPr>
            <p:spPr>
              <a:xfrm>
                <a:off x="4819925" y="1899875"/>
                <a:ext cx="252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2121" extrusionOk="0">
                    <a:moveTo>
                      <a:pt x="118" y="0"/>
                    </a:moveTo>
                    <a:cubicBezTo>
                      <a:pt x="56" y="8"/>
                      <a:pt x="1" y="63"/>
                      <a:pt x="1" y="126"/>
                    </a:cubicBezTo>
                    <a:lnTo>
                      <a:pt x="40" y="932"/>
                    </a:lnTo>
                    <a:cubicBezTo>
                      <a:pt x="40" y="1018"/>
                      <a:pt x="79" y="1104"/>
                      <a:pt x="149" y="1159"/>
                    </a:cubicBezTo>
                    <a:cubicBezTo>
                      <a:pt x="211" y="1206"/>
                      <a:pt x="285" y="1230"/>
                      <a:pt x="365" y="1230"/>
                    </a:cubicBezTo>
                    <a:cubicBezTo>
                      <a:pt x="376" y="1230"/>
                      <a:pt x="388" y="1230"/>
                      <a:pt x="400" y="1229"/>
                    </a:cubicBezTo>
                    <a:lnTo>
                      <a:pt x="564" y="1205"/>
                    </a:lnTo>
                    <a:cubicBezTo>
                      <a:pt x="572" y="1204"/>
                      <a:pt x="580" y="1203"/>
                      <a:pt x="588" y="1203"/>
                    </a:cubicBezTo>
                    <a:cubicBezTo>
                      <a:pt x="627" y="1203"/>
                      <a:pt x="665" y="1219"/>
                      <a:pt x="697" y="1245"/>
                    </a:cubicBezTo>
                    <a:cubicBezTo>
                      <a:pt x="736" y="1276"/>
                      <a:pt x="760" y="1323"/>
                      <a:pt x="760" y="1370"/>
                    </a:cubicBezTo>
                    <a:lnTo>
                      <a:pt x="760" y="1378"/>
                    </a:lnTo>
                    <a:cubicBezTo>
                      <a:pt x="760" y="1644"/>
                      <a:pt x="564" y="1863"/>
                      <a:pt x="306" y="1878"/>
                    </a:cubicBezTo>
                    <a:cubicBezTo>
                      <a:pt x="236" y="1886"/>
                      <a:pt x="189" y="1941"/>
                      <a:pt x="189" y="2011"/>
                    </a:cubicBezTo>
                    <a:cubicBezTo>
                      <a:pt x="196" y="2074"/>
                      <a:pt x="251" y="2121"/>
                      <a:pt x="314" y="2121"/>
                    </a:cubicBezTo>
                    <a:lnTo>
                      <a:pt x="322" y="2121"/>
                    </a:lnTo>
                    <a:cubicBezTo>
                      <a:pt x="713" y="2097"/>
                      <a:pt x="1010" y="1769"/>
                      <a:pt x="1002" y="1378"/>
                    </a:cubicBezTo>
                    <a:lnTo>
                      <a:pt x="1002" y="1362"/>
                    </a:lnTo>
                    <a:cubicBezTo>
                      <a:pt x="1002" y="1245"/>
                      <a:pt x="948" y="1135"/>
                      <a:pt x="861" y="1057"/>
                    </a:cubicBezTo>
                    <a:cubicBezTo>
                      <a:pt x="786" y="994"/>
                      <a:pt x="695" y="956"/>
                      <a:pt x="601" y="956"/>
                    </a:cubicBezTo>
                    <a:cubicBezTo>
                      <a:pt x="579" y="956"/>
                      <a:pt x="556" y="958"/>
                      <a:pt x="533" y="963"/>
                    </a:cubicBezTo>
                    <a:lnTo>
                      <a:pt x="361" y="986"/>
                    </a:lnTo>
                    <a:cubicBezTo>
                      <a:pt x="337" y="986"/>
                      <a:pt x="314" y="979"/>
                      <a:pt x="306" y="971"/>
                    </a:cubicBezTo>
                    <a:cubicBezTo>
                      <a:pt x="298" y="963"/>
                      <a:pt x="282" y="947"/>
                      <a:pt x="282" y="916"/>
                    </a:cubicBezTo>
                    <a:lnTo>
                      <a:pt x="251" y="118"/>
                    </a:lnTo>
                    <a:cubicBezTo>
                      <a:pt x="243" y="47"/>
                      <a:pt x="189" y="0"/>
                      <a:pt x="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4"/>
              <p:cNvSpPr/>
              <p:nvPr/>
            </p:nvSpPr>
            <p:spPr>
              <a:xfrm>
                <a:off x="4670475" y="1933750"/>
                <a:ext cx="1882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93" extrusionOk="0">
                    <a:moveTo>
                      <a:pt x="142" y="1"/>
                    </a:moveTo>
                    <a:cubicBezTo>
                      <a:pt x="98" y="1"/>
                      <a:pt x="54" y="24"/>
                      <a:pt x="32" y="62"/>
                    </a:cubicBezTo>
                    <a:cubicBezTo>
                      <a:pt x="1" y="124"/>
                      <a:pt x="17" y="195"/>
                      <a:pt x="79" y="234"/>
                    </a:cubicBezTo>
                    <a:lnTo>
                      <a:pt x="455" y="437"/>
                    </a:lnTo>
                    <a:lnTo>
                      <a:pt x="236" y="805"/>
                    </a:lnTo>
                    <a:cubicBezTo>
                      <a:pt x="197" y="860"/>
                      <a:pt x="212" y="938"/>
                      <a:pt x="275" y="969"/>
                    </a:cubicBezTo>
                    <a:cubicBezTo>
                      <a:pt x="290" y="985"/>
                      <a:pt x="314" y="993"/>
                      <a:pt x="337" y="993"/>
                    </a:cubicBezTo>
                    <a:cubicBezTo>
                      <a:pt x="376" y="993"/>
                      <a:pt x="423" y="969"/>
                      <a:pt x="439" y="930"/>
                    </a:cubicBezTo>
                    <a:lnTo>
                      <a:pt x="729" y="453"/>
                    </a:lnTo>
                    <a:cubicBezTo>
                      <a:pt x="744" y="429"/>
                      <a:pt x="752" y="390"/>
                      <a:pt x="744" y="359"/>
                    </a:cubicBezTo>
                    <a:cubicBezTo>
                      <a:pt x="736" y="328"/>
                      <a:pt x="713" y="304"/>
                      <a:pt x="682" y="281"/>
                    </a:cubicBezTo>
                    <a:lnTo>
                      <a:pt x="197" y="15"/>
                    </a:lnTo>
                    <a:cubicBezTo>
                      <a:pt x="180" y="5"/>
                      <a:pt x="161" y="1"/>
                      <a:pt x="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4"/>
              <p:cNvSpPr/>
              <p:nvPr/>
            </p:nvSpPr>
            <p:spPr>
              <a:xfrm>
                <a:off x="4937500" y="1888175"/>
                <a:ext cx="186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01" extrusionOk="0">
                    <a:moveTo>
                      <a:pt x="432" y="1"/>
                    </a:moveTo>
                    <a:cubicBezTo>
                      <a:pt x="393" y="1"/>
                      <a:pt x="353" y="20"/>
                      <a:pt x="329" y="54"/>
                    </a:cubicBezTo>
                    <a:lnTo>
                      <a:pt x="24" y="515"/>
                    </a:lnTo>
                    <a:cubicBezTo>
                      <a:pt x="8" y="547"/>
                      <a:pt x="0" y="578"/>
                      <a:pt x="8" y="609"/>
                    </a:cubicBezTo>
                    <a:cubicBezTo>
                      <a:pt x="16" y="648"/>
                      <a:pt x="39" y="672"/>
                      <a:pt x="63" y="688"/>
                    </a:cubicBezTo>
                    <a:lnTo>
                      <a:pt x="540" y="977"/>
                    </a:lnTo>
                    <a:cubicBezTo>
                      <a:pt x="556" y="993"/>
                      <a:pt x="579" y="1001"/>
                      <a:pt x="603" y="1001"/>
                    </a:cubicBezTo>
                    <a:cubicBezTo>
                      <a:pt x="642" y="1001"/>
                      <a:pt x="681" y="977"/>
                      <a:pt x="705" y="938"/>
                    </a:cubicBezTo>
                    <a:cubicBezTo>
                      <a:pt x="744" y="883"/>
                      <a:pt x="720" y="805"/>
                      <a:pt x="665" y="766"/>
                    </a:cubicBezTo>
                    <a:lnTo>
                      <a:pt x="298" y="547"/>
                    </a:lnTo>
                    <a:lnTo>
                      <a:pt x="540" y="195"/>
                    </a:lnTo>
                    <a:cubicBezTo>
                      <a:pt x="571" y="132"/>
                      <a:pt x="556" y="62"/>
                      <a:pt x="501" y="22"/>
                    </a:cubicBezTo>
                    <a:cubicBezTo>
                      <a:pt x="480" y="8"/>
                      <a:pt x="456" y="1"/>
                      <a:pt x="4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4"/>
              <p:cNvSpPr/>
              <p:nvPr/>
            </p:nvSpPr>
            <p:spPr>
              <a:xfrm>
                <a:off x="4880175" y="2129375"/>
                <a:ext cx="529950" cy="243625"/>
              </a:xfrm>
              <a:custGeom>
                <a:avLst/>
                <a:gdLst/>
                <a:ahLst/>
                <a:cxnLst/>
                <a:rect l="l" t="t" r="r" b="b"/>
                <a:pathLst>
                  <a:path w="21198" h="9745" extrusionOk="0">
                    <a:moveTo>
                      <a:pt x="5255" y="0"/>
                    </a:moveTo>
                    <a:cubicBezTo>
                      <a:pt x="5083" y="0"/>
                      <a:pt x="4930" y="48"/>
                      <a:pt x="4805" y="155"/>
                    </a:cubicBezTo>
                    <a:cubicBezTo>
                      <a:pt x="4390" y="507"/>
                      <a:pt x="5063" y="1524"/>
                      <a:pt x="5728" y="2338"/>
                    </a:cubicBezTo>
                    <a:cubicBezTo>
                      <a:pt x="5618" y="2340"/>
                      <a:pt x="5509" y="2341"/>
                      <a:pt x="5399" y="2341"/>
                    </a:cubicBezTo>
                    <a:cubicBezTo>
                      <a:pt x="4517" y="2341"/>
                      <a:pt x="3641" y="2278"/>
                      <a:pt x="2771" y="2049"/>
                    </a:cubicBezTo>
                    <a:lnTo>
                      <a:pt x="1714" y="1767"/>
                    </a:lnTo>
                    <a:cubicBezTo>
                      <a:pt x="1656" y="1752"/>
                      <a:pt x="1597" y="1745"/>
                      <a:pt x="1538" y="1745"/>
                    </a:cubicBezTo>
                    <a:cubicBezTo>
                      <a:pt x="1224" y="1745"/>
                      <a:pt x="933" y="1951"/>
                      <a:pt x="854" y="2268"/>
                    </a:cubicBezTo>
                    <a:lnTo>
                      <a:pt x="838" y="2330"/>
                    </a:lnTo>
                    <a:cubicBezTo>
                      <a:pt x="752" y="2643"/>
                      <a:pt x="893" y="2964"/>
                      <a:pt x="1159" y="3113"/>
                    </a:cubicBezTo>
                    <a:cubicBezTo>
                      <a:pt x="1135" y="3120"/>
                      <a:pt x="1112" y="3120"/>
                      <a:pt x="1088" y="3128"/>
                    </a:cubicBezTo>
                    <a:lnTo>
                      <a:pt x="971" y="3097"/>
                    </a:lnTo>
                    <a:cubicBezTo>
                      <a:pt x="910" y="3081"/>
                      <a:pt x="849" y="3073"/>
                      <a:pt x="789" y="3073"/>
                    </a:cubicBezTo>
                    <a:cubicBezTo>
                      <a:pt x="479" y="3073"/>
                      <a:pt x="196" y="3283"/>
                      <a:pt x="110" y="3598"/>
                    </a:cubicBezTo>
                    <a:lnTo>
                      <a:pt x="95" y="3660"/>
                    </a:lnTo>
                    <a:cubicBezTo>
                      <a:pt x="1" y="4036"/>
                      <a:pt x="220" y="4419"/>
                      <a:pt x="595" y="4521"/>
                    </a:cubicBezTo>
                    <a:lnTo>
                      <a:pt x="611" y="4521"/>
                    </a:lnTo>
                    <a:cubicBezTo>
                      <a:pt x="478" y="4607"/>
                      <a:pt x="376" y="4740"/>
                      <a:pt x="329" y="4904"/>
                    </a:cubicBezTo>
                    <a:lnTo>
                      <a:pt x="306" y="4967"/>
                    </a:lnTo>
                    <a:cubicBezTo>
                      <a:pt x="204" y="5335"/>
                      <a:pt x="415" y="5734"/>
                      <a:pt x="783" y="5836"/>
                    </a:cubicBezTo>
                    <a:lnTo>
                      <a:pt x="1135" y="5937"/>
                    </a:lnTo>
                    <a:cubicBezTo>
                      <a:pt x="1151" y="5953"/>
                      <a:pt x="1159" y="5969"/>
                      <a:pt x="1167" y="5976"/>
                    </a:cubicBezTo>
                    <a:cubicBezTo>
                      <a:pt x="1167" y="5976"/>
                      <a:pt x="1174" y="5992"/>
                      <a:pt x="1182" y="6016"/>
                    </a:cubicBezTo>
                    <a:cubicBezTo>
                      <a:pt x="971" y="6055"/>
                      <a:pt x="791" y="6203"/>
                      <a:pt x="713" y="6415"/>
                    </a:cubicBezTo>
                    <a:lnTo>
                      <a:pt x="697" y="6469"/>
                    </a:lnTo>
                    <a:cubicBezTo>
                      <a:pt x="580" y="6798"/>
                      <a:pt x="752" y="7150"/>
                      <a:pt x="1073" y="7267"/>
                    </a:cubicBezTo>
                    <a:cubicBezTo>
                      <a:pt x="1073" y="7267"/>
                      <a:pt x="4265" y="8175"/>
                      <a:pt x="4844" y="8316"/>
                    </a:cubicBezTo>
                    <a:cubicBezTo>
                      <a:pt x="5564" y="8488"/>
                      <a:pt x="6284" y="8668"/>
                      <a:pt x="7004" y="8840"/>
                    </a:cubicBezTo>
                    <a:cubicBezTo>
                      <a:pt x="9474" y="9441"/>
                      <a:pt x="12049" y="9744"/>
                      <a:pt x="14635" y="9744"/>
                    </a:cubicBezTo>
                    <a:cubicBezTo>
                      <a:pt x="16834" y="9744"/>
                      <a:pt x="19040" y="9525"/>
                      <a:pt x="21197" y="9083"/>
                    </a:cubicBezTo>
                    <a:lnTo>
                      <a:pt x="21197" y="351"/>
                    </a:lnTo>
                    <a:cubicBezTo>
                      <a:pt x="20047" y="914"/>
                      <a:pt x="18858" y="1399"/>
                      <a:pt x="17621" y="1790"/>
                    </a:cubicBezTo>
                    <a:cubicBezTo>
                      <a:pt x="15444" y="2469"/>
                      <a:pt x="13609" y="2665"/>
                      <a:pt x="12164" y="2665"/>
                    </a:cubicBezTo>
                    <a:cubicBezTo>
                      <a:pt x="10246" y="2665"/>
                      <a:pt x="9014" y="2320"/>
                      <a:pt x="8576" y="2307"/>
                    </a:cubicBezTo>
                    <a:cubicBezTo>
                      <a:pt x="7698" y="1402"/>
                      <a:pt x="6189" y="0"/>
                      <a:pt x="5255" y="0"/>
                    </a:cubicBezTo>
                    <a:close/>
                  </a:path>
                </a:pathLst>
              </a:custGeom>
              <a:solidFill>
                <a:srgbClr val="EB8D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4"/>
              <p:cNvSpPr/>
              <p:nvPr/>
            </p:nvSpPr>
            <p:spPr>
              <a:xfrm>
                <a:off x="4904825" y="2202725"/>
                <a:ext cx="8452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092" extrusionOk="0">
                    <a:moveTo>
                      <a:pt x="143" y="0"/>
                    </a:moveTo>
                    <a:cubicBezTo>
                      <a:pt x="87" y="0"/>
                      <a:pt x="36" y="42"/>
                      <a:pt x="16" y="100"/>
                    </a:cubicBezTo>
                    <a:cubicBezTo>
                      <a:pt x="1" y="171"/>
                      <a:pt x="40" y="249"/>
                      <a:pt x="110" y="265"/>
                    </a:cubicBezTo>
                    <a:lnTo>
                      <a:pt x="3193" y="1086"/>
                    </a:lnTo>
                    <a:cubicBezTo>
                      <a:pt x="3205" y="1090"/>
                      <a:pt x="3216" y="1091"/>
                      <a:pt x="3228" y="1091"/>
                    </a:cubicBezTo>
                    <a:cubicBezTo>
                      <a:pt x="3270" y="1091"/>
                      <a:pt x="3309" y="1070"/>
                      <a:pt x="3334" y="1039"/>
                    </a:cubicBezTo>
                    <a:cubicBezTo>
                      <a:pt x="3349" y="1024"/>
                      <a:pt x="3357" y="1008"/>
                      <a:pt x="3365" y="985"/>
                    </a:cubicBezTo>
                    <a:cubicBezTo>
                      <a:pt x="3381" y="914"/>
                      <a:pt x="3342" y="836"/>
                      <a:pt x="3263" y="820"/>
                    </a:cubicBezTo>
                    <a:lnTo>
                      <a:pt x="181" y="7"/>
                    </a:lnTo>
                    <a:cubicBezTo>
                      <a:pt x="168" y="2"/>
                      <a:pt x="156" y="0"/>
                      <a:pt x="143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4"/>
              <p:cNvSpPr/>
              <p:nvPr/>
            </p:nvSpPr>
            <p:spPr>
              <a:xfrm>
                <a:off x="4899950" y="2239375"/>
                <a:ext cx="845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097" extrusionOk="0">
                    <a:moveTo>
                      <a:pt x="158" y="1"/>
                    </a:moveTo>
                    <a:cubicBezTo>
                      <a:pt x="92" y="1"/>
                      <a:pt x="36" y="44"/>
                      <a:pt x="16" y="105"/>
                    </a:cubicBezTo>
                    <a:cubicBezTo>
                      <a:pt x="0" y="176"/>
                      <a:pt x="39" y="254"/>
                      <a:pt x="117" y="270"/>
                    </a:cubicBezTo>
                    <a:lnTo>
                      <a:pt x="3192" y="1091"/>
                    </a:lnTo>
                    <a:cubicBezTo>
                      <a:pt x="3204" y="1095"/>
                      <a:pt x="3216" y="1096"/>
                      <a:pt x="3227" y="1096"/>
                    </a:cubicBezTo>
                    <a:cubicBezTo>
                      <a:pt x="3270" y="1096"/>
                      <a:pt x="3309" y="1075"/>
                      <a:pt x="3333" y="1044"/>
                    </a:cubicBezTo>
                    <a:cubicBezTo>
                      <a:pt x="3349" y="1029"/>
                      <a:pt x="3357" y="1013"/>
                      <a:pt x="3365" y="990"/>
                    </a:cubicBezTo>
                    <a:cubicBezTo>
                      <a:pt x="3380" y="919"/>
                      <a:pt x="3341" y="841"/>
                      <a:pt x="3263" y="825"/>
                    </a:cubicBezTo>
                    <a:lnTo>
                      <a:pt x="188" y="4"/>
                    </a:ln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4"/>
              <p:cNvSpPr/>
              <p:nvPr/>
            </p:nvSpPr>
            <p:spPr>
              <a:xfrm>
                <a:off x="4906975" y="2275875"/>
                <a:ext cx="8415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1179" extrusionOk="0">
                    <a:moveTo>
                      <a:pt x="154" y="0"/>
                    </a:moveTo>
                    <a:cubicBezTo>
                      <a:pt x="97" y="0"/>
                      <a:pt x="43" y="36"/>
                      <a:pt x="24" y="93"/>
                    </a:cubicBezTo>
                    <a:cubicBezTo>
                      <a:pt x="1" y="171"/>
                      <a:pt x="48" y="242"/>
                      <a:pt x="118" y="265"/>
                    </a:cubicBezTo>
                    <a:lnTo>
                      <a:pt x="3170" y="1173"/>
                    </a:lnTo>
                    <a:cubicBezTo>
                      <a:pt x="3184" y="1177"/>
                      <a:pt x="3198" y="1179"/>
                      <a:pt x="3212" y="1179"/>
                    </a:cubicBezTo>
                    <a:cubicBezTo>
                      <a:pt x="3252" y="1179"/>
                      <a:pt x="3289" y="1163"/>
                      <a:pt x="3318" y="1134"/>
                    </a:cubicBezTo>
                    <a:cubicBezTo>
                      <a:pt x="3326" y="1118"/>
                      <a:pt x="3334" y="1102"/>
                      <a:pt x="3342" y="1087"/>
                    </a:cubicBezTo>
                    <a:cubicBezTo>
                      <a:pt x="3365" y="1008"/>
                      <a:pt x="3326" y="930"/>
                      <a:pt x="3248" y="915"/>
                    </a:cubicBezTo>
                    <a:lnTo>
                      <a:pt x="196" y="7"/>
                    </a:lnTo>
                    <a:cubicBezTo>
                      <a:pt x="182" y="2"/>
                      <a:pt x="168" y="0"/>
                      <a:pt x="154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356840" y="1452298"/>
            <a:ext cx="942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Hôm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nay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ôn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nội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dung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chủ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70059" y="2240440"/>
            <a:ext cx="8055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tâm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viên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vệ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sinh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cửa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sạch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sẽ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xếp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ngăn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nắp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ngay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ngắn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,..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81223" y="4321243"/>
            <a:ext cx="6531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Sưu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tầm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ngày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khai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trường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4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56"/>
          <p:cNvGrpSpPr/>
          <p:nvPr/>
        </p:nvGrpSpPr>
        <p:grpSpPr>
          <a:xfrm>
            <a:off x="6730925" y="1554916"/>
            <a:ext cx="5900743" cy="5666803"/>
            <a:chOff x="5036155" y="1089987"/>
            <a:chExt cx="4425557" cy="4250102"/>
          </a:xfrm>
        </p:grpSpPr>
        <p:sp>
          <p:nvSpPr>
            <p:cNvPr id="1837" name="Google Shape;1837;p56"/>
            <p:cNvSpPr/>
            <p:nvPr/>
          </p:nvSpPr>
          <p:spPr>
            <a:xfrm>
              <a:off x="5036155" y="1089987"/>
              <a:ext cx="4425557" cy="4250102"/>
            </a:xfrm>
            <a:custGeom>
              <a:avLst/>
              <a:gdLst/>
              <a:ahLst/>
              <a:cxnLst/>
              <a:rect l="l" t="t" r="r" b="b"/>
              <a:pathLst>
                <a:path w="120366" h="115594" extrusionOk="0">
                  <a:moveTo>
                    <a:pt x="67461" y="1"/>
                  </a:moveTo>
                  <a:cubicBezTo>
                    <a:pt x="64374" y="1"/>
                    <a:pt x="61260" y="1231"/>
                    <a:pt x="58934" y="3821"/>
                  </a:cubicBezTo>
                  <a:cubicBezTo>
                    <a:pt x="56693" y="6315"/>
                    <a:pt x="53566" y="7625"/>
                    <a:pt x="50396" y="7625"/>
                  </a:cubicBezTo>
                  <a:cubicBezTo>
                    <a:pt x="48426" y="7625"/>
                    <a:pt x="46439" y="7119"/>
                    <a:pt x="44639" y="6076"/>
                  </a:cubicBezTo>
                  <a:cubicBezTo>
                    <a:pt x="42787" y="5000"/>
                    <a:pt x="40811" y="4505"/>
                    <a:pt x="38881" y="4505"/>
                  </a:cubicBezTo>
                  <a:cubicBezTo>
                    <a:pt x="33291" y="4505"/>
                    <a:pt x="28092" y="8652"/>
                    <a:pt x="27454" y="14817"/>
                  </a:cubicBezTo>
                  <a:cubicBezTo>
                    <a:pt x="26895" y="20223"/>
                    <a:pt x="22627" y="24509"/>
                    <a:pt x="17222" y="25050"/>
                  </a:cubicBezTo>
                  <a:cubicBezTo>
                    <a:pt x="8928" y="25907"/>
                    <a:pt x="4268" y="35021"/>
                    <a:pt x="8462" y="42234"/>
                  </a:cubicBezTo>
                  <a:cubicBezTo>
                    <a:pt x="11202" y="46950"/>
                    <a:pt x="10251" y="52914"/>
                    <a:pt x="6207" y="56548"/>
                  </a:cubicBezTo>
                  <a:cubicBezTo>
                    <a:pt x="0" y="62121"/>
                    <a:pt x="1622" y="72223"/>
                    <a:pt x="9245" y="75597"/>
                  </a:cubicBezTo>
                  <a:cubicBezTo>
                    <a:pt x="14202" y="77815"/>
                    <a:pt x="16961" y="83201"/>
                    <a:pt x="15824" y="88513"/>
                  </a:cubicBezTo>
                  <a:cubicBezTo>
                    <a:pt x="14266" y="95835"/>
                    <a:pt x="19952" y="102434"/>
                    <a:pt x="27034" y="102434"/>
                  </a:cubicBezTo>
                  <a:cubicBezTo>
                    <a:pt x="27830" y="102434"/>
                    <a:pt x="28644" y="102350"/>
                    <a:pt x="29467" y="102175"/>
                  </a:cubicBezTo>
                  <a:cubicBezTo>
                    <a:pt x="30272" y="102003"/>
                    <a:pt x="31078" y="101919"/>
                    <a:pt x="31875" y="101919"/>
                  </a:cubicBezTo>
                  <a:cubicBezTo>
                    <a:pt x="36338" y="101919"/>
                    <a:pt x="40499" y="104532"/>
                    <a:pt x="42365" y="108754"/>
                  </a:cubicBezTo>
                  <a:cubicBezTo>
                    <a:pt x="44341" y="113196"/>
                    <a:pt x="48596" y="115594"/>
                    <a:pt x="52905" y="115594"/>
                  </a:cubicBezTo>
                  <a:cubicBezTo>
                    <a:pt x="55992" y="115594"/>
                    <a:pt x="59106" y="114364"/>
                    <a:pt x="61432" y="111774"/>
                  </a:cubicBezTo>
                  <a:cubicBezTo>
                    <a:pt x="63673" y="109279"/>
                    <a:pt x="66800" y="107969"/>
                    <a:pt x="69970" y="107969"/>
                  </a:cubicBezTo>
                  <a:cubicBezTo>
                    <a:pt x="71940" y="107969"/>
                    <a:pt x="73927" y="108475"/>
                    <a:pt x="75727" y="109518"/>
                  </a:cubicBezTo>
                  <a:cubicBezTo>
                    <a:pt x="77578" y="110595"/>
                    <a:pt x="79556" y="111089"/>
                    <a:pt x="81488" y="111089"/>
                  </a:cubicBezTo>
                  <a:cubicBezTo>
                    <a:pt x="87082" y="111089"/>
                    <a:pt x="92288" y="106942"/>
                    <a:pt x="92912" y="100777"/>
                  </a:cubicBezTo>
                  <a:cubicBezTo>
                    <a:pt x="93471" y="95372"/>
                    <a:pt x="97758" y="91085"/>
                    <a:pt x="103163" y="90545"/>
                  </a:cubicBezTo>
                  <a:cubicBezTo>
                    <a:pt x="111438" y="89687"/>
                    <a:pt x="116098" y="80573"/>
                    <a:pt x="111904" y="73360"/>
                  </a:cubicBezTo>
                  <a:cubicBezTo>
                    <a:pt x="109183" y="68645"/>
                    <a:pt x="110133" y="62680"/>
                    <a:pt x="114178" y="59046"/>
                  </a:cubicBezTo>
                  <a:cubicBezTo>
                    <a:pt x="120366" y="53492"/>
                    <a:pt x="118763" y="43371"/>
                    <a:pt x="111140" y="39998"/>
                  </a:cubicBezTo>
                  <a:cubicBezTo>
                    <a:pt x="106163" y="37780"/>
                    <a:pt x="103424" y="32393"/>
                    <a:pt x="104560" y="27081"/>
                  </a:cubicBezTo>
                  <a:cubicBezTo>
                    <a:pt x="106119" y="19760"/>
                    <a:pt x="100432" y="13161"/>
                    <a:pt x="93337" y="13161"/>
                  </a:cubicBezTo>
                  <a:cubicBezTo>
                    <a:pt x="92539" y="13161"/>
                    <a:pt x="91724" y="13244"/>
                    <a:pt x="90899" y="13420"/>
                  </a:cubicBezTo>
                  <a:cubicBezTo>
                    <a:pt x="90094" y="13592"/>
                    <a:pt x="89288" y="13675"/>
                    <a:pt x="88491" y="13675"/>
                  </a:cubicBezTo>
                  <a:cubicBezTo>
                    <a:pt x="84028" y="13675"/>
                    <a:pt x="79867" y="11063"/>
                    <a:pt x="78001" y="6840"/>
                  </a:cubicBezTo>
                  <a:cubicBezTo>
                    <a:pt x="76025" y="2398"/>
                    <a:pt x="71770" y="1"/>
                    <a:pt x="67461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56"/>
            <p:cNvSpPr/>
            <p:nvPr/>
          </p:nvSpPr>
          <p:spPr>
            <a:xfrm>
              <a:off x="5286284" y="1531969"/>
              <a:ext cx="3926659" cy="3770875"/>
            </a:xfrm>
            <a:custGeom>
              <a:avLst/>
              <a:gdLst/>
              <a:ahLst/>
              <a:cxnLst/>
              <a:rect l="l" t="t" r="r" b="b"/>
              <a:pathLst>
                <a:path w="106797" h="102560" extrusionOk="0">
                  <a:moveTo>
                    <a:pt x="59836" y="0"/>
                  </a:moveTo>
                  <a:cubicBezTo>
                    <a:pt x="57100" y="0"/>
                    <a:pt x="54340" y="1092"/>
                    <a:pt x="52280" y="3393"/>
                  </a:cubicBezTo>
                  <a:cubicBezTo>
                    <a:pt x="50291" y="5600"/>
                    <a:pt x="47515" y="6765"/>
                    <a:pt x="44700" y="6765"/>
                  </a:cubicBezTo>
                  <a:cubicBezTo>
                    <a:pt x="42951" y="6765"/>
                    <a:pt x="41187" y="6316"/>
                    <a:pt x="39588" y="5387"/>
                  </a:cubicBezTo>
                  <a:cubicBezTo>
                    <a:pt x="37947" y="4435"/>
                    <a:pt x="36194" y="3998"/>
                    <a:pt x="34483" y="3998"/>
                  </a:cubicBezTo>
                  <a:cubicBezTo>
                    <a:pt x="29525" y="3998"/>
                    <a:pt x="24910" y="7668"/>
                    <a:pt x="24342" y="13141"/>
                  </a:cubicBezTo>
                  <a:cubicBezTo>
                    <a:pt x="23857" y="17931"/>
                    <a:pt x="20055" y="21733"/>
                    <a:pt x="15265" y="22236"/>
                  </a:cubicBezTo>
                  <a:cubicBezTo>
                    <a:pt x="7903" y="22982"/>
                    <a:pt x="3784" y="31071"/>
                    <a:pt x="7493" y="37464"/>
                  </a:cubicBezTo>
                  <a:cubicBezTo>
                    <a:pt x="9916" y="41639"/>
                    <a:pt x="9077" y="46950"/>
                    <a:pt x="5498" y="50175"/>
                  </a:cubicBezTo>
                  <a:cubicBezTo>
                    <a:pt x="0" y="55095"/>
                    <a:pt x="1417" y="64079"/>
                    <a:pt x="8182" y="67080"/>
                  </a:cubicBezTo>
                  <a:cubicBezTo>
                    <a:pt x="12600" y="69037"/>
                    <a:pt x="15023" y="73808"/>
                    <a:pt x="14016" y="78524"/>
                  </a:cubicBezTo>
                  <a:cubicBezTo>
                    <a:pt x="12641" y="85028"/>
                    <a:pt x="17690" y="90884"/>
                    <a:pt x="23981" y="90884"/>
                  </a:cubicBezTo>
                  <a:cubicBezTo>
                    <a:pt x="24685" y="90884"/>
                    <a:pt x="25404" y="90811"/>
                    <a:pt x="26131" y="90657"/>
                  </a:cubicBezTo>
                  <a:cubicBezTo>
                    <a:pt x="26845" y="90505"/>
                    <a:pt x="27562" y="90431"/>
                    <a:pt x="28270" y="90431"/>
                  </a:cubicBezTo>
                  <a:cubicBezTo>
                    <a:pt x="32233" y="90431"/>
                    <a:pt x="35933" y="92743"/>
                    <a:pt x="37593" y="96491"/>
                  </a:cubicBezTo>
                  <a:cubicBezTo>
                    <a:pt x="39342" y="100433"/>
                    <a:pt x="43116" y="102560"/>
                    <a:pt x="46938" y="102560"/>
                  </a:cubicBezTo>
                  <a:cubicBezTo>
                    <a:pt x="49675" y="102560"/>
                    <a:pt x="52437" y="101469"/>
                    <a:pt x="54498" y="99175"/>
                  </a:cubicBezTo>
                  <a:cubicBezTo>
                    <a:pt x="56487" y="96968"/>
                    <a:pt x="59263" y="95803"/>
                    <a:pt x="62078" y="95803"/>
                  </a:cubicBezTo>
                  <a:cubicBezTo>
                    <a:pt x="63827" y="95803"/>
                    <a:pt x="65591" y="96252"/>
                    <a:pt x="67191" y="97181"/>
                  </a:cubicBezTo>
                  <a:cubicBezTo>
                    <a:pt x="68829" y="98131"/>
                    <a:pt x="70579" y="98567"/>
                    <a:pt x="72290" y="98567"/>
                  </a:cubicBezTo>
                  <a:cubicBezTo>
                    <a:pt x="77255" y="98567"/>
                    <a:pt x="81882" y="94889"/>
                    <a:pt x="82437" y="89427"/>
                  </a:cubicBezTo>
                  <a:cubicBezTo>
                    <a:pt x="82940" y="84618"/>
                    <a:pt x="86724" y="80816"/>
                    <a:pt x="91532" y="80332"/>
                  </a:cubicBezTo>
                  <a:cubicBezTo>
                    <a:pt x="98876" y="79567"/>
                    <a:pt x="102995" y="71478"/>
                    <a:pt x="99286" y="65085"/>
                  </a:cubicBezTo>
                  <a:cubicBezTo>
                    <a:pt x="96863" y="60911"/>
                    <a:pt x="97702" y="55617"/>
                    <a:pt x="101299" y="52393"/>
                  </a:cubicBezTo>
                  <a:cubicBezTo>
                    <a:pt x="106797" y="47454"/>
                    <a:pt x="105362" y="38489"/>
                    <a:pt x="98596" y="35488"/>
                  </a:cubicBezTo>
                  <a:cubicBezTo>
                    <a:pt x="94198" y="33531"/>
                    <a:pt x="91756" y="28741"/>
                    <a:pt x="92762" y="24025"/>
                  </a:cubicBezTo>
                  <a:cubicBezTo>
                    <a:pt x="94136" y="17544"/>
                    <a:pt x="89083" y="11679"/>
                    <a:pt x="82810" y="11679"/>
                  </a:cubicBezTo>
                  <a:cubicBezTo>
                    <a:pt x="82102" y="11679"/>
                    <a:pt x="81379" y="11754"/>
                    <a:pt x="80648" y="11911"/>
                  </a:cubicBezTo>
                  <a:cubicBezTo>
                    <a:pt x="79933" y="12062"/>
                    <a:pt x="79218" y="12136"/>
                    <a:pt x="78512" y="12136"/>
                  </a:cubicBezTo>
                  <a:cubicBezTo>
                    <a:pt x="74538" y="12136"/>
                    <a:pt x="70847" y="9812"/>
                    <a:pt x="69185" y="6077"/>
                  </a:cubicBezTo>
                  <a:cubicBezTo>
                    <a:pt x="67436" y="2133"/>
                    <a:pt x="63660" y="0"/>
                    <a:pt x="59836" y="0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63" name="Google Shape;1863;p56"/>
          <p:cNvGrpSpPr/>
          <p:nvPr/>
        </p:nvGrpSpPr>
        <p:grpSpPr>
          <a:xfrm>
            <a:off x="6939731" y="1936457"/>
            <a:ext cx="5483109" cy="4921763"/>
            <a:chOff x="5858625" y="1196750"/>
            <a:chExt cx="1317675" cy="1182775"/>
          </a:xfrm>
        </p:grpSpPr>
        <p:sp>
          <p:nvSpPr>
            <p:cNvPr id="1864" name="Google Shape;1864;p56"/>
            <p:cNvSpPr/>
            <p:nvPr/>
          </p:nvSpPr>
          <p:spPr>
            <a:xfrm>
              <a:off x="6488900" y="1977325"/>
              <a:ext cx="316125" cy="401050"/>
            </a:xfrm>
            <a:custGeom>
              <a:avLst/>
              <a:gdLst/>
              <a:ahLst/>
              <a:cxnLst/>
              <a:rect l="l" t="t" r="r" b="b"/>
              <a:pathLst>
                <a:path w="12645" h="16042" extrusionOk="0">
                  <a:moveTo>
                    <a:pt x="939" y="1"/>
                  </a:moveTo>
                  <a:cubicBezTo>
                    <a:pt x="0" y="2560"/>
                    <a:pt x="1659" y="16041"/>
                    <a:pt x="1659" y="16041"/>
                  </a:cubicBezTo>
                  <a:lnTo>
                    <a:pt x="11698" y="16041"/>
                  </a:lnTo>
                  <a:cubicBezTo>
                    <a:pt x="11698" y="16041"/>
                    <a:pt x="12645" y="2552"/>
                    <a:pt x="11627" y="1"/>
                  </a:cubicBezTo>
                  <a:close/>
                </a:path>
              </a:pathLst>
            </a:custGeom>
            <a:solidFill>
              <a:srgbClr val="0E31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56"/>
            <p:cNvSpPr/>
            <p:nvPr/>
          </p:nvSpPr>
          <p:spPr>
            <a:xfrm>
              <a:off x="6645975" y="2060475"/>
              <a:ext cx="3350" cy="317900"/>
            </a:xfrm>
            <a:custGeom>
              <a:avLst/>
              <a:gdLst/>
              <a:ahLst/>
              <a:cxnLst/>
              <a:rect l="l" t="t" r="r" b="b"/>
              <a:pathLst>
                <a:path w="134" h="12716" extrusionOk="0">
                  <a:moveTo>
                    <a:pt x="0" y="0"/>
                  </a:moveTo>
                  <a:lnTo>
                    <a:pt x="0" y="12715"/>
                  </a:lnTo>
                  <a:lnTo>
                    <a:pt x="133" y="1271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A2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56"/>
            <p:cNvSpPr/>
            <p:nvPr/>
          </p:nvSpPr>
          <p:spPr>
            <a:xfrm>
              <a:off x="6772925" y="1709925"/>
              <a:ext cx="103700" cy="503350"/>
            </a:xfrm>
            <a:custGeom>
              <a:avLst/>
              <a:gdLst/>
              <a:ahLst/>
              <a:cxnLst/>
              <a:rect l="l" t="t" r="r" b="b"/>
              <a:pathLst>
                <a:path w="4148" h="20134" extrusionOk="0">
                  <a:moveTo>
                    <a:pt x="2489" y="1"/>
                  </a:moveTo>
                  <a:cubicBezTo>
                    <a:pt x="2489" y="1"/>
                    <a:pt x="2489" y="1"/>
                    <a:pt x="2489" y="1"/>
                  </a:cubicBezTo>
                  <a:lnTo>
                    <a:pt x="501" y="4203"/>
                  </a:lnTo>
                  <a:lnTo>
                    <a:pt x="0" y="5392"/>
                  </a:lnTo>
                  <a:lnTo>
                    <a:pt x="1894" y="16440"/>
                  </a:lnTo>
                  <a:cubicBezTo>
                    <a:pt x="1808" y="16550"/>
                    <a:pt x="1714" y="16675"/>
                    <a:pt x="1620" y="16839"/>
                  </a:cubicBezTo>
                  <a:lnTo>
                    <a:pt x="1018" y="17747"/>
                  </a:lnTo>
                  <a:cubicBezTo>
                    <a:pt x="971" y="17817"/>
                    <a:pt x="978" y="17903"/>
                    <a:pt x="1041" y="17958"/>
                  </a:cubicBezTo>
                  <a:lnTo>
                    <a:pt x="1057" y="17982"/>
                  </a:lnTo>
                  <a:cubicBezTo>
                    <a:pt x="1090" y="18015"/>
                    <a:pt x="1133" y="18031"/>
                    <a:pt x="1176" y="18031"/>
                  </a:cubicBezTo>
                  <a:cubicBezTo>
                    <a:pt x="1213" y="18031"/>
                    <a:pt x="1251" y="18019"/>
                    <a:pt x="1284" y="17997"/>
                  </a:cubicBezTo>
                  <a:lnTo>
                    <a:pt x="1831" y="17551"/>
                  </a:lnTo>
                  <a:cubicBezTo>
                    <a:pt x="1864" y="17525"/>
                    <a:pt x="1901" y="17513"/>
                    <a:pt x="1937" y="17513"/>
                  </a:cubicBezTo>
                  <a:cubicBezTo>
                    <a:pt x="2019" y="17513"/>
                    <a:pt x="2094" y="17576"/>
                    <a:pt x="2105" y="17669"/>
                  </a:cubicBezTo>
                  <a:lnTo>
                    <a:pt x="2183" y="18537"/>
                  </a:lnTo>
                  <a:cubicBezTo>
                    <a:pt x="2183" y="18545"/>
                    <a:pt x="2183" y="18553"/>
                    <a:pt x="2183" y="18561"/>
                  </a:cubicBezTo>
                  <a:lnTo>
                    <a:pt x="2121" y="19679"/>
                  </a:lnTo>
                  <a:cubicBezTo>
                    <a:pt x="2113" y="19765"/>
                    <a:pt x="2176" y="19844"/>
                    <a:pt x="2254" y="19859"/>
                  </a:cubicBezTo>
                  <a:lnTo>
                    <a:pt x="2301" y="19859"/>
                  </a:lnTo>
                  <a:cubicBezTo>
                    <a:pt x="2310" y="19861"/>
                    <a:pt x="2320" y="19862"/>
                    <a:pt x="2330" y="19862"/>
                  </a:cubicBezTo>
                  <a:cubicBezTo>
                    <a:pt x="2412" y="19862"/>
                    <a:pt x="2482" y="19803"/>
                    <a:pt x="2489" y="19719"/>
                  </a:cubicBezTo>
                  <a:lnTo>
                    <a:pt x="2653" y="18545"/>
                  </a:lnTo>
                  <a:lnTo>
                    <a:pt x="2669" y="19969"/>
                  </a:lnTo>
                  <a:cubicBezTo>
                    <a:pt x="2669" y="20063"/>
                    <a:pt x="2747" y="20133"/>
                    <a:pt x="2841" y="20133"/>
                  </a:cubicBezTo>
                  <a:lnTo>
                    <a:pt x="2856" y="20133"/>
                  </a:lnTo>
                  <a:cubicBezTo>
                    <a:pt x="2942" y="20133"/>
                    <a:pt x="3013" y="20063"/>
                    <a:pt x="3021" y="19977"/>
                  </a:cubicBezTo>
                  <a:lnTo>
                    <a:pt x="3130" y="18537"/>
                  </a:lnTo>
                  <a:lnTo>
                    <a:pt x="3208" y="19773"/>
                  </a:lnTo>
                  <a:cubicBezTo>
                    <a:pt x="3215" y="19863"/>
                    <a:pt x="3290" y="19932"/>
                    <a:pt x="3373" y="19932"/>
                  </a:cubicBezTo>
                  <a:cubicBezTo>
                    <a:pt x="3391" y="19932"/>
                    <a:pt x="3409" y="19929"/>
                    <a:pt x="3428" y="19922"/>
                  </a:cubicBezTo>
                  <a:lnTo>
                    <a:pt x="3474" y="19906"/>
                  </a:lnTo>
                  <a:cubicBezTo>
                    <a:pt x="3545" y="19883"/>
                    <a:pt x="3584" y="19828"/>
                    <a:pt x="3592" y="19758"/>
                  </a:cubicBezTo>
                  <a:lnTo>
                    <a:pt x="3631" y="18521"/>
                  </a:lnTo>
                  <a:lnTo>
                    <a:pt x="3811" y="19374"/>
                  </a:lnTo>
                  <a:cubicBezTo>
                    <a:pt x="3827" y="19445"/>
                    <a:pt x="3889" y="19499"/>
                    <a:pt x="3960" y="19507"/>
                  </a:cubicBezTo>
                  <a:cubicBezTo>
                    <a:pt x="3964" y="19508"/>
                    <a:pt x="3968" y="19508"/>
                    <a:pt x="3972" y="19508"/>
                  </a:cubicBezTo>
                  <a:cubicBezTo>
                    <a:pt x="4068" y="19508"/>
                    <a:pt x="4147" y="19425"/>
                    <a:pt x="4147" y="19327"/>
                  </a:cubicBezTo>
                  <a:lnTo>
                    <a:pt x="4093" y="18381"/>
                  </a:lnTo>
                  <a:lnTo>
                    <a:pt x="4093" y="18365"/>
                  </a:lnTo>
                  <a:cubicBezTo>
                    <a:pt x="4093" y="18294"/>
                    <a:pt x="4100" y="17950"/>
                    <a:pt x="4093" y="17457"/>
                  </a:cubicBezTo>
                  <a:cubicBezTo>
                    <a:pt x="4069" y="16771"/>
                    <a:pt x="2497" y="1"/>
                    <a:pt x="2489" y="1"/>
                  </a:cubicBez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56"/>
            <p:cNvSpPr/>
            <p:nvPr/>
          </p:nvSpPr>
          <p:spPr>
            <a:xfrm>
              <a:off x="6416925" y="1710925"/>
              <a:ext cx="102700" cy="499025"/>
            </a:xfrm>
            <a:custGeom>
              <a:avLst/>
              <a:gdLst/>
              <a:ahLst/>
              <a:cxnLst/>
              <a:rect l="l" t="t" r="r" b="b"/>
              <a:pathLst>
                <a:path w="4108" h="19961" extrusionOk="0">
                  <a:moveTo>
                    <a:pt x="1620" y="0"/>
                  </a:moveTo>
                  <a:cubicBezTo>
                    <a:pt x="1620" y="0"/>
                    <a:pt x="55" y="18121"/>
                    <a:pt x="55" y="18192"/>
                  </a:cubicBezTo>
                  <a:lnTo>
                    <a:pt x="55" y="18208"/>
                  </a:lnTo>
                  <a:lnTo>
                    <a:pt x="8" y="19154"/>
                  </a:lnTo>
                  <a:cubicBezTo>
                    <a:pt x="0" y="19259"/>
                    <a:pt x="78" y="19335"/>
                    <a:pt x="174" y="19335"/>
                  </a:cubicBezTo>
                  <a:cubicBezTo>
                    <a:pt x="178" y="19335"/>
                    <a:pt x="183" y="19335"/>
                    <a:pt x="188" y="19334"/>
                  </a:cubicBezTo>
                  <a:cubicBezTo>
                    <a:pt x="266" y="19326"/>
                    <a:pt x="321" y="19272"/>
                    <a:pt x="336" y="19201"/>
                  </a:cubicBezTo>
                  <a:lnTo>
                    <a:pt x="516" y="18356"/>
                  </a:lnTo>
                  <a:lnTo>
                    <a:pt x="563" y="19585"/>
                  </a:lnTo>
                  <a:cubicBezTo>
                    <a:pt x="563" y="19655"/>
                    <a:pt x="610" y="19718"/>
                    <a:pt x="673" y="19741"/>
                  </a:cubicBezTo>
                  <a:lnTo>
                    <a:pt x="720" y="19757"/>
                  </a:lnTo>
                  <a:cubicBezTo>
                    <a:pt x="736" y="19762"/>
                    <a:pt x="753" y="19764"/>
                    <a:pt x="769" y="19764"/>
                  </a:cubicBezTo>
                  <a:cubicBezTo>
                    <a:pt x="854" y="19764"/>
                    <a:pt x="932" y="19700"/>
                    <a:pt x="939" y="19608"/>
                  </a:cubicBezTo>
                  <a:lnTo>
                    <a:pt x="1017" y="18364"/>
                  </a:lnTo>
                  <a:lnTo>
                    <a:pt x="1127" y="19812"/>
                  </a:lnTo>
                  <a:cubicBezTo>
                    <a:pt x="1134" y="19890"/>
                    <a:pt x="1205" y="19960"/>
                    <a:pt x="1291" y="19960"/>
                  </a:cubicBezTo>
                  <a:lnTo>
                    <a:pt x="1314" y="19960"/>
                  </a:lnTo>
                  <a:cubicBezTo>
                    <a:pt x="1319" y="19961"/>
                    <a:pt x="1323" y="19961"/>
                    <a:pt x="1327" y="19961"/>
                  </a:cubicBezTo>
                  <a:cubicBezTo>
                    <a:pt x="1415" y="19961"/>
                    <a:pt x="1479" y="19885"/>
                    <a:pt x="1487" y="19796"/>
                  </a:cubicBezTo>
                  <a:lnTo>
                    <a:pt x="1502" y="18380"/>
                  </a:lnTo>
                  <a:lnTo>
                    <a:pt x="1659" y="19546"/>
                  </a:lnTo>
                  <a:cubicBezTo>
                    <a:pt x="1666" y="19631"/>
                    <a:pt x="1743" y="19696"/>
                    <a:pt x="1828" y="19696"/>
                  </a:cubicBezTo>
                  <a:cubicBezTo>
                    <a:pt x="1837" y="19696"/>
                    <a:pt x="1845" y="19696"/>
                    <a:pt x="1854" y="19694"/>
                  </a:cubicBezTo>
                  <a:lnTo>
                    <a:pt x="1893" y="19686"/>
                  </a:lnTo>
                  <a:cubicBezTo>
                    <a:pt x="1979" y="19671"/>
                    <a:pt x="2034" y="19600"/>
                    <a:pt x="2034" y="19514"/>
                  </a:cubicBezTo>
                  <a:lnTo>
                    <a:pt x="1964" y="18388"/>
                  </a:lnTo>
                  <a:lnTo>
                    <a:pt x="1964" y="18364"/>
                  </a:lnTo>
                  <a:lnTo>
                    <a:pt x="2042" y="17496"/>
                  </a:lnTo>
                  <a:cubicBezTo>
                    <a:pt x="2053" y="17402"/>
                    <a:pt x="2133" y="17344"/>
                    <a:pt x="2215" y="17344"/>
                  </a:cubicBezTo>
                  <a:cubicBezTo>
                    <a:pt x="2250" y="17344"/>
                    <a:pt x="2285" y="17355"/>
                    <a:pt x="2316" y="17378"/>
                  </a:cubicBezTo>
                  <a:lnTo>
                    <a:pt x="2864" y="17824"/>
                  </a:lnTo>
                  <a:cubicBezTo>
                    <a:pt x="2896" y="17850"/>
                    <a:pt x="2934" y="17862"/>
                    <a:pt x="2971" y="17862"/>
                  </a:cubicBezTo>
                  <a:cubicBezTo>
                    <a:pt x="3014" y="17862"/>
                    <a:pt x="3057" y="17846"/>
                    <a:pt x="3091" y="17816"/>
                  </a:cubicBezTo>
                  <a:lnTo>
                    <a:pt x="3114" y="17793"/>
                  </a:lnTo>
                  <a:cubicBezTo>
                    <a:pt x="3169" y="17738"/>
                    <a:pt x="3177" y="17644"/>
                    <a:pt x="3130" y="17582"/>
                  </a:cubicBezTo>
                  <a:lnTo>
                    <a:pt x="2527" y="16666"/>
                  </a:lnTo>
                  <a:cubicBezTo>
                    <a:pt x="2433" y="16510"/>
                    <a:pt x="2339" y="16377"/>
                    <a:pt x="2253" y="16267"/>
                  </a:cubicBezTo>
                  <a:lnTo>
                    <a:pt x="4108" y="5407"/>
                  </a:lnTo>
                  <a:lnTo>
                    <a:pt x="3748" y="449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56"/>
            <p:cNvSpPr/>
            <p:nvPr/>
          </p:nvSpPr>
          <p:spPr>
            <a:xfrm>
              <a:off x="6457000" y="1556775"/>
              <a:ext cx="378150" cy="482600"/>
            </a:xfrm>
            <a:custGeom>
              <a:avLst/>
              <a:gdLst/>
              <a:ahLst/>
              <a:cxnLst/>
              <a:rect l="l" t="t" r="r" b="b"/>
              <a:pathLst>
                <a:path w="15126" h="19304" extrusionOk="0">
                  <a:moveTo>
                    <a:pt x="5674" y="0"/>
                  </a:moveTo>
                  <a:cubicBezTo>
                    <a:pt x="2583" y="0"/>
                    <a:pt x="1" y="1205"/>
                    <a:pt x="1" y="5219"/>
                  </a:cubicBezTo>
                  <a:lnTo>
                    <a:pt x="1" y="6127"/>
                  </a:lnTo>
                  <a:lnTo>
                    <a:pt x="17" y="6166"/>
                  </a:lnTo>
                  <a:lnTo>
                    <a:pt x="2145" y="10665"/>
                  </a:lnTo>
                  <a:lnTo>
                    <a:pt x="2505" y="11573"/>
                  </a:lnTo>
                  <a:lnTo>
                    <a:pt x="1441" y="16799"/>
                  </a:lnTo>
                  <a:cubicBezTo>
                    <a:pt x="1456" y="16823"/>
                    <a:pt x="1480" y="16846"/>
                    <a:pt x="1495" y="16870"/>
                  </a:cubicBezTo>
                  <a:cubicBezTo>
                    <a:pt x="2520" y="18357"/>
                    <a:pt x="4015" y="19303"/>
                    <a:pt x="5674" y="19303"/>
                  </a:cubicBezTo>
                  <a:lnTo>
                    <a:pt x="9445" y="19303"/>
                  </a:lnTo>
                  <a:cubicBezTo>
                    <a:pt x="11127" y="19303"/>
                    <a:pt x="12630" y="18349"/>
                    <a:pt x="13655" y="16831"/>
                  </a:cubicBezTo>
                  <a:cubicBezTo>
                    <a:pt x="13662" y="16823"/>
                    <a:pt x="13670" y="16807"/>
                    <a:pt x="13678" y="16799"/>
                  </a:cubicBezTo>
                  <a:lnTo>
                    <a:pt x="12637" y="11643"/>
                  </a:lnTo>
                  <a:lnTo>
                    <a:pt x="12622" y="11573"/>
                  </a:lnTo>
                  <a:lnTo>
                    <a:pt x="12982" y="10665"/>
                  </a:lnTo>
                  <a:lnTo>
                    <a:pt x="13138" y="10329"/>
                  </a:lnTo>
                  <a:lnTo>
                    <a:pt x="15126" y="6127"/>
                  </a:lnTo>
                  <a:lnTo>
                    <a:pt x="15126" y="5759"/>
                  </a:lnTo>
                  <a:lnTo>
                    <a:pt x="15126" y="5219"/>
                  </a:lnTo>
                  <a:cubicBezTo>
                    <a:pt x="15126" y="1205"/>
                    <a:pt x="12544" y="0"/>
                    <a:pt x="9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56"/>
            <p:cNvSpPr/>
            <p:nvPr/>
          </p:nvSpPr>
          <p:spPr>
            <a:xfrm>
              <a:off x="6517250" y="1726375"/>
              <a:ext cx="3350" cy="120525"/>
            </a:xfrm>
            <a:custGeom>
              <a:avLst/>
              <a:gdLst/>
              <a:ahLst/>
              <a:cxnLst/>
              <a:rect l="l" t="t" r="r" b="b"/>
              <a:pathLst>
                <a:path w="134" h="4821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4757"/>
                  </a:lnTo>
                  <a:cubicBezTo>
                    <a:pt x="1" y="4797"/>
                    <a:pt x="32" y="4820"/>
                    <a:pt x="63" y="4820"/>
                  </a:cubicBezTo>
                  <a:cubicBezTo>
                    <a:pt x="103" y="4820"/>
                    <a:pt x="134" y="4797"/>
                    <a:pt x="134" y="4757"/>
                  </a:cubicBezTo>
                  <a:lnTo>
                    <a:pt x="134" y="63"/>
                  </a:lnTo>
                  <a:cubicBezTo>
                    <a:pt x="134" y="24"/>
                    <a:pt x="103" y="0"/>
                    <a:pt x="63" y="0"/>
                  </a:cubicBezTo>
                  <a:close/>
                </a:path>
              </a:pathLst>
            </a:custGeom>
            <a:solidFill>
              <a:srgbClr val="9E38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56"/>
            <p:cNvSpPr/>
            <p:nvPr/>
          </p:nvSpPr>
          <p:spPr>
            <a:xfrm>
              <a:off x="6771550" y="1726375"/>
              <a:ext cx="3350" cy="120525"/>
            </a:xfrm>
            <a:custGeom>
              <a:avLst/>
              <a:gdLst/>
              <a:ahLst/>
              <a:cxnLst/>
              <a:rect l="l" t="t" r="r" b="b"/>
              <a:pathLst>
                <a:path w="134" h="4821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4757"/>
                  </a:lnTo>
                  <a:cubicBezTo>
                    <a:pt x="1" y="4797"/>
                    <a:pt x="32" y="4820"/>
                    <a:pt x="63" y="4820"/>
                  </a:cubicBezTo>
                  <a:cubicBezTo>
                    <a:pt x="102" y="4820"/>
                    <a:pt x="134" y="4797"/>
                    <a:pt x="134" y="4757"/>
                  </a:cubicBezTo>
                  <a:lnTo>
                    <a:pt x="134" y="63"/>
                  </a:lnTo>
                  <a:cubicBezTo>
                    <a:pt x="134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9E38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56"/>
            <p:cNvSpPr/>
            <p:nvPr/>
          </p:nvSpPr>
          <p:spPr>
            <a:xfrm>
              <a:off x="6533500" y="1228350"/>
              <a:ext cx="221850" cy="211075"/>
            </a:xfrm>
            <a:custGeom>
              <a:avLst/>
              <a:gdLst/>
              <a:ahLst/>
              <a:cxnLst/>
              <a:rect l="l" t="t" r="r" b="b"/>
              <a:pathLst>
                <a:path w="8874" h="8443" extrusionOk="0">
                  <a:moveTo>
                    <a:pt x="4437" y="0"/>
                  </a:moveTo>
                  <a:cubicBezTo>
                    <a:pt x="1988" y="0"/>
                    <a:pt x="0" y="1980"/>
                    <a:pt x="0" y="4429"/>
                  </a:cubicBezTo>
                  <a:lnTo>
                    <a:pt x="0" y="7879"/>
                  </a:lnTo>
                  <a:cubicBezTo>
                    <a:pt x="0" y="8192"/>
                    <a:pt x="251" y="8443"/>
                    <a:pt x="564" y="8443"/>
                  </a:cubicBezTo>
                  <a:lnTo>
                    <a:pt x="8552" y="8443"/>
                  </a:lnTo>
                  <a:cubicBezTo>
                    <a:pt x="8732" y="8443"/>
                    <a:pt x="8873" y="8302"/>
                    <a:pt x="8873" y="8130"/>
                  </a:cubicBezTo>
                  <a:lnTo>
                    <a:pt x="8873" y="4429"/>
                  </a:lnTo>
                  <a:cubicBezTo>
                    <a:pt x="8873" y="1980"/>
                    <a:pt x="6886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56"/>
            <p:cNvSpPr/>
            <p:nvPr/>
          </p:nvSpPr>
          <p:spPr>
            <a:xfrm>
              <a:off x="6545225" y="1304425"/>
              <a:ext cx="203275" cy="290525"/>
            </a:xfrm>
            <a:custGeom>
              <a:avLst/>
              <a:gdLst/>
              <a:ahLst/>
              <a:cxnLst/>
              <a:rect l="l" t="t" r="r" b="b"/>
              <a:pathLst>
                <a:path w="8131" h="11621" extrusionOk="0">
                  <a:moveTo>
                    <a:pt x="6511" y="1"/>
                  </a:moveTo>
                  <a:cubicBezTo>
                    <a:pt x="5830" y="979"/>
                    <a:pt x="4750" y="1660"/>
                    <a:pt x="3498" y="1863"/>
                  </a:cubicBezTo>
                  <a:lnTo>
                    <a:pt x="979" y="2270"/>
                  </a:lnTo>
                  <a:lnTo>
                    <a:pt x="979" y="2927"/>
                  </a:lnTo>
                  <a:cubicBezTo>
                    <a:pt x="439" y="2935"/>
                    <a:pt x="1" y="3373"/>
                    <a:pt x="1" y="3913"/>
                  </a:cubicBezTo>
                  <a:cubicBezTo>
                    <a:pt x="1" y="4453"/>
                    <a:pt x="439" y="4891"/>
                    <a:pt x="979" y="4899"/>
                  </a:cubicBezTo>
                  <a:lnTo>
                    <a:pt x="979" y="5361"/>
                  </a:lnTo>
                  <a:cubicBezTo>
                    <a:pt x="979" y="6558"/>
                    <a:pt x="1753" y="7575"/>
                    <a:pt x="2825" y="7943"/>
                  </a:cubicBezTo>
                  <a:lnTo>
                    <a:pt x="2825" y="10376"/>
                  </a:lnTo>
                  <a:cubicBezTo>
                    <a:pt x="2825" y="11065"/>
                    <a:pt x="3381" y="11620"/>
                    <a:pt x="4062" y="11620"/>
                  </a:cubicBezTo>
                  <a:cubicBezTo>
                    <a:pt x="4742" y="11620"/>
                    <a:pt x="5298" y="11065"/>
                    <a:pt x="5298" y="10376"/>
                  </a:cubicBezTo>
                  <a:lnTo>
                    <a:pt x="5298" y="7943"/>
                  </a:lnTo>
                  <a:cubicBezTo>
                    <a:pt x="6370" y="7575"/>
                    <a:pt x="7144" y="6558"/>
                    <a:pt x="7144" y="5361"/>
                  </a:cubicBezTo>
                  <a:lnTo>
                    <a:pt x="7144" y="4899"/>
                  </a:lnTo>
                  <a:cubicBezTo>
                    <a:pt x="7692" y="4899"/>
                    <a:pt x="8130" y="4453"/>
                    <a:pt x="8130" y="3913"/>
                  </a:cubicBezTo>
                  <a:cubicBezTo>
                    <a:pt x="8130" y="3373"/>
                    <a:pt x="7692" y="2927"/>
                    <a:pt x="7144" y="2927"/>
                  </a:cubicBezTo>
                  <a:lnTo>
                    <a:pt x="7144" y="1754"/>
                  </a:lnTo>
                  <a:cubicBezTo>
                    <a:pt x="7144" y="1088"/>
                    <a:pt x="6902" y="478"/>
                    <a:pt x="6511" y="1"/>
                  </a:cubicBez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56"/>
            <p:cNvSpPr/>
            <p:nvPr/>
          </p:nvSpPr>
          <p:spPr>
            <a:xfrm>
              <a:off x="6618975" y="1502975"/>
              <a:ext cx="58700" cy="27425"/>
            </a:xfrm>
            <a:custGeom>
              <a:avLst/>
              <a:gdLst/>
              <a:ahLst/>
              <a:cxnLst/>
              <a:rect l="l" t="t" r="r" b="b"/>
              <a:pathLst>
                <a:path w="2348" h="1097" extrusionOk="0">
                  <a:moveTo>
                    <a:pt x="2348" y="1"/>
                  </a:moveTo>
                  <a:cubicBezTo>
                    <a:pt x="2066" y="102"/>
                    <a:pt x="1769" y="157"/>
                    <a:pt x="1456" y="157"/>
                  </a:cubicBezTo>
                  <a:lnTo>
                    <a:pt x="767" y="157"/>
                  </a:lnTo>
                  <a:cubicBezTo>
                    <a:pt x="533" y="157"/>
                    <a:pt x="306" y="118"/>
                    <a:pt x="87" y="63"/>
                  </a:cubicBezTo>
                  <a:lnTo>
                    <a:pt x="1" y="126"/>
                  </a:lnTo>
                  <a:lnTo>
                    <a:pt x="2348" y="1096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56"/>
            <p:cNvSpPr/>
            <p:nvPr/>
          </p:nvSpPr>
          <p:spPr>
            <a:xfrm>
              <a:off x="6637175" y="1468350"/>
              <a:ext cx="24275" cy="9225"/>
            </a:xfrm>
            <a:custGeom>
              <a:avLst/>
              <a:gdLst/>
              <a:ahLst/>
              <a:cxnLst/>
              <a:rect l="l" t="t" r="r" b="b"/>
              <a:pathLst>
                <a:path w="971" h="369" extrusionOk="0">
                  <a:moveTo>
                    <a:pt x="485" y="1"/>
                  </a:moveTo>
                  <a:cubicBezTo>
                    <a:pt x="290" y="1"/>
                    <a:pt x="110" y="102"/>
                    <a:pt x="16" y="275"/>
                  </a:cubicBezTo>
                  <a:cubicBezTo>
                    <a:pt x="0" y="306"/>
                    <a:pt x="8" y="345"/>
                    <a:pt x="39" y="361"/>
                  </a:cubicBezTo>
                  <a:cubicBezTo>
                    <a:pt x="47" y="369"/>
                    <a:pt x="63" y="369"/>
                    <a:pt x="71" y="369"/>
                  </a:cubicBezTo>
                  <a:cubicBezTo>
                    <a:pt x="94" y="369"/>
                    <a:pt x="118" y="361"/>
                    <a:pt x="125" y="337"/>
                  </a:cubicBezTo>
                  <a:cubicBezTo>
                    <a:pt x="204" y="212"/>
                    <a:pt x="337" y="134"/>
                    <a:pt x="485" y="134"/>
                  </a:cubicBezTo>
                  <a:cubicBezTo>
                    <a:pt x="634" y="134"/>
                    <a:pt x="767" y="212"/>
                    <a:pt x="837" y="337"/>
                  </a:cubicBezTo>
                  <a:cubicBezTo>
                    <a:pt x="853" y="358"/>
                    <a:pt x="876" y="369"/>
                    <a:pt x="898" y="369"/>
                  </a:cubicBezTo>
                  <a:cubicBezTo>
                    <a:pt x="910" y="369"/>
                    <a:pt x="921" y="366"/>
                    <a:pt x="931" y="361"/>
                  </a:cubicBezTo>
                  <a:cubicBezTo>
                    <a:pt x="963" y="345"/>
                    <a:pt x="970" y="306"/>
                    <a:pt x="955" y="275"/>
                  </a:cubicBezTo>
                  <a:cubicBezTo>
                    <a:pt x="853" y="102"/>
                    <a:pt x="673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56"/>
            <p:cNvSpPr/>
            <p:nvPr/>
          </p:nvSpPr>
          <p:spPr>
            <a:xfrm>
              <a:off x="6549525" y="1384050"/>
              <a:ext cx="17050" cy="18400"/>
            </a:xfrm>
            <a:custGeom>
              <a:avLst/>
              <a:gdLst/>
              <a:ahLst/>
              <a:cxnLst/>
              <a:rect l="l" t="t" r="r" b="b"/>
              <a:pathLst>
                <a:path w="682" h="736" extrusionOk="0">
                  <a:moveTo>
                    <a:pt x="619" y="0"/>
                  </a:moveTo>
                  <a:cubicBezTo>
                    <a:pt x="611" y="0"/>
                    <a:pt x="1" y="8"/>
                    <a:pt x="1" y="673"/>
                  </a:cubicBezTo>
                  <a:cubicBezTo>
                    <a:pt x="1" y="712"/>
                    <a:pt x="24" y="736"/>
                    <a:pt x="63" y="736"/>
                  </a:cubicBezTo>
                  <a:cubicBezTo>
                    <a:pt x="103" y="736"/>
                    <a:pt x="126" y="712"/>
                    <a:pt x="126" y="673"/>
                  </a:cubicBezTo>
                  <a:cubicBezTo>
                    <a:pt x="126" y="141"/>
                    <a:pt x="596" y="133"/>
                    <a:pt x="619" y="133"/>
                  </a:cubicBezTo>
                  <a:cubicBezTo>
                    <a:pt x="650" y="133"/>
                    <a:pt x="682" y="102"/>
                    <a:pt x="682" y="71"/>
                  </a:cubicBezTo>
                  <a:cubicBezTo>
                    <a:pt x="682" y="32"/>
                    <a:pt x="650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56"/>
            <p:cNvSpPr/>
            <p:nvPr/>
          </p:nvSpPr>
          <p:spPr>
            <a:xfrm>
              <a:off x="6726750" y="1384050"/>
              <a:ext cx="17050" cy="18400"/>
            </a:xfrm>
            <a:custGeom>
              <a:avLst/>
              <a:gdLst/>
              <a:ahLst/>
              <a:cxnLst/>
              <a:rect l="l" t="t" r="r" b="b"/>
              <a:pathLst>
                <a:path w="682" h="736" extrusionOk="0">
                  <a:moveTo>
                    <a:pt x="63" y="0"/>
                  </a:moveTo>
                  <a:cubicBezTo>
                    <a:pt x="32" y="0"/>
                    <a:pt x="1" y="32"/>
                    <a:pt x="1" y="71"/>
                  </a:cubicBezTo>
                  <a:cubicBezTo>
                    <a:pt x="1" y="102"/>
                    <a:pt x="32" y="133"/>
                    <a:pt x="63" y="133"/>
                  </a:cubicBezTo>
                  <a:cubicBezTo>
                    <a:pt x="87" y="133"/>
                    <a:pt x="556" y="141"/>
                    <a:pt x="556" y="673"/>
                  </a:cubicBezTo>
                  <a:cubicBezTo>
                    <a:pt x="556" y="712"/>
                    <a:pt x="580" y="736"/>
                    <a:pt x="619" y="736"/>
                  </a:cubicBezTo>
                  <a:cubicBezTo>
                    <a:pt x="658" y="736"/>
                    <a:pt x="682" y="712"/>
                    <a:pt x="682" y="673"/>
                  </a:cubicBezTo>
                  <a:cubicBezTo>
                    <a:pt x="682" y="8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56"/>
            <p:cNvSpPr/>
            <p:nvPr/>
          </p:nvSpPr>
          <p:spPr>
            <a:xfrm>
              <a:off x="6649675" y="1439800"/>
              <a:ext cx="24875" cy="11950"/>
            </a:xfrm>
            <a:custGeom>
              <a:avLst/>
              <a:gdLst/>
              <a:ahLst/>
              <a:cxnLst/>
              <a:rect l="l" t="t" r="r" b="b"/>
              <a:pathLst>
                <a:path w="995" h="478" extrusionOk="0">
                  <a:moveTo>
                    <a:pt x="924" y="0"/>
                  </a:moveTo>
                  <a:cubicBezTo>
                    <a:pt x="893" y="0"/>
                    <a:pt x="862" y="32"/>
                    <a:pt x="862" y="63"/>
                  </a:cubicBezTo>
                  <a:cubicBezTo>
                    <a:pt x="862" y="149"/>
                    <a:pt x="830" y="204"/>
                    <a:pt x="776" y="251"/>
                  </a:cubicBezTo>
                  <a:cubicBezTo>
                    <a:pt x="687" y="326"/>
                    <a:pt x="533" y="348"/>
                    <a:pt x="389" y="348"/>
                  </a:cubicBezTo>
                  <a:cubicBezTo>
                    <a:pt x="265" y="348"/>
                    <a:pt x="149" y="332"/>
                    <a:pt x="87" y="321"/>
                  </a:cubicBezTo>
                  <a:cubicBezTo>
                    <a:pt x="82" y="320"/>
                    <a:pt x="77" y="320"/>
                    <a:pt x="72" y="320"/>
                  </a:cubicBezTo>
                  <a:cubicBezTo>
                    <a:pt x="40" y="320"/>
                    <a:pt x="16" y="341"/>
                    <a:pt x="9" y="368"/>
                  </a:cubicBezTo>
                  <a:cubicBezTo>
                    <a:pt x="1" y="407"/>
                    <a:pt x="24" y="439"/>
                    <a:pt x="64" y="446"/>
                  </a:cubicBezTo>
                  <a:cubicBezTo>
                    <a:pt x="71" y="446"/>
                    <a:pt x="212" y="478"/>
                    <a:pt x="384" y="478"/>
                  </a:cubicBezTo>
                  <a:cubicBezTo>
                    <a:pt x="549" y="478"/>
                    <a:pt x="736" y="454"/>
                    <a:pt x="862" y="353"/>
                  </a:cubicBezTo>
                  <a:cubicBezTo>
                    <a:pt x="948" y="282"/>
                    <a:pt x="995" y="188"/>
                    <a:pt x="995" y="63"/>
                  </a:cubicBezTo>
                  <a:cubicBezTo>
                    <a:pt x="995" y="32"/>
                    <a:pt x="963" y="0"/>
                    <a:pt x="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56"/>
            <p:cNvSpPr/>
            <p:nvPr/>
          </p:nvSpPr>
          <p:spPr>
            <a:xfrm>
              <a:off x="6604100" y="13887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0"/>
                  </a:moveTo>
                  <a:cubicBezTo>
                    <a:pt x="79" y="0"/>
                    <a:pt x="1" y="78"/>
                    <a:pt x="1" y="180"/>
                  </a:cubicBezTo>
                  <a:lnTo>
                    <a:pt x="1" y="540"/>
                  </a:lnTo>
                  <a:cubicBezTo>
                    <a:pt x="1" y="642"/>
                    <a:pt x="79" y="720"/>
                    <a:pt x="181" y="720"/>
                  </a:cubicBezTo>
                  <a:cubicBezTo>
                    <a:pt x="283" y="720"/>
                    <a:pt x="361" y="642"/>
                    <a:pt x="361" y="540"/>
                  </a:cubicBezTo>
                  <a:lnTo>
                    <a:pt x="361" y="180"/>
                  </a:lnTo>
                  <a:cubicBezTo>
                    <a:pt x="361" y="78"/>
                    <a:pt x="283" y="0"/>
                    <a:pt x="181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56"/>
            <p:cNvSpPr/>
            <p:nvPr/>
          </p:nvSpPr>
          <p:spPr>
            <a:xfrm>
              <a:off x="6596275" y="1368200"/>
              <a:ext cx="28800" cy="10875"/>
            </a:xfrm>
            <a:custGeom>
              <a:avLst/>
              <a:gdLst/>
              <a:ahLst/>
              <a:cxnLst/>
              <a:rect l="l" t="t" r="r" b="b"/>
              <a:pathLst>
                <a:path w="1152" h="435" extrusionOk="0">
                  <a:moveTo>
                    <a:pt x="566" y="0"/>
                  </a:moveTo>
                  <a:cubicBezTo>
                    <a:pt x="331" y="0"/>
                    <a:pt x="154" y="90"/>
                    <a:pt x="79" y="173"/>
                  </a:cubicBezTo>
                  <a:cubicBezTo>
                    <a:pt x="1" y="267"/>
                    <a:pt x="24" y="345"/>
                    <a:pt x="87" y="376"/>
                  </a:cubicBezTo>
                  <a:cubicBezTo>
                    <a:pt x="129" y="397"/>
                    <a:pt x="184" y="401"/>
                    <a:pt x="240" y="401"/>
                  </a:cubicBezTo>
                  <a:cubicBezTo>
                    <a:pt x="268" y="401"/>
                    <a:pt x="296" y="400"/>
                    <a:pt x="322" y="400"/>
                  </a:cubicBezTo>
                  <a:cubicBezTo>
                    <a:pt x="408" y="400"/>
                    <a:pt x="494" y="400"/>
                    <a:pt x="572" y="408"/>
                  </a:cubicBezTo>
                  <a:cubicBezTo>
                    <a:pt x="643" y="408"/>
                    <a:pt x="729" y="415"/>
                    <a:pt x="815" y="423"/>
                  </a:cubicBezTo>
                  <a:cubicBezTo>
                    <a:pt x="862" y="427"/>
                    <a:pt x="909" y="434"/>
                    <a:pt x="953" y="434"/>
                  </a:cubicBezTo>
                  <a:cubicBezTo>
                    <a:pt x="990" y="434"/>
                    <a:pt x="1025" y="430"/>
                    <a:pt x="1057" y="415"/>
                  </a:cubicBezTo>
                  <a:cubicBezTo>
                    <a:pt x="1120" y="392"/>
                    <a:pt x="1151" y="314"/>
                    <a:pt x="1081" y="220"/>
                  </a:cubicBezTo>
                  <a:cubicBezTo>
                    <a:pt x="1018" y="126"/>
                    <a:pt x="838" y="16"/>
                    <a:pt x="596" y="1"/>
                  </a:cubicBezTo>
                  <a:cubicBezTo>
                    <a:pt x="586" y="0"/>
                    <a:pt x="576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56"/>
            <p:cNvSpPr/>
            <p:nvPr/>
          </p:nvSpPr>
          <p:spPr>
            <a:xfrm>
              <a:off x="6671800" y="13887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0" y="0"/>
                  </a:moveTo>
                  <a:cubicBezTo>
                    <a:pt x="78" y="0"/>
                    <a:pt x="0" y="78"/>
                    <a:pt x="0" y="180"/>
                  </a:cubicBezTo>
                  <a:lnTo>
                    <a:pt x="0" y="540"/>
                  </a:lnTo>
                  <a:cubicBezTo>
                    <a:pt x="0" y="642"/>
                    <a:pt x="78" y="720"/>
                    <a:pt x="180" y="720"/>
                  </a:cubicBezTo>
                  <a:cubicBezTo>
                    <a:pt x="282" y="720"/>
                    <a:pt x="360" y="642"/>
                    <a:pt x="360" y="540"/>
                  </a:cubicBezTo>
                  <a:lnTo>
                    <a:pt x="360" y="180"/>
                  </a:lnTo>
                  <a:cubicBezTo>
                    <a:pt x="360" y="78"/>
                    <a:pt x="282" y="0"/>
                    <a:pt x="180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56"/>
            <p:cNvSpPr/>
            <p:nvPr/>
          </p:nvSpPr>
          <p:spPr>
            <a:xfrm>
              <a:off x="6661425" y="1368200"/>
              <a:ext cx="28775" cy="10800"/>
            </a:xfrm>
            <a:custGeom>
              <a:avLst/>
              <a:gdLst/>
              <a:ahLst/>
              <a:cxnLst/>
              <a:rect l="l" t="t" r="r" b="b"/>
              <a:pathLst>
                <a:path w="1151" h="432" extrusionOk="0">
                  <a:moveTo>
                    <a:pt x="566" y="0"/>
                  </a:moveTo>
                  <a:cubicBezTo>
                    <a:pt x="330" y="0"/>
                    <a:pt x="154" y="90"/>
                    <a:pt x="79" y="181"/>
                  </a:cubicBezTo>
                  <a:cubicBezTo>
                    <a:pt x="0" y="267"/>
                    <a:pt x="24" y="345"/>
                    <a:pt x="87" y="376"/>
                  </a:cubicBezTo>
                  <a:cubicBezTo>
                    <a:pt x="157" y="408"/>
                    <a:pt x="243" y="408"/>
                    <a:pt x="329" y="408"/>
                  </a:cubicBezTo>
                  <a:cubicBezTo>
                    <a:pt x="372" y="404"/>
                    <a:pt x="413" y="402"/>
                    <a:pt x="453" y="402"/>
                  </a:cubicBezTo>
                  <a:cubicBezTo>
                    <a:pt x="493" y="402"/>
                    <a:pt x="533" y="404"/>
                    <a:pt x="572" y="408"/>
                  </a:cubicBezTo>
                  <a:cubicBezTo>
                    <a:pt x="642" y="408"/>
                    <a:pt x="728" y="415"/>
                    <a:pt x="814" y="423"/>
                  </a:cubicBezTo>
                  <a:cubicBezTo>
                    <a:pt x="857" y="427"/>
                    <a:pt x="900" y="431"/>
                    <a:pt x="941" y="431"/>
                  </a:cubicBezTo>
                  <a:cubicBezTo>
                    <a:pt x="982" y="431"/>
                    <a:pt x="1022" y="427"/>
                    <a:pt x="1057" y="415"/>
                  </a:cubicBezTo>
                  <a:cubicBezTo>
                    <a:pt x="1119" y="392"/>
                    <a:pt x="1151" y="314"/>
                    <a:pt x="1080" y="212"/>
                  </a:cubicBezTo>
                  <a:cubicBezTo>
                    <a:pt x="1018" y="118"/>
                    <a:pt x="838" y="8"/>
                    <a:pt x="595" y="1"/>
                  </a:cubicBezTo>
                  <a:cubicBezTo>
                    <a:pt x="585" y="0"/>
                    <a:pt x="576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56"/>
            <p:cNvSpPr/>
            <p:nvPr/>
          </p:nvSpPr>
          <p:spPr>
            <a:xfrm>
              <a:off x="6628175" y="1380725"/>
              <a:ext cx="26025" cy="45600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712" y="0"/>
                  </a:moveTo>
                  <a:cubicBezTo>
                    <a:pt x="681" y="0"/>
                    <a:pt x="650" y="32"/>
                    <a:pt x="650" y="63"/>
                  </a:cubicBezTo>
                  <a:lnTo>
                    <a:pt x="650" y="548"/>
                  </a:lnTo>
                  <a:cubicBezTo>
                    <a:pt x="650" y="752"/>
                    <a:pt x="485" y="916"/>
                    <a:pt x="282" y="916"/>
                  </a:cubicBezTo>
                  <a:cubicBezTo>
                    <a:pt x="125" y="916"/>
                    <a:pt x="0" y="1041"/>
                    <a:pt x="0" y="1198"/>
                  </a:cubicBezTo>
                  <a:cubicBezTo>
                    <a:pt x="0" y="1550"/>
                    <a:pt x="274" y="1824"/>
                    <a:pt x="626" y="1824"/>
                  </a:cubicBezTo>
                  <a:lnTo>
                    <a:pt x="978" y="1824"/>
                  </a:lnTo>
                  <a:cubicBezTo>
                    <a:pt x="1010" y="1824"/>
                    <a:pt x="1041" y="1800"/>
                    <a:pt x="1041" y="1761"/>
                  </a:cubicBezTo>
                  <a:cubicBezTo>
                    <a:pt x="1041" y="1722"/>
                    <a:pt x="1010" y="1698"/>
                    <a:pt x="978" y="1698"/>
                  </a:cubicBezTo>
                  <a:lnTo>
                    <a:pt x="626" y="1698"/>
                  </a:lnTo>
                  <a:cubicBezTo>
                    <a:pt x="352" y="1698"/>
                    <a:pt x="125" y="1471"/>
                    <a:pt x="125" y="1198"/>
                  </a:cubicBezTo>
                  <a:cubicBezTo>
                    <a:pt x="125" y="1112"/>
                    <a:pt x="196" y="1041"/>
                    <a:pt x="282" y="1041"/>
                  </a:cubicBezTo>
                  <a:cubicBezTo>
                    <a:pt x="556" y="1041"/>
                    <a:pt x="783" y="822"/>
                    <a:pt x="783" y="548"/>
                  </a:cubicBezTo>
                  <a:lnTo>
                    <a:pt x="783" y="63"/>
                  </a:lnTo>
                  <a:cubicBezTo>
                    <a:pt x="783" y="32"/>
                    <a:pt x="751" y="0"/>
                    <a:pt x="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56"/>
            <p:cNvSpPr/>
            <p:nvPr/>
          </p:nvSpPr>
          <p:spPr>
            <a:xfrm>
              <a:off x="6152050" y="2013125"/>
              <a:ext cx="294425" cy="365250"/>
            </a:xfrm>
            <a:custGeom>
              <a:avLst/>
              <a:gdLst/>
              <a:ahLst/>
              <a:cxnLst/>
              <a:rect l="l" t="t" r="r" b="b"/>
              <a:pathLst>
                <a:path w="11777" h="14610" extrusionOk="0">
                  <a:moveTo>
                    <a:pt x="16" y="1"/>
                  </a:moveTo>
                  <a:lnTo>
                    <a:pt x="16" y="2481"/>
                  </a:lnTo>
                  <a:lnTo>
                    <a:pt x="1" y="2481"/>
                  </a:lnTo>
                  <a:lnTo>
                    <a:pt x="1" y="14609"/>
                  </a:lnTo>
                  <a:lnTo>
                    <a:pt x="4570" y="14609"/>
                  </a:lnTo>
                  <a:lnTo>
                    <a:pt x="4570" y="6393"/>
                  </a:lnTo>
                  <a:lnTo>
                    <a:pt x="7176" y="6393"/>
                  </a:lnTo>
                  <a:lnTo>
                    <a:pt x="7176" y="14609"/>
                  </a:lnTo>
                  <a:lnTo>
                    <a:pt x="11737" y="14609"/>
                  </a:lnTo>
                  <a:lnTo>
                    <a:pt x="11737" y="6393"/>
                  </a:lnTo>
                  <a:lnTo>
                    <a:pt x="11776" y="6393"/>
                  </a:lnTo>
                  <a:lnTo>
                    <a:pt x="11776" y="1"/>
                  </a:lnTo>
                  <a:close/>
                </a:path>
              </a:pathLst>
            </a:custGeom>
            <a:solidFill>
              <a:srgbClr val="1227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56"/>
            <p:cNvSpPr/>
            <p:nvPr/>
          </p:nvSpPr>
          <p:spPr>
            <a:xfrm>
              <a:off x="5858625" y="1495150"/>
              <a:ext cx="270750" cy="368150"/>
            </a:xfrm>
            <a:custGeom>
              <a:avLst/>
              <a:gdLst/>
              <a:ahLst/>
              <a:cxnLst/>
              <a:rect l="l" t="t" r="r" b="b"/>
              <a:pathLst>
                <a:path w="10830" h="14726" extrusionOk="0">
                  <a:moveTo>
                    <a:pt x="2303" y="0"/>
                  </a:moveTo>
                  <a:cubicBezTo>
                    <a:pt x="2138" y="0"/>
                    <a:pt x="2012" y="138"/>
                    <a:pt x="2019" y="306"/>
                  </a:cubicBezTo>
                  <a:lnTo>
                    <a:pt x="2137" y="2043"/>
                  </a:lnTo>
                  <a:cubicBezTo>
                    <a:pt x="2145" y="2137"/>
                    <a:pt x="2082" y="2215"/>
                    <a:pt x="1996" y="2239"/>
                  </a:cubicBezTo>
                  <a:cubicBezTo>
                    <a:pt x="1981" y="2242"/>
                    <a:pt x="1966" y="2243"/>
                    <a:pt x="1951" y="2243"/>
                  </a:cubicBezTo>
                  <a:cubicBezTo>
                    <a:pt x="1852" y="2243"/>
                    <a:pt x="1766" y="2177"/>
                    <a:pt x="1746" y="2082"/>
                  </a:cubicBezTo>
                  <a:lnTo>
                    <a:pt x="1394" y="556"/>
                  </a:lnTo>
                  <a:cubicBezTo>
                    <a:pt x="1364" y="424"/>
                    <a:pt x="1246" y="320"/>
                    <a:pt x="1109" y="320"/>
                  </a:cubicBezTo>
                  <a:cubicBezTo>
                    <a:pt x="1100" y="320"/>
                    <a:pt x="1090" y="321"/>
                    <a:pt x="1081" y="322"/>
                  </a:cubicBezTo>
                  <a:cubicBezTo>
                    <a:pt x="916" y="345"/>
                    <a:pt x="799" y="509"/>
                    <a:pt x="838" y="666"/>
                  </a:cubicBezTo>
                  <a:lnTo>
                    <a:pt x="1198" y="2254"/>
                  </a:lnTo>
                  <a:cubicBezTo>
                    <a:pt x="1221" y="2356"/>
                    <a:pt x="1214" y="2465"/>
                    <a:pt x="1167" y="2567"/>
                  </a:cubicBezTo>
                  <a:cubicBezTo>
                    <a:pt x="1143" y="2623"/>
                    <a:pt x="1089" y="2652"/>
                    <a:pt x="1034" y="2652"/>
                  </a:cubicBezTo>
                  <a:cubicBezTo>
                    <a:pt x="981" y="2652"/>
                    <a:pt x="928" y="2625"/>
                    <a:pt x="901" y="2567"/>
                  </a:cubicBezTo>
                  <a:lnTo>
                    <a:pt x="588" y="1910"/>
                  </a:lnTo>
                  <a:cubicBezTo>
                    <a:pt x="538" y="1798"/>
                    <a:pt x="430" y="1731"/>
                    <a:pt x="317" y="1731"/>
                  </a:cubicBezTo>
                  <a:cubicBezTo>
                    <a:pt x="287" y="1731"/>
                    <a:pt x="257" y="1736"/>
                    <a:pt x="228" y="1746"/>
                  </a:cubicBezTo>
                  <a:cubicBezTo>
                    <a:pt x="71" y="1800"/>
                    <a:pt x="1" y="1980"/>
                    <a:pt x="71" y="2137"/>
                  </a:cubicBezTo>
                  <a:lnTo>
                    <a:pt x="713" y="3592"/>
                  </a:lnTo>
                  <a:cubicBezTo>
                    <a:pt x="1198" y="4899"/>
                    <a:pt x="1714" y="5658"/>
                    <a:pt x="1894" y="5900"/>
                  </a:cubicBezTo>
                  <a:lnTo>
                    <a:pt x="2481" y="7137"/>
                  </a:lnTo>
                  <a:lnTo>
                    <a:pt x="2614" y="7418"/>
                  </a:lnTo>
                  <a:lnTo>
                    <a:pt x="5658" y="13811"/>
                  </a:lnTo>
                  <a:cubicBezTo>
                    <a:pt x="5942" y="14403"/>
                    <a:pt x="6524" y="14726"/>
                    <a:pt x="7115" y="14726"/>
                  </a:cubicBezTo>
                  <a:cubicBezTo>
                    <a:pt x="7516" y="14726"/>
                    <a:pt x="7921" y="14578"/>
                    <a:pt x="8240" y="14265"/>
                  </a:cubicBezTo>
                  <a:lnTo>
                    <a:pt x="10830" y="11331"/>
                  </a:lnTo>
                  <a:lnTo>
                    <a:pt x="8201" y="8365"/>
                  </a:lnTo>
                  <a:lnTo>
                    <a:pt x="6785" y="10423"/>
                  </a:lnTo>
                  <a:cubicBezTo>
                    <a:pt x="6783" y="10425"/>
                    <a:pt x="6781" y="10426"/>
                    <a:pt x="6780" y="10426"/>
                  </a:cubicBezTo>
                  <a:cubicBezTo>
                    <a:pt x="6769" y="10426"/>
                    <a:pt x="6806" y="10319"/>
                    <a:pt x="6785" y="10290"/>
                  </a:cubicBezTo>
                  <a:lnTo>
                    <a:pt x="4562" y="6644"/>
                  </a:lnTo>
                  <a:lnTo>
                    <a:pt x="4570" y="6636"/>
                  </a:lnTo>
                  <a:lnTo>
                    <a:pt x="4375" y="6331"/>
                  </a:lnTo>
                  <a:lnTo>
                    <a:pt x="3670" y="5181"/>
                  </a:lnTo>
                  <a:cubicBezTo>
                    <a:pt x="4179" y="4656"/>
                    <a:pt x="4304" y="3514"/>
                    <a:pt x="4304" y="3514"/>
                  </a:cubicBezTo>
                  <a:lnTo>
                    <a:pt x="4547" y="2731"/>
                  </a:lnTo>
                  <a:cubicBezTo>
                    <a:pt x="4594" y="2591"/>
                    <a:pt x="4531" y="2426"/>
                    <a:pt x="4398" y="2372"/>
                  </a:cubicBezTo>
                  <a:cubicBezTo>
                    <a:pt x="4360" y="2355"/>
                    <a:pt x="4321" y="2347"/>
                    <a:pt x="4283" y="2347"/>
                  </a:cubicBezTo>
                  <a:cubicBezTo>
                    <a:pt x="4163" y="2347"/>
                    <a:pt x="4050" y="2425"/>
                    <a:pt x="4015" y="2544"/>
                  </a:cubicBezTo>
                  <a:cubicBezTo>
                    <a:pt x="4015" y="2544"/>
                    <a:pt x="3874" y="2990"/>
                    <a:pt x="3780" y="3287"/>
                  </a:cubicBezTo>
                  <a:cubicBezTo>
                    <a:pt x="3760" y="3353"/>
                    <a:pt x="3702" y="3386"/>
                    <a:pt x="3645" y="3386"/>
                  </a:cubicBezTo>
                  <a:cubicBezTo>
                    <a:pt x="3593" y="3386"/>
                    <a:pt x="3540" y="3358"/>
                    <a:pt x="3514" y="3303"/>
                  </a:cubicBezTo>
                  <a:cubicBezTo>
                    <a:pt x="3444" y="3131"/>
                    <a:pt x="3444" y="2927"/>
                    <a:pt x="3459" y="2763"/>
                  </a:cubicBezTo>
                  <a:cubicBezTo>
                    <a:pt x="3467" y="2763"/>
                    <a:pt x="3890" y="744"/>
                    <a:pt x="3890" y="744"/>
                  </a:cubicBezTo>
                  <a:cubicBezTo>
                    <a:pt x="3921" y="595"/>
                    <a:pt x="3827" y="447"/>
                    <a:pt x="3670" y="415"/>
                  </a:cubicBezTo>
                  <a:cubicBezTo>
                    <a:pt x="3514" y="415"/>
                    <a:pt x="3357" y="541"/>
                    <a:pt x="3318" y="697"/>
                  </a:cubicBezTo>
                  <a:lnTo>
                    <a:pt x="3029" y="2098"/>
                  </a:lnTo>
                  <a:cubicBezTo>
                    <a:pt x="3013" y="2160"/>
                    <a:pt x="2958" y="2207"/>
                    <a:pt x="2896" y="2207"/>
                  </a:cubicBezTo>
                  <a:lnTo>
                    <a:pt x="2849" y="2207"/>
                  </a:lnTo>
                  <a:cubicBezTo>
                    <a:pt x="2778" y="2207"/>
                    <a:pt x="2716" y="2145"/>
                    <a:pt x="2708" y="2074"/>
                  </a:cubicBezTo>
                  <a:lnTo>
                    <a:pt x="2591" y="282"/>
                  </a:lnTo>
                  <a:cubicBezTo>
                    <a:pt x="2575" y="134"/>
                    <a:pt x="2458" y="9"/>
                    <a:pt x="2317" y="1"/>
                  </a:cubicBezTo>
                  <a:cubicBezTo>
                    <a:pt x="2312" y="1"/>
                    <a:pt x="2308" y="0"/>
                    <a:pt x="2303" y="0"/>
                  </a:cubicBez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56"/>
            <p:cNvSpPr/>
            <p:nvPr/>
          </p:nvSpPr>
          <p:spPr>
            <a:xfrm>
              <a:off x="5919475" y="1577100"/>
              <a:ext cx="31700" cy="24100"/>
            </a:xfrm>
            <a:custGeom>
              <a:avLst/>
              <a:gdLst/>
              <a:ahLst/>
              <a:cxnLst/>
              <a:rect l="l" t="t" r="r" b="b"/>
              <a:pathLst>
                <a:path w="1268" h="964" extrusionOk="0">
                  <a:moveTo>
                    <a:pt x="955" y="1"/>
                  </a:moveTo>
                  <a:cubicBezTo>
                    <a:pt x="789" y="1"/>
                    <a:pt x="568" y="32"/>
                    <a:pt x="376" y="165"/>
                  </a:cubicBezTo>
                  <a:cubicBezTo>
                    <a:pt x="165" y="314"/>
                    <a:pt x="39" y="557"/>
                    <a:pt x="8" y="885"/>
                  </a:cubicBezTo>
                  <a:cubicBezTo>
                    <a:pt x="0" y="924"/>
                    <a:pt x="24" y="956"/>
                    <a:pt x="63" y="956"/>
                  </a:cubicBezTo>
                  <a:cubicBezTo>
                    <a:pt x="63" y="964"/>
                    <a:pt x="71" y="964"/>
                    <a:pt x="71" y="964"/>
                  </a:cubicBezTo>
                  <a:cubicBezTo>
                    <a:pt x="102" y="964"/>
                    <a:pt x="133" y="932"/>
                    <a:pt x="133" y="901"/>
                  </a:cubicBezTo>
                  <a:cubicBezTo>
                    <a:pt x="165" y="611"/>
                    <a:pt x="274" y="400"/>
                    <a:pt x="454" y="275"/>
                  </a:cubicBezTo>
                  <a:cubicBezTo>
                    <a:pt x="615" y="160"/>
                    <a:pt x="808" y="131"/>
                    <a:pt x="955" y="131"/>
                  </a:cubicBezTo>
                  <a:cubicBezTo>
                    <a:pt x="1087" y="131"/>
                    <a:pt x="1182" y="154"/>
                    <a:pt x="1182" y="158"/>
                  </a:cubicBezTo>
                  <a:cubicBezTo>
                    <a:pt x="1187" y="159"/>
                    <a:pt x="1192" y="159"/>
                    <a:pt x="1196" y="159"/>
                  </a:cubicBezTo>
                  <a:cubicBezTo>
                    <a:pt x="1229" y="159"/>
                    <a:pt x="1253" y="137"/>
                    <a:pt x="1260" y="103"/>
                  </a:cubicBezTo>
                  <a:cubicBezTo>
                    <a:pt x="1268" y="72"/>
                    <a:pt x="1252" y="32"/>
                    <a:pt x="1213" y="25"/>
                  </a:cubicBezTo>
                  <a:cubicBezTo>
                    <a:pt x="1206" y="25"/>
                    <a:pt x="1101" y="1"/>
                    <a:pt x="955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56"/>
            <p:cNvSpPr/>
            <p:nvPr/>
          </p:nvSpPr>
          <p:spPr>
            <a:xfrm>
              <a:off x="6416325" y="1778400"/>
              <a:ext cx="110350" cy="503325"/>
            </a:xfrm>
            <a:custGeom>
              <a:avLst/>
              <a:gdLst/>
              <a:ahLst/>
              <a:cxnLst/>
              <a:rect l="l" t="t" r="r" b="b"/>
              <a:pathLst>
                <a:path w="4414" h="20133" extrusionOk="0">
                  <a:moveTo>
                    <a:pt x="1065" y="1"/>
                  </a:moveTo>
                  <a:lnTo>
                    <a:pt x="1158" y="13474"/>
                  </a:lnTo>
                  <a:lnTo>
                    <a:pt x="1158" y="13545"/>
                  </a:lnTo>
                  <a:lnTo>
                    <a:pt x="1166" y="14742"/>
                  </a:lnTo>
                  <a:lnTo>
                    <a:pt x="1182" y="14742"/>
                  </a:lnTo>
                  <a:cubicBezTo>
                    <a:pt x="830" y="15751"/>
                    <a:pt x="470" y="16393"/>
                    <a:pt x="454" y="16440"/>
                  </a:cubicBezTo>
                  <a:lnTo>
                    <a:pt x="55" y="17347"/>
                  </a:lnTo>
                  <a:cubicBezTo>
                    <a:pt x="0" y="17480"/>
                    <a:pt x="39" y="17645"/>
                    <a:pt x="173" y="17723"/>
                  </a:cubicBezTo>
                  <a:cubicBezTo>
                    <a:pt x="216" y="17746"/>
                    <a:pt x="263" y="17757"/>
                    <a:pt x="308" y="17757"/>
                  </a:cubicBezTo>
                  <a:cubicBezTo>
                    <a:pt x="417" y="17757"/>
                    <a:pt x="520" y="17695"/>
                    <a:pt x="564" y="17590"/>
                  </a:cubicBezTo>
                  <a:lnTo>
                    <a:pt x="971" y="16659"/>
                  </a:lnTo>
                  <a:cubicBezTo>
                    <a:pt x="971" y="16651"/>
                    <a:pt x="971" y="16651"/>
                    <a:pt x="971" y="16643"/>
                  </a:cubicBezTo>
                  <a:cubicBezTo>
                    <a:pt x="1096" y="16831"/>
                    <a:pt x="1065" y="19538"/>
                    <a:pt x="1065" y="19538"/>
                  </a:cubicBezTo>
                  <a:cubicBezTo>
                    <a:pt x="1065" y="19693"/>
                    <a:pt x="1190" y="19813"/>
                    <a:pt x="1342" y="19813"/>
                  </a:cubicBezTo>
                  <a:cubicBezTo>
                    <a:pt x="1351" y="19813"/>
                    <a:pt x="1360" y="19813"/>
                    <a:pt x="1370" y="19812"/>
                  </a:cubicBezTo>
                  <a:cubicBezTo>
                    <a:pt x="1518" y="19796"/>
                    <a:pt x="1620" y="19663"/>
                    <a:pt x="1620" y="19515"/>
                  </a:cubicBezTo>
                  <a:lnTo>
                    <a:pt x="1620" y="18192"/>
                  </a:lnTo>
                  <a:cubicBezTo>
                    <a:pt x="1620" y="18130"/>
                    <a:pt x="1667" y="18083"/>
                    <a:pt x="1730" y="18083"/>
                  </a:cubicBezTo>
                  <a:cubicBezTo>
                    <a:pt x="1777" y="18091"/>
                    <a:pt x="1823" y="18130"/>
                    <a:pt x="1823" y="18184"/>
                  </a:cubicBezTo>
                  <a:lnTo>
                    <a:pt x="1831" y="19859"/>
                  </a:lnTo>
                  <a:cubicBezTo>
                    <a:pt x="1831" y="20008"/>
                    <a:pt x="1980" y="20133"/>
                    <a:pt x="2160" y="20133"/>
                  </a:cubicBezTo>
                  <a:cubicBezTo>
                    <a:pt x="2340" y="20133"/>
                    <a:pt x="2481" y="20008"/>
                    <a:pt x="2481" y="19851"/>
                  </a:cubicBezTo>
                  <a:lnTo>
                    <a:pt x="2473" y="18184"/>
                  </a:lnTo>
                  <a:cubicBezTo>
                    <a:pt x="2473" y="18138"/>
                    <a:pt x="2512" y="18098"/>
                    <a:pt x="2559" y="18091"/>
                  </a:cubicBezTo>
                  <a:cubicBezTo>
                    <a:pt x="2622" y="18091"/>
                    <a:pt x="2676" y="18138"/>
                    <a:pt x="2676" y="18200"/>
                  </a:cubicBezTo>
                  <a:lnTo>
                    <a:pt x="2739" y="19757"/>
                  </a:lnTo>
                  <a:cubicBezTo>
                    <a:pt x="2747" y="19906"/>
                    <a:pt x="2856" y="20031"/>
                    <a:pt x="3005" y="20039"/>
                  </a:cubicBezTo>
                  <a:cubicBezTo>
                    <a:pt x="3013" y="20040"/>
                    <a:pt x="3022" y="20040"/>
                    <a:pt x="3030" y="20040"/>
                  </a:cubicBezTo>
                  <a:cubicBezTo>
                    <a:pt x="3183" y="20040"/>
                    <a:pt x="3310" y="19905"/>
                    <a:pt x="3302" y="19749"/>
                  </a:cubicBezTo>
                  <a:lnTo>
                    <a:pt x="3240" y="18153"/>
                  </a:lnTo>
                  <a:cubicBezTo>
                    <a:pt x="3240" y="18099"/>
                    <a:pt x="3251" y="18022"/>
                    <a:pt x="3320" y="18022"/>
                  </a:cubicBezTo>
                  <a:cubicBezTo>
                    <a:pt x="3331" y="18022"/>
                    <a:pt x="3343" y="18024"/>
                    <a:pt x="3357" y="18028"/>
                  </a:cubicBezTo>
                  <a:cubicBezTo>
                    <a:pt x="3388" y="18036"/>
                    <a:pt x="3396" y="18169"/>
                    <a:pt x="3396" y="18169"/>
                  </a:cubicBezTo>
                  <a:lnTo>
                    <a:pt x="3420" y="18779"/>
                  </a:lnTo>
                  <a:cubicBezTo>
                    <a:pt x="3420" y="18928"/>
                    <a:pt x="3521" y="19061"/>
                    <a:pt x="3670" y="19076"/>
                  </a:cubicBezTo>
                  <a:cubicBezTo>
                    <a:pt x="3679" y="19077"/>
                    <a:pt x="3688" y="19078"/>
                    <a:pt x="3696" y="19078"/>
                  </a:cubicBezTo>
                  <a:cubicBezTo>
                    <a:pt x="3849" y="19078"/>
                    <a:pt x="3975" y="18950"/>
                    <a:pt x="3975" y="18795"/>
                  </a:cubicBezTo>
                  <a:cubicBezTo>
                    <a:pt x="3975" y="18795"/>
                    <a:pt x="3952" y="16753"/>
                    <a:pt x="3913" y="16706"/>
                  </a:cubicBezTo>
                  <a:cubicBezTo>
                    <a:pt x="3881" y="15837"/>
                    <a:pt x="3514" y="15321"/>
                    <a:pt x="3263" y="15063"/>
                  </a:cubicBezTo>
                  <a:lnTo>
                    <a:pt x="4413" y="1"/>
                  </a:ln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56"/>
            <p:cNvSpPr/>
            <p:nvPr/>
          </p:nvSpPr>
          <p:spPr>
            <a:xfrm>
              <a:off x="6052300" y="1525875"/>
              <a:ext cx="493350" cy="512525"/>
            </a:xfrm>
            <a:custGeom>
              <a:avLst/>
              <a:gdLst/>
              <a:ahLst/>
              <a:cxnLst/>
              <a:rect l="l" t="t" r="r" b="b"/>
              <a:pathLst>
                <a:path w="19734" h="20501" extrusionOk="0">
                  <a:moveTo>
                    <a:pt x="8795" y="0"/>
                  </a:moveTo>
                  <a:cubicBezTo>
                    <a:pt x="8106" y="0"/>
                    <a:pt x="7425" y="110"/>
                    <a:pt x="6784" y="352"/>
                  </a:cubicBezTo>
                  <a:cubicBezTo>
                    <a:pt x="5141" y="963"/>
                    <a:pt x="2300" y="2598"/>
                    <a:pt x="0" y="6948"/>
                  </a:cubicBezTo>
                  <a:lnTo>
                    <a:pt x="3161" y="10360"/>
                  </a:lnTo>
                  <a:lnTo>
                    <a:pt x="3983" y="10086"/>
                  </a:lnTo>
                  <a:lnTo>
                    <a:pt x="3983" y="20226"/>
                  </a:lnTo>
                  <a:cubicBezTo>
                    <a:pt x="3983" y="20375"/>
                    <a:pt x="4100" y="20500"/>
                    <a:pt x="4249" y="20500"/>
                  </a:cubicBezTo>
                  <a:lnTo>
                    <a:pt x="15492" y="20500"/>
                  </a:lnTo>
                  <a:cubicBezTo>
                    <a:pt x="15641" y="20500"/>
                    <a:pt x="15759" y="20375"/>
                    <a:pt x="15759" y="20226"/>
                  </a:cubicBezTo>
                  <a:lnTo>
                    <a:pt x="15759" y="10610"/>
                  </a:lnTo>
                  <a:lnTo>
                    <a:pt x="19053" y="10062"/>
                  </a:lnTo>
                  <a:lnTo>
                    <a:pt x="19733" y="9953"/>
                  </a:lnTo>
                  <a:cubicBezTo>
                    <a:pt x="19733" y="9953"/>
                    <a:pt x="17910" y="2238"/>
                    <a:pt x="12903" y="321"/>
                  </a:cubicBezTo>
                  <a:cubicBezTo>
                    <a:pt x="12324" y="94"/>
                    <a:pt x="11705" y="0"/>
                    <a:pt x="1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56"/>
            <p:cNvSpPr/>
            <p:nvPr/>
          </p:nvSpPr>
          <p:spPr>
            <a:xfrm>
              <a:off x="6150475" y="1750825"/>
              <a:ext cx="3350" cy="74950"/>
            </a:xfrm>
            <a:custGeom>
              <a:avLst/>
              <a:gdLst/>
              <a:ahLst/>
              <a:cxnLst/>
              <a:rect l="l" t="t" r="r" b="b"/>
              <a:pathLst>
                <a:path w="134" h="2998" extrusionOk="0">
                  <a:moveTo>
                    <a:pt x="64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2934"/>
                  </a:lnTo>
                  <a:cubicBezTo>
                    <a:pt x="1" y="2966"/>
                    <a:pt x="32" y="2997"/>
                    <a:pt x="64" y="2997"/>
                  </a:cubicBezTo>
                  <a:cubicBezTo>
                    <a:pt x="103" y="2997"/>
                    <a:pt x="134" y="2966"/>
                    <a:pt x="134" y="2934"/>
                  </a:cubicBezTo>
                  <a:lnTo>
                    <a:pt x="134" y="63"/>
                  </a:lnTo>
                  <a:cubicBezTo>
                    <a:pt x="134" y="24"/>
                    <a:pt x="103" y="0"/>
                    <a:pt x="64" y="0"/>
                  </a:cubicBezTo>
                  <a:close/>
                </a:path>
              </a:pathLst>
            </a:custGeom>
            <a:solidFill>
              <a:srgbClr val="124C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56"/>
            <p:cNvSpPr/>
            <p:nvPr/>
          </p:nvSpPr>
          <p:spPr>
            <a:xfrm>
              <a:off x="6445475" y="1752375"/>
              <a:ext cx="3350" cy="74950"/>
            </a:xfrm>
            <a:custGeom>
              <a:avLst/>
              <a:gdLst/>
              <a:ahLst/>
              <a:cxnLst/>
              <a:rect l="l" t="t" r="r" b="b"/>
              <a:pathLst>
                <a:path w="134" h="2998" extrusionOk="0">
                  <a:moveTo>
                    <a:pt x="71" y="1"/>
                  </a:moveTo>
                  <a:cubicBezTo>
                    <a:pt x="32" y="1"/>
                    <a:pt x="0" y="32"/>
                    <a:pt x="0" y="63"/>
                  </a:cubicBezTo>
                  <a:lnTo>
                    <a:pt x="0" y="2935"/>
                  </a:lnTo>
                  <a:cubicBezTo>
                    <a:pt x="0" y="2974"/>
                    <a:pt x="32" y="2998"/>
                    <a:pt x="71" y="2998"/>
                  </a:cubicBezTo>
                  <a:cubicBezTo>
                    <a:pt x="102" y="2998"/>
                    <a:pt x="133" y="2974"/>
                    <a:pt x="133" y="2935"/>
                  </a:cubicBezTo>
                  <a:lnTo>
                    <a:pt x="133" y="63"/>
                  </a:lnTo>
                  <a:cubicBezTo>
                    <a:pt x="133" y="32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124C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56"/>
            <p:cNvSpPr/>
            <p:nvPr/>
          </p:nvSpPr>
          <p:spPr>
            <a:xfrm>
              <a:off x="6201725" y="1196750"/>
              <a:ext cx="205825" cy="229000"/>
            </a:xfrm>
            <a:custGeom>
              <a:avLst/>
              <a:gdLst/>
              <a:ahLst/>
              <a:cxnLst/>
              <a:rect l="l" t="t" r="r" b="b"/>
              <a:pathLst>
                <a:path w="8233" h="9160" extrusionOk="0">
                  <a:moveTo>
                    <a:pt x="5267" y="0"/>
                  </a:moveTo>
                  <a:cubicBezTo>
                    <a:pt x="4715" y="0"/>
                    <a:pt x="4083" y="290"/>
                    <a:pt x="3295" y="771"/>
                  </a:cubicBezTo>
                  <a:lnTo>
                    <a:pt x="1808" y="1679"/>
                  </a:lnTo>
                  <a:lnTo>
                    <a:pt x="987" y="1679"/>
                  </a:lnTo>
                  <a:cubicBezTo>
                    <a:pt x="431" y="1679"/>
                    <a:pt x="1" y="2148"/>
                    <a:pt x="87" y="2665"/>
                  </a:cubicBezTo>
                  <a:lnTo>
                    <a:pt x="337" y="4183"/>
                  </a:lnTo>
                  <a:lnTo>
                    <a:pt x="337" y="8173"/>
                  </a:lnTo>
                  <a:cubicBezTo>
                    <a:pt x="337" y="8721"/>
                    <a:pt x="776" y="9159"/>
                    <a:pt x="1323" y="9159"/>
                  </a:cubicBezTo>
                  <a:lnTo>
                    <a:pt x="6644" y="9159"/>
                  </a:lnTo>
                  <a:cubicBezTo>
                    <a:pt x="7192" y="9159"/>
                    <a:pt x="7630" y="8721"/>
                    <a:pt x="7630" y="8173"/>
                  </a:cubicBezTo>
                  <a:lnTo>
                    <a:pt x="7630" y="3799"/>
                  </a:lnTo>
                  <a:cubicBezTo>
                    <a:pt x="7630" y="3729"/>
                    <a:pt x="7622" y="3658"/>
                    <a:pt x="7606" y="3588"/>
                  </a:cubicBezTo>
                  <a:lnTo>
                    <a:pt x="8232" y="3377"/>
                  </a:lnTo>
                  <a:lnTo>
                    <a:pt x="6886" y="1170"/>
                  </a:lnTo>
                  <a:cubicBezTo>
                    <a:pt x="6379" y="348"/>
                    <a:pt x="5872" y="0"/>
                    <a:pt x="5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56"/>
            <p:cNvSpPr/>
            <p:nvPr/>
          </p:nvSpPr>
          <p:spPr>
            <a:xfrm>
              <a:off x="6192550" y="1289575"/>
              <a:ext cx="217150" cy="296375"/>
            </a:xfrm>
            <a:custGeom>
              <a:avLst/>
              <a:gdLst/>
              <a:ahLst/>
              <a:cxnLst/>
              <a:rect l="l" t="t" r="r" b="b"/>
              <a:pathLst>
                <a:path w="8686" h="11855" extrusionOk="0">
                  <a:moveTo>
                    <a:pt x="7606" y="0"/>
                  </a:moveTo>
                  <a:lnTo>
                    <a:pt x="5892" y="579"/>
                  </a:lnTo>
                  <a:cubicBezTo>
                    <a:pt x="5388" y="749"/>
                    <a:pt x="4871" y="832"/>
                    <a:pt x="4361" y="832"/>
                  </a:cubicBezTo>
                  <a:cubicBezTo>
                    <a:pt x="3440" y="832"/>
                    <a:pt x="2543" y="561"/>
                    <a:pt x="1792" y="47"/>
                  </a:cubicBezTo>
                  <a:lnTo>
                    <a:pt x="1080" y="2058"/>
                  </a:lnTo>
                  <a:cubicBezTo>
                    <a:pt x="1073" y="2084"/>
                    <a:pt x="1056" y="2099"/>
                    <a:pt x="1037" y="2099"/>
                  </a:cubicBezTo>
                  <a:cubicBezTo>
                    <a:pt x="1033" y="2099"/>
                    <a:pt x="1029" y="2099"/>
                    <a:pt x="1025" y="2097"/>
                  </a:cubicBezTo>
                  <a:lnTo>
                    <a:pt x="1025" y="2168"/>
                  </a:lnTo>
                  <a:lnTo>
                    <a:pt x="994" y="2168"/>
                  </a:lnTo>
                  <a:cubicBezTo>
                    <a:pt x="446" y="2168"/>
                    <a:pt x="0" y="2606"/>
                    <a:pt x="0" y="3161"/>
                  </a:cubicBezTo>
                  <a:lnTo>
                    <a:pt x="0" y="3271"/>
                  </a:lnTo>
                  <a:cubicBezTo>
                    <a:pt x="0" y="3819"/>
                    <a:pt x="446" y="4265"/>
                    <a:pt x="994" y="4265"/>
                  </a:cubicBezTo>
                  <a:lnTo>
                    <a:pt x="1025" y="4265"/>
                  </a:lnTo>
                  <a:lnTo>
                    <a:pt x="1025" y="6197"/>
                  </a:lnTo>
                  <a:cubicBezTo>
                    <a:pt x="1025" y="7019"/>
                    <a:pt x="1682" y="7684"/>
                    <a:pt x="2504" y="7684"/>
                  </a:cubicBezTo>
                  <a:lnTo>
                    <a:pt x="2590" y="7684"/>
                  </a:lnTo>
                  <a:lnTo>
                    <a:pt x="2590" y="10368"/>
                  </a:lnTo>
                  <a:cubicBezTo>
                    <a:pt x="2590" y="11189"/>
                    <a:pt x="3255" y="11854"/>
                    <a:pt x="4077" y="11854"/>
                  </a:cubicBezTo>
                  <a:lnTo>
                    <a:pt x="4992" y="11854"/>
                  </a:lnTo>
                  <a:cubicBezTo>
                    <a:pt x="5751" y="11854"/>
                    <a:pt x="6369" y="11236"/>
                    <a:pt x="6369" y="10477"/>
                  </a:cubicBezTo>
                  <a:lnTo>
                    <a:pt x="6369" y="7660"/>
                  </a:lnTo>
                  <a:cubicBezTo>
                    <a:pt x="7074" y="7543"/>
                    <a:pt x="7606" y="6933"/>
                    <a:pt x="7606" y="6197"/>
                  </a:cubicBezTo>
                  <a:lnTo>
                    <a:pt x="7606" y="4265"/>
                  </a:lnTo>
                  <a:lnTo>
                    <a:pt x="7692" y="4265"/>
                  </a:lnTo>
                  <a:cubicBezTo>
                    <a:pt x="8239" y="4265"/>
                    <a:pt x="8685" y="3819"/>
                    <a:pt x="8685" y="3271"/>
                  </a:cubicBezTo>
                  <a:lnTo>
                    <a:pt x="8685" y="3161"/>
                  </a:lnTo>
                  <a:cubicBezTo>
                    <a:pt x="8685" y="2606"/>
                    <a:pt x="8239" y="2168"/>
                    <a:pt x="7692" y="2168"/>
                  </a:cubicBezTo>
                  <a:lnTo>
                    <a:pt x="7606" y="216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56"/>
            <p:cNvSpPr/>
            <p:nvPr/>
          </p:nvSpPr>
          <p:spPr>
            <a:xfrm>
              <a:off x="6257300" y="1481075"/>
              <a:ext cx="94300" cy="31525"/>
            </a:xfrm>
            <a:custGeom>
              <a:avLst/>
              <a:gdLst/>
              <a:ahLst/>
              <a:cxnLst/>
              <a:rect l="l" t="t" r="r" b="b"/>
              <a:pathLst>
                <a:path w="3772" h="1261" extrusionOk="0">
                  <a:moveTo>
                    <a:pt x="3771" y="0"/>
                  </a:moveTo>
                  <a:cubicBezTo>
                    <a:pt x="3693" y="16"/>
                    <a:pt x="3615" y="24"/>
                    <a:pt x="3529" y="24"/>
                  </a:cubicBezTo>
                  <a:lnTo>
                    <a:pt x="0" y="24"/>
                  </a:lnTo>
                  <a:lnTo>
                    <a:pt x="0" y="126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56"/>
            <p:cNvSpPr/>
            <p:nvPr/>
          </p:nvSpPr>
          <p:spPr>
            <a:xfrm>
              <a:off x="6291325" y="1443325"/>
              <a:ext cx="24275" cy="9200"/>
            </a:xfrm>
            <a:custGeom>
              <a:avLst/>
              <a:gdLst/>
              <a:ahLst/>
              <a:cxnLst/>
              <a:rect l="l" t="t" r="r" b="b"/>
              <a:pathLst>
                <a:path w="971" h="368" extrusionOk="0">
                  <a:moveTo>
                    <a:pt x="486" y="0"/>
                  </a:moveTo>
                  <a:cubicBezTo>
                    <a:pt x="290" y="0"/>
                    <a:pt x="118" y="102"/>
                    <a:pt x="16" y="266"/>
                  </a:cubicBezTo>
                  <a:cubicBezTo>
                    <a:pt x="1" y="298"/>
                    <a:pt x="8" y="337"/>
                    <a:pt x="40" y="352"/>
                  </a:cubicBezTo>
                  <a:cubicBezTo>
                    <a:pt x="55" y="360"/>
                    <a:pt x="63" y="368"/>
                    <a:pt x="79" y="368"/>
                  </a:cubicBezTo>
                  <a:cubicBezTo>
                    <a:pt x="94" y="368"/>
                    <a:pt x="118" y="352"/>
                    <a:pt x="134" y="329"/>
                  </a:cubicBezTo>
                  <a:cubicBezTo>
                    <a:pt x="204" y="204"/>
                    <a:pt x="337" y="125"/>
                    <a:pt x="486" y="125"/>
                  </a:cubicBezTo>
                  <a:cubicBezTo>
                    <a:pt x="626" y="125"/>
                    <a:pt x="767" y="204"/>
                    <a:pt x="838" y="329"/>
                  </a:cubicBezTo>
                  <a:cubicBezTo>
                    <a:pt x="848" y="350"/>
                    <a:pt x="869" y="364"/>
                    <a:pt x="891" y="364"/>
                  </a:cubicBezTo>
                  <a:cubicBezTo>
                    <a:pt x="902" y="364"/>
                    <a:pt x="913" y="360"/>
                    <a:pt x="924" y="352"/>
                  </a:cubicBezTo>
                  <a:cubicBezTo>
                    <a:pt x="955" y="337"/>
                    <a:pt x="971" y="298"/>
                    <a:pt x="947" y="266"/>
                  </a:cubicBezTo>
                  <a:cubicBezTo>
                    <a:pt x="853" y="102"/>
                    <a:pt x="673" y="0"/>
                    <a:pt x="486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56"/>
            <p:cNvSpPr/>
            <p:nvPr/>
          </p:nvSpPr>
          <p:spPr>
            <a:xfrm>
              <a:off x="6387175" y="1350600"/>
              <a:ext cx="18225" cy="19575"/>
            </a:xfrm>
            <a:custGeom>
              <a:avLst/>
              <a:gdLst/>
              <a:ahLst/>
              <a:cxnLst/>
              <a:rect l="l" t="t" r="r" b="b"/>
              <a:pathLst>
                <a:path w="729" h="783" extrusionOk="0">
                  <a:moveTo>
                    <a:pt x="71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102"/>
                    <a:pt x="32" y="133"/>
                    <a:pt x="71" y="133"/>
                  </a:cubicBezTo>
                  <a:cubicBezTo>
                    <a:pt x="87" y="133"/>
                    <a:pt x="595" y="141"/>
                    <a:pt x="595" y="712"/>
                  </a:cubicBezTo>
                  <a:cubicBezTo>
                    <a:pt x="595" y="752"/>
                    <a:pt x="626" y="783"/>
                    <a:pt x="658" y="783"/>
                  </a:cubicBezTo>
                  <a:cubicBezTo>
                    <a:pt x="697" y="783"/>
                    <a:pt x="728" y="752"/>
                    <a:pt x="728" y="712"/>
                  </a:cubicBezTo>
                  <a:cubicBezTo>
                    <a:pt x="728" y="8"/>
                    <a:pt x="79" y="0"/>
                    <a:pt x="71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56"/>
            <p:cNvSpPr/>
            <p:nvPr/>
          </p:nvSpPr>
          <p:spPr>
            <a:xfrm>
              <a:off x="6197825" y="1350600"/>
              <a:ext cx="18025" cy="19575"/>
            </a:xfrm>
            <a:custGeom>
              <a:avLst/>
              <a:gdLst/>
              <a:ahLst/>
              <a:cxnLst/>
              <a:rect l="l" t="t" r="r" b="b"/>
              <a:pathLst>
                <a:path w="721" h="783" extrusionOk="0">
                  <a:moveTo>
                    <a:pt x="658" y="0"/>
                  </a:moveTo>
                  <a:cubicBezTo>
                    <a:pt x="650" y="0"/>
                    <a:pt x="0" y="8"/>
                    <a:pt x="0" y="712"/>
                  </a:cubicBezTo>
                  <a:cubicBezTo>
                    <a:pt x="0" y="752"/>
                    <a:pt x="32" y="783"/>
                    <a:pt x="63" y="783"/>
                  </a:cubicBezTo>
                  <a:cubicBezTo>
                    <a:pt x="102" y="783"/>
                    <a:pt x="133" y="752"/>
                    <a:pt x="133" y="712"/>
                  </a:cubicBezTo>
                  <a:cubicBezTo>
                    <a:pt x="133" y="141"/>
                    <a:pt x="634" y="133"/>
                    <a:pt x="658" y="133"/>
                  </a:cubicBezTo>
                  <a:cubicBezTo>
                    <a:pt x="697" y="133"/>
                    <a:pt x="720" y="102"/>
                    <a:pt x="720" y="63"/>
                  </a:cubicBezTo>
                  <a:cubicBezTo>
                    <a:pt x="720" y="32"/>
                    <a:pt x="697" y="0"/>
                    <a:pt x="658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56"/>
            <p:cNvSpPr/>
            <p:nvPr/>
          </p:nvSpPr>
          <p:spPr>
            <a:xfrm>
              <a:off x="6333000" y="1360175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0" y="1"/>
                  </a:moveTo>
                  <a:cubicBezTo>
                    <a:pt x="86" y="1"/>
                    <a:pt x="0" y="79"/>
                    <a:pt x="0" y="181"/>
                  </a:cubicBezTo>
                  <a:lnTo>
                    <a:pt x="0" y="541"/>
                  </a:lnTo>
                  <a:cubicBezTo>
                    <a:pt x="0" y="635"/>
                    <a:pt x="86" y="721"/>
                    <a:pt x="180" y="721"/>
                  </a:cubicBezTo>
                  <a:cubicBezTo>
                    <a:pt x="282" y="721"/>
                    <a:pt x="360" y="635"/>
                    <a:pt x="360" y="541"/>
                  </a:cubicBezTo>
                  <a:lnTo>
                    <a:pt x="360" y="181"/>
                  </a:lnTo>
                  <a:cubicBezTo>
                    <a:pt x="360" y="79"/>
                    <a:pt x="282" y="1"/>
                    <a:pt x="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56"/>
            <p:cNvSpPr/>
            <p:nvPr/>
          </p:nvSpPr>
          <p:spPr>
            <a:xfrm>
              <a:off x="6264325" y="1360175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35"/>
                    <a:pt x="79" y="721"/>
                    <a:pt x="181" y="721"/>
                  </a:cubicBezTo>
                  <a:cubicBezTo>
                    <a:pt x="282" y="721"/>
                    <a:pt x="361" y="635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56"/>
            <p:cNvSpPr/>
            <p:nvPr/>
          </p:nvSpPr>
          <p:spPr>
            <a:xfrm>
              <a:off x="6324375" y="1324925"/>
              <a:ext cx="34850" cy="24975"/>
            </a:xfrm>
            <a:custGeom>
              <a:avLst/>
              <a:gdLst/>
              <a:ahLst/>
              <a:cxnLst/>
              <a:rect l="l" t="t" r="r" b="b"/>
              <a:pathLst>
                <a:path w="1394" h="999" extrusionOk="0">
                  <a:moveTo>
                    <a:pt x="577" y="1"/>
                  </a:moveTo>
                  <a:cubicBezTo>
                    <a:pt x="410" y="1"/>
                    <a:pt x="265" y="55"/>
                    <a:pt x="173" y="128"/>
                  </a:cubicBezTo>
                  <a:cubicBezTo>
                    <a:pt x="24" y="245"/>
                    <a:pt x="1" y="394"/>
                    <a:pt x="63" y="472"/>
                  </a:cubicBezTo>
                  <a:cubicBezTo>
                    <a:pt x="118" y="558"/>
                    <a:pt x="228" y="589"/>
                    <a:pt x="329" y="636"/>
                  </a:cubicBezTo>
                  <a:cubicBezTo>
                    <a:pt x="439" y="668"/>
                    <a:pt x="541" y="714"/>
                    <a:pt x="627" y="754"/>
                  </a:cubicBezTo>
                  <a:cubicBezTo>
                    <a:pt x="721" y="793"/>
                    <a:pt x="815" y="848"/>
                    <a:pt x="916" y="902"/>
                  </a:cubicBezTo>
                  <a:cubicBezTo>
                    <a:pt x="1007" y="944"/>
                    <a:pt x="1092" y="999"/>
                    <a:pt x="1181" y="999"/>
                  </a:cubicBezTo>
                  <a:cubicBezTo>
                    <a:pt x="1192" y="999"/>
                    <a:pt x="1203" y="998"/>
                    <a:pt x="1214" y="996"/>
                  </a:cubicBezTo>
                  <a:cubicBezTo>
                    <a:pt x="1308" y="988"/>
                    <a:pt x="1394" y="871"/>
                    <a:pt x="1370" y="675"/>
                  </a:cubicBezTo>
                  <a:cubicBezTo>
                    <a:pt x="1347" y="480"/>
                    <a:pt x="1198" y="206"/>
                    <a:pt x="909" y="73"/>
                  </a:cubicBezTo>
                  <a:cubicBezTo>
                    <a:pt x="794" y="22"/>
                    <a:pt x="682" y="1"/>
                    <a:pt x="577" y="1"/>
                  </a:cubicBezTo>
                  <a:close/>
                </a:path>
              </a:pathLst>
            </a:custGeom>
            <a:solidFill>
              <a:srgbClr val="AAA3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56"/>
            <p:cNvSpPr/>
            <p:nvPr/>
          </p:nvSpPr>
          <p:spPr>
            <a:xfrm>
              <a:off x="6247500" y="1321450"/>
              <a:ext cx="39150" cy="22900"/>
            </a:xfrm>
            <a:custGeom>
              <a:avLst/>
              <a:gdLst/>
              <a:ahLst/>
              <a:cxnLst/>
              <a:rect l="l" t="t" r="r" b="b"/>
              <a:pathLst>
                <a:path w="1566" h="916" extrusionOk="0">
                  <a:moveTo>
                    <a:pt x="828" y="1"/>
                  </a:moveTo>
                  <a:cubicBezTo>
                    <a:pt x="763" y="1"/>
                    <a:pt x="696" y="8"/>
                    <a:pt x="627" y="24"/>
                  </a:cubicBezTo>
                  <a:cubicBezTo>
                    <a:pt x="290" y="102"/>
                    <a:pt x="95" y="345"/>
                    <a:pt x="48" y="541"/>
                  </a:cubicBezTo>
                  <a:cubicBezTo>
                    <a:pt x="1" y="736"/>
                    <a:pt x="79" y="877"/>
                    <a:pt x="181" y="900"/>
                  </a:cubicBezTo>
                  <a:cubicBezTo>
                    <a:pt x="208" y="911"/>
                    <a:pt x="237" y="915"/>
                    <a:pt x="266" y="915"/>
                  </a:cubicBezTo>
                  <a:cubicBezTo>
                    <a:pt x="345" y="915"/>
                    <a:pt x="430" y="884"/>
                    <a:pt x="509" y="861"/>
                  </a:cubicBezTo>
                  <a:cubicBezTo>
                    <a:pt x="627" y="830"/>
                    <a:pt x="744" y="791"/>
                    <a:pt x="846" y="775"/>
                  </a:cubicBezTo>
                  <a:cubicBezTo>
                    <a:pt x="940" y="752"/>
                    <a:pt x="1065" y="728"/>
                    <a:pt x="1182" y="713"/>
                  </a:cubicBezTo>
                  <a:cubicBezTo>
                    <a:pt x="1300" y="689"/>
                    <a:pt x="1417" y="681"/>
                    <a:pt x="1495" y="603"/>
                  </a:cubicBezTo>
                  <a:cubicBezTo>
                    <a:pt x="1566" y="533"/>
                    <a:pt x="1566" y="384"/>
                    <a:pt x="1409" y="228"/>
                  </a:cubicBezTo>
                  <a:cubicBezTo>
                    <a:pt x="1297" y="109"/>
                    <a:pt x="1081" y="1"/>
                    <a:pt x="828" y="1"/>
                  </a:cubicBezTo>
                  <a:close/>
                </a:path>
              </a:pathLst>
            </a:custGeom>
            <a:solidFill>
              <a:srgbClr val="AAA3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56"/>
            <p:cNvSpPr/>
            <p:nvPr/>
          </p:nvSpPr>
          <p:spPr>
            <a:xfrm>
              <a:off x="6328300" y="1374850"/>
              <a:ext cx="18800" cy="5125"/>
            </a:xfrm>
            <a:custGeom>
              <a:avLst/>
              <a:gdLst/>
              <a:ahLst/>
              <a:cxnLst/>
              <a:rect l="l" t="t" r="r" b="b"/>
              <a:pathLst>
                <a:path w="752" h="205" extrusionOk="0">
                  <a:moveTo>
                    <a:pt x="77" y="1"/>
                  </a:moveTo>
                  <a:cubicBezTo>
                    <a:pt x="55" y="1"/>
                    <a:pt x="34" y="11"/>
                    <a:pt x="24" y="32"/>
                  </a:cubicBezTo>
                  <a:cubicBezTo>
                    <a:pt x="0" y="63"/>
                    <a:pt x="16" y="102"/>
                    <a:pt x="47" y="126"/>
                  </a:cubicBezTo>
                  <a:cubicBezTo>
                    <a:pt x="172" y="188"/>
                    <a:pt x="290" y="204"/>
                    <a:pt x="384" y="204"/>
                  </a:cubicBezTo>
                  <a:cubicBezTo>
                    <a:pt x="579" y="204"/>
                    <a:pt x="705" y="126"/>
                    <a:pt x="712" y="118"/>
                  </a:cubicBezTo>
                  <a:cubicBezTo>
                    <a:pt x="744" y="95"/>
                    <a:pt x="752" y="55"/>
                    <a:pt x="736" y="32"/>
                  </a:cubicBezTo>
                  <a:cubicBezTo>
                    <a:pt x="720" y="11"/>
                    <a:pt x="698" y="1"/>
                    <a:pt x="675" y="1"/>
                  </a:cubicBezTo>
                  <a:cubicBezTo>
                    <a:pt x="664" y="1"/>
                    <a:pt x="652" y="3"/>
                    <a:pt x="642" y="9"/>
                  </a:cubicBezTo>
                  <a:cubicBezTo>
                    <a:pt x="637" y="14"/>
                    <a:pt x="537" y="76"/>
                    <a:pt x="384" y="76"/>
                  </a:cubicBezTo>
                  <a:cubicBezTo>
                    <a:pt x="305" y="76"/>
                    <a:pt x="212" y="59"/>
                    <a:pt x="110" y="9"/>
                  </a:cubicBezTo>
                  <a:cubicBezTo>
                    <a:pt x="99" y="3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56"/>
            <p:cNvSpPr/>
            <p:nvPr/>
          </p:nvSpPr>
          <p:spPr>
            <a:xfrm>
              <a:off x="6259625" y="1374850"/>
              <a:ext cx="18825" cy="5125"/>
            </a:xfrm>
            <a:custGeom>
              <a:avLst/>
              <a:gdLst/>
              <a:ahLst/>
              <a:cxnLst/>
              <a:rect l="l" t="t" r="r" b="b"/>
              <a:pathLst>
                <a:path w="753" h="205" extrusionOk="0">
                  <a:moveTo>
                    <a:pt x="77" y="1"/>
                  </a:moveTo>
                  <a:cubicBezTo>
                    <a:pt x="55" y="1"/>
                    <a:pt x="32" y="11"/>
                    <a:pt x="17" y="32"/>
                  </a:cubicBezTo>
                  <a:cubicBezTo>
                    <a:pt x="1" y="63"/>
                    <a:pt x="17" y="102"/>
                    <a:pt x="48" y="126"/>
                  </a:cubicBezTo>
                  <a:cubicBezTo>
                    <a:pt x="173" y="188"/>
                    <a:pt x="290" y="204"/>
                    <a:pt x="384" y="204"/>
                  </a:cubicBezTo>
                  <a:cubicBezTo>
                    <a:pt x="580" y="204"/>
                    <a:pt x="705" y="126"/>
                    <a:pt x="713" y="118"/>
                  </a:cubicBezTo>
                  <a:cubicBezTo>
                    <a:pt x="744" y="95"/>
                    <a:pt x="752" y="55"/>
                    <a:pt x="736" y="32"/>
                  </a:cubicBezTo>
                  <a:cubicBezTo>
                    <a:pt x="721" y="11"/>
                    <a:pt x="698" y="1"/>
                    <a:pt x="676" y="1"/>
                  </a:cubicBezTo>
                  <a:cubicBezTo>
                    <a:pt x="664" y="1"/>
                    <a:pt x="653" y="3"/>
                    <a:pt x="643" y="9"/>
                  </a:cubicBezTo>
                  <a:cubicBezTo>
                    <a:pt x="637" y="14"/>
                    <a:pt x="537" y="76"/>
                    <a:pt x="385" y="76"/>
                  </a:cubicBezTo>
                  <a:cubicBezTo>
                    <a:pt x="306" y="76"/>
                    <a:pt x="212" y="59"/>
                    <a:pt x="111" y="9"/>
                  </a:cubicBezTo>
                  <a:cubicBezTo>
                    <a:pt x="100" y="3"/>
                    <a:pt x="89" y="1"/>
                    <a:pt x="7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56"/>
            <p:cNvSpPr/>
            <p:nvPr/>
          </p:nvSpPr>
          <p:spPr>
            <a:xfrm>
              <a:off x="6282325" y="1334950"/>
              <a:ext cx="41300" cy="62225"/>
            </a:xfrm>
            <a:custGeom>
              <a:avLst/>
              <a:gdLst/>
              <a:ahLst/>
              <a:cxnLst/>
              <a:rect l="l" t="t" r="r" b="b"/>
              <a:pathLst>
                <a:path w="1652" h="2489" extrusionOk="0">
                  <a:moveTo>
                    <a:pt x="947" y="1"/>
                  </a:moveTo>
                  <a:cubicBezTo>
                    <a:pt x="908" y="1"/>
                    <a:pt x="885" y="32"/>
                    <a:pt x="885" y="63"/>
                  </a:cubicBezTo>
                  <a:lnTo>
                    <a:pt x="908" y="908"/>
                  </a:lnTo>
                  <a:cubicBezTo>
                    <a:pt x="908" y="1229"/>
                    <a:pt x="1080" y="1440"/>
                    <a:pt x="1346" y="1440"/>
                  </a:cubicBezTo>
                  <a:cubicBezTo>
                    <a:pt x="1440" y="1440"/>
                    <a:pt x="1519" y="1511"/>
                    <a:pt x="1519" y="1605"/>
                  </a:cubicBezTo>
                  <a:lnTo>
                    <a:pt x="1519" y="1769"/>
                  </a:lnTo>
                  <a:cubicBezTo>
                    <a:pt x="1519" y="2097"/>
                    <a:pt x="1253" y="2356"/>
                    <a:pt x="932" y="2356"/>
                  </a:cubicBezTo>
                  <a:lnTo>
                    <a:pt x="63" y="2356"/>
                  </a:lnTo>
                  <a:cubicBezTo>
                    <a:pt x="32" y="2356"/>
                    <a:pt x="1" y="2387"/>
                    <a:pt x="1" y="2426"/>
                  </a:cubicBezTo>
                  <a:cubicBezTo>
                    <a:pt x="1" y="2457"/>
                    <a:pt x="32" y="2489"/>
                    <a:pt x="63" y="2489"/>
                  </a:cubicBezTo>
                  <a:lnTo>
                    <a:pt x="932" y="2489"/>
                  </a:lnTo>
                  <a:cubicBezTo>
                    <a:pt x="1323" y="2489"/>
                    <a:pt x="1652" y="2168"/>
                    <a:pt x="1652" y="1769"/>
                  </a:cubicBezTo>
                  <a:lnTo>
                    <a:pt x="1652" y="1605"/>
                  </a:lnTo>
                  <a:cubicBezTo>
                    <a:pt x="1652" y="1440"/>
                    <a:pt x="1519" y="1307"/>
                    <a:pt x="1346" y="1307"/>
                  </a:cubicBezTo>
                  <a:cubicBezTo>
                    <a:pt x="1057" y="1307"/>
                    <a:pt x="1041" y="1002"/>
                    <a:pt x="1041" y="900"/>
                  </a:cubicBezTo>
                  <a:lnTo>
                    <a:pt x="1010" y="63"/>
                  </a:lnTo>
                  <a:cubicBezTo>
                    <a:pt x="1010" y="24"/>
                    <a:pt x="979" y="1"/>
                    <a:pt x="94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56"/>
            <p:cNvSpPr/>
            <p:nvPr/>
          </p:nvSpPr>
          <p:spPr>
            <a:xfrm>
              <a:off x="6276075" y="1405575"/>
              <a:ext cx="40125" cy="33475"/>
            </a:xfrm>
            <a:custGeom>
              <a:avLst/>
              <a:gdLst/>
              <a:ahLst/>
              <a:cxnLst/>
              <a:rect l="l" t="t" r="r" b="b"/>
              <a:pathLst>
                <a:path w="1605" h="1339" extrusionOk="0">
                  <a:moveTo>
                    <a:pt x="0" y="0"/>
                  </a:moveTo>
                  <a:lnTo>
                    <a:pt x="0" y="282"/>
                  </a:lnTo>
                  <a:cubicBezTo>
                    <a:pt x="0" y="861"/>
                    <a:pt x="470" y="1338"/>
                    <a:pt x="1057" y="1338"/>
                  </a:cubicBezTo>
                  <a:lnTo>
                    <a:pt x="1346" y="1338"/>
                  </a:lnTo>
                  <a:cubicBezTo>
                    <a:pt x="1487" y="1338"/>
                    <a:pt x="1604" y="1221"/>
                    <a:pt x="1604" y="1080"/>
                  </a:cubicBezTo>
                  <a:lnTo>
                    <a:pt x="1604" y="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56"/>
            <p:cNvSpPr/>
            <p:nvPr/>
          </p:nvSpPr>
          <p:spPr>
            <a:xfrm>
              <a:off x="6269800" y="1399900"/>
              <a:ext cx="63400" cy="16650"/>
            </a:xfrm>
            <a:custGeom>
              <a:avLst/>
              <a:gdLst/>
              <a:ahLst/>
              <a:cxnLst/>
              <a:rect l="l" t="t" r="r" b="b"/>
              <a:pathLst>
                <a:path w="2536" h="666" extrusionOk="0">
                  <a:moveTo>
                    <a:pt x="729" y="0"/>
                  </a:moveTo>
                  <a:cubicBezTo>
                    <a:pt x="322" y="0"/>
                    <a:pt x="1" y="298"/>
                    <a:pt x="1" y="665"/>
                  </a:cubicBezTo>
                  <a:lnTo>
                    <a:pt x="2536" y="665"/>
                  </a:lnTo>
                  <a:cubicBezTo>
                    <a:pt x="2536" y="298"/>
                    <a:pt x="2215" y="0"/>
                    <a:pt x="18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56"/>
            <p:cNvSpPr/>
            <p:nvPr/>
          </p:nvSpPr>
          <p:spPr>
            <a:xfrm>
              <a:off x="6377400" y="1498675"/>
              <a:ext cx="214800" cy="354875"/>
            </a:xfrm>
            <a:custGeom>
              <a:avLst/>
              <a:gdLst/>
              <a:ahLst/>
              <a:cxnLst/>
              <a:rect l="l" t="t" r="r" b="b"/>
              <a:pathLst>
                <a:path w="8592" h="14195" extrusionOk="0">
                  <a:moveTo>
                    <a:pt x="3349" y="1"/>
                  </a:moveTo>
                  <a:cubicBezTo>
                    <a:pt x="2042" y="1"/>
                    <a:pt x="986" y="1057"/>
                    <a:pt x="986" y="2364"/>
                  </a:cubicBezTo>
                  <a:lnTo>
                    <a:pt x="986" y="3819"/>
                  </a:lnTo>
                  <a:cubicBezTo>
                    <a:pt x="438" y="3850"/>
                    <a:pt x="0" y="4382"/>
                    <a:pt x="0" y="5024"/>
                  </a:cubicBezTo>
                  <a:cubicBezTo>
                    <a:pt x="0" y="5673"/>
                    <a:pt x="438" y="6198"/>
                    <a:pt x="986" y="6237"/>
                  </a:cubicBezTo>
                  <a:lnTo>
                    <a:pt x="986" y="6745"/>
                  </a:lnTo>
                  <a:cubicBezTo>
                    <a:pt x="986" y="7755"/>
                    <a:pt x="1620" y="8607"/>
                    <a:pt x="2504" y="8952"/>
                  </a:cubicBezTo>
                  <a:lnTo>
                    <a:pt x="2504" y="12387"/>
                  </a:lnTo>
                  <a:cubicBezTo>
                    <a:pt x="2504" y="13380"/>
                    <a:pt x="3310" y="14194"/>
                    <a:pt x="4312" y="14194"/>
                  </a:cubicBezTo>
                  <a:cubicBezTo>
                    <a:pt x="5305" y="14194"/>
                    <a:pt x="6119" y="13380"/>
                    <a:pt x="6119" y="12387"/>
                  </a:cubicBezTo>
                  <a:lnTo>
                    <a:pt x="6119" y="8850"/>
                  </a:lnTo>
                  <a:cubicBezTo>
                    <a:pt x="6886" y="8467"/>
                    <a:pt x="7418" y="7669"/>
                    <a:pt x="7418" y="6745"/>
                  </a:cubicBezTo>
                  <a:lnTo>
                    <a:pt x="7418" y="6237"/>
                  </a:lnTo>
                  <a:lnTo>
                    <a:pt x="7559" y="6237"/>
                  </a:lnTo>
                  <a:cubicBezTo>
                    <a:pt x="8130" y="6237"/>
                    <a:pt x="8592" y="5697"/>
                    <a:pt x="8592" y="5024"/>
                  </a:cubicBezTo>
                  <a:cubicBezTo>
                    <a:pt x="8592" y="4359"/>
                    <a:pt x="8130" y="3819"/>
                    <a:pt x="7559" y="3819"/>
                  </a:cubicBezTo>
                  <a:lnTo>
                    <a:pt x="7418" y="3819"/>
                  </a:lnTo>
                  <a:lnTo>
                    <a:pt x="7418" y="2364"/>
                  </a:lnTo>
                  <a:cubicBezTo>
                    <a:pt x="7418" y="1057"/>
                    <a:pt x="6362" y="1"/>
                    <a:pt x="5055" y="1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56"/>
            <p:cNvSpPr/>
            <p:nvPr/>
          </p:nvSpPr>
          <p:spPr>
            <a:xfrm>
              <a:off x="6443125" y="1723425"/>
              <a:ext cx="68300" cy="30550"/>
            </a:xfrm>
            <a:custGeom>
              <a:avLst/>
              <a:gdLst/>
              <a:ahLst/>
              <a:cxnLst/>
              <a:rect l="l" t="t" r="r" b="b"/>
              <a:pathLst>
                <a:path w="2732" h="1222" extrusionOk="0">
                  <a:moveTo>
                    <a:pt x="0" y="1"/>
                  </a:moveTo>
                  <a:lnTo>
                    <a:pt x="0" y="1221"/>
                  </a:lnTo>
                  <a:lnTo>
                    <a:pt x="2731" y="95"/>
                  </a:lnTo>
                  <a:lnTo>
                    <a:pt x="2731" y="95"/>
                  </a:lnTo>
                  <a:cubicBezTo>
                    <a:pt x="2629" y="110"/>
                    <a:pt x="2528" y="118"/>
                    <a:pt x="2426" y="118"/>
                  </a:cubicBezTo>
                  <a:lnTo>
                    <a:pt x="720" y="118"/>
                  </a:lnTo>
                  <a:cubicBezTo>
                    <a:pt x="470" y="118"/>
                    <a:pt x="227" y="79"/>
                    <a:pt x="0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56"/>
            <p:cNvSpPr/>
            <p:nvPr/>
          </p:nvSpPr>
          <p:spPr>
            <a:xfrm>
              <a:off x="6366825" y="1428075"/>
              <a:ext cx="208175" cy="151275"/>
            </a:xfrm>
            <a:custGeom>
              <a:avLst/>
              <a:gdLst/>
              <a:ahLst/>
              <a:cxnLst/>
              <a:rect l="l" t="t" r="r" b="b"/>
              <a:pathLst>
                <a:path w="8327" h="6051" extrusionOk="0">
                  <a:moveTo>
                    <a:pt x="3707" y="0"/>
                  </a:moveTo>
                  <a:cubicBezTo>
                    <a:pt x="3234" y="0"/>
                    <a:pt x="2771" y="232"/>
                    <a:pt x="2489" y="657"/>
                  </a:cubicBezTo>
                  <a:cubicBezTo>
                    <a:pt x="2395" y="790"/>
                    <a:pt x="2332" y="939"/>
                    <a:pt x="2293" y="1095"/>
                  </a:cubicBezTo>
                  <a:cubicBezTo>
                    <a:pt x="2152" y="1058"/>
                    <a:pt x="2008" y="1039"/>
                    <a:pt x="1865" y="1039"/>
                  </a:cubicBezTo>
                  <a:cubicBezTo>
                    <a:pt x="1324" y="1039"/>
                    <a:pt x="792" y="1302"/>
                    <a:pt x="470" y="1784"/>
                  </a:cubicBezTo>
                  <a:cubicBezTo>
                    <a:pt x="48" y="2426"/>
                    <a:pt x="126" y="3247"/>
                    <a:pt x="603" y="3803"/>
                  </a:cubicBezTo>
                  <a:cubicBezTo>
                    <a:pt x="502" y="3881"/>
                    <a:pt x="408" y="3967"/>
                    <a:pt x="337" y="4076"/>
                  </a:cubicBezTo>
                  <a:cubicBezTo>
                    <a:pt x="1" y="4593"/>
                    <a:pt x="142" y="5281"/>
                    <a:pt x="650" y="5618"/>
                  </a:cubicBezTo>
                  <a:cubicBezTo>
                    <a:pt x="837" y="5742"/>
                    <a:pt x="1049" y="5801"/>
                    <a:pt x="1258" y="5801"/>
                  </a:cubicBezTo>
                  <a:cubicBezTo>
                    <a:pt x="1618" y="5801"/>
                    <a:pt x="1971" y="5626"/>
                    <a:pt x="2184" y="5305"/>
                  </a:cubicBezTo>
                  <a:cubicBezTo>
                    <a:pt x="2207" y="5281"/>
                    <a:pt x="2223" y="5250"/>
                    <a:pt x="2231" y="5227"/>
                  </a:cubicBezTo>
                  <a:cubicBezTo>
                    <a:pt x="2340" y="5454"/>
                    <a:pt x="2512" y="5657"/>
                    <a:pt x="2739" y="5806"/>
                  </a:cubicBezTo>
                  <a:cubicBezTo>
                    <a:pt x="2984" y="5971"/>
                    <a:pt x="3261" y="6051"/>
                    <a:pt x="3535" y="6051"/>
                  </a:cubicBezTo>
                  <a:cubicBezTo>
                    <a:pt x="3998" y="6051"/>
                    <a:pt x="4454" y="5824"/>
                    <a:pt x="4735" y="5407"/>
                  </a:cubicBezTo>
                  <a:cubicBezTo>
                    <a:pt x="4782" y="5328"/>
                    <a:pt x="4828" y="5250"/>
                    <a:pt x="4860" y="5172"/>
                  </a:cubicBezTo>
                  <a:cubicBezTo>
                    <a:pt x="5140" y="5288"/>
                    <a:pt x="5436" y="5344"/>
                    <a:pt x="5729" y="5344"/>
                  </a:cubicBezTo>
                  <a:cubicBezTo>
                    <a:pt x="6468" y="5344"/>
                    <a:pt x="7193" y="4988"/>
                    <a:pt x="7630" y="4327"/>
                  </a:cubicBezTo>
                  <a:cubicBezTo>
                    <a:pt x="8326" y="3286"/>
                    <a:pt x="8037" y="1878"/>
                    <a:pt x="6996" y="1181"/>
                  </a:cubicBezTo>
                  <a:cubicBezTo>
                    <a:pt x="6611" y="923"/>
                    <a:pt x="6173" y="799"/>
                    <a:pt x="5743" y="799"/>
                  </a:cubicBezTo>
                  <a:cubicBezTo>
                    <a:pt x="5508" y="799"/>
                    <a:pt x="5276" y="836"/>
                    <a:pt x="5055" y="908"/>
                  </a:cubicBezTo>
                  <a:cubicBezTo>
                    <a:pt x="4946" y="649"/>
                    <a:pt x="4766" y="415"/>
                    <a:pt x="4508" y="243"/>
                  </a:cubicBezTo>
                  <a:cubicBezTo>
                    <a:pt x="4260" y="79"/>
                    <a:pt x="3982" y="0"/>
                    <a:pt x="3707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56"/>
            <p:cNvSpPr/>
            <p:nvPr/>
          </p:nvSpPr>
          <p:spPr>
            <a:xfrm>
              <a:off x="6549925" y="1543675"/>
              <a:ext cx="3150" cy="3350"/>
            </a:xfrm>
            <a:custGeom>
              <a:avLst/>
              <a:gdLst/>
              <a:ahLst/>
              <a:cxnLst/>
              <a:rect l="l" t="t" r="r" b="b"/>
              <a:pathLst>
                <a:path w="126" h="134" extrusionOk="0">
                  <a:moveTo>
                    <a:pt x="63" y="0"/>
                  </a:moveTo>
                  <a:cubicBezTo>
                    <a:pt x="24" y="0"/>
                    <a:pt x="0" y="31"/>
                    <a:pt x="0" y="71"/>
                  </a:cubicBezTo>
                  <a:cubicBezTo>
                    <a:pt x="0" y="102"/>
                    <a:pt x="24" y="133"/>
                    <a:pt x="63" y="133"/>
                  </a:cubicBezTo>
                  <a:cubicBezTo>
                    <a:pt x="102" y="133"/>
                    <a:pt x="126" y="102"/>
                    <a:pt x="126" y="71"/>
                  </a:cubicBezTo>
                  <a:cubicBezTo>
                    <a:pt x="126" y="31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56"/>
            <p:cNvSpPr/>
            <p:nvPr/>
          </p:nvSpPr>
          <p:spPr>
            <a:xfrm>
              <a:off x="6540150" y="1560100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0"/>
                  </a:moveTo>
                  <a:cubicBezTo>
                    <a:pt x="24" y="0"/>
                    <a:pt x="0" y="24"/>
                    <a:pt x="0" y="63"/>
                  </a:cubicBezTo>
                  <a:cubicBezTo>
                    <a:pt x="0" y="102"/>
                    <a:pt x="24" y="126"/>
                    <a:pt x="63" y="126"/>
                  </a:cubicBezTo>
                  <a:cubicBezTo>
                    <a:pt x="102" y="126"/>
                    <a:pt x="125" y="102"/>
                    <a:pt x="125" y="63"/>
                  </a:cubicBezTo>
                  <a:cubicBezTo>
                    <a:pt x="125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56"/>
            <p:cNvSpPr/>
            <p:nvPr/>
          </p:nvSpPr>
          <p:spPr>
            <a:xfrm>
              <a:off x="6553050" y="1579650"/>
              <a:ext cx="3350" cy="3175"/>
            </a:xfrm>
            <a:custGeom>
              <a:avLst/>
              <a:gdLst/>
              <a:ahLst/>
              <a:cxnLst/>
              <a:rect l="l" t="t" r="r" b="b"/>
              <a:pathLst>
                <a:path w="134" h="127" extrusionOk="0">
                  <a:moveTo>
                    <a:pt x="71" y="1"/>
                  </a:moveTo>
                  <a:cubicBezTo>
                    <a:pt x="32" y="1"/>
                    <a:pt x="1" y="24"/>
                    <a:pt x="1" y="63"/>
                  </a:cubicBezTo>
                  <a:cubicBezTo>
                    <a:pt x="1" y="103"/>
                    <a:pt x="32" y="126"/>
                    <a:pt x="71" y="126"/>
                  </a:cubicBezTo>
                  <a:cubicBezTo>
                    <a:pt x="102" y="126"/>
                    <a:pt x="134" y="103"/>
                    <a:pt x="134" y="63"/>
                  </a:cubicBezTo>
                  <a:cubicBezTo>
                    <a:pt x="134" y="24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56"/>
            <p:cNvSpPr/>
            <p:nvPr/>
          </p:nvSpPr>
          <p:spPr>
            <a:xfrm>
              <a:off x="6556375" y="1560100"/>
              <a:ext cx="3350" cy="3150"/>
            </a:xfrm>
            <a:custGeom>
              <a:avLst/>
              <a:gdLst/>
              <a:ahLst/>
              <a:cxnLst/>
              <a:rect l="l" t="t" r="r" b="b"/>
              <a:pathLst>
                <a:path w="134" h="126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cubicBezTo>
                    <a:pt x="1" y="102"/>
                    <a:pt x="32" y="126"/>
                    <a:pt x="63" y="126"/>
                  </a:cubicBezTo>
                  <a:cubicBezTo>
                    <a:pt x="102" y="126"/>
                    <a:pt x="134" y="102"/>
                    <a:pt x="134" y="63"/>
                  </a:cubicBezTo>
                  <a:cubicBezTo>
                    <a:pt x="134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56"/>
            <p:cNvSpPr/>
            <p:nvPr/>
          </p:nvSpPr>
          <p:spPr>
            <a:xfrm>
              <a:off x="6470500" y="1689200"/>
              <a:ext cx="22725" cy="8050"/>
            </a:xfrm>
            <a:custGeom>
              <a:avLst/>
              <a:gdLst/>
              <a:ahLst/>
              <a:cxnLst/>
              <a:rect l="l" t="t" r="r" b="b"/>
              <a:pathLst>
                <a:path w="909" h="322" extrusionOk="0">
                  <a:moveTo>
                    <a:pt x="455" y="1"/>
                  </a:moveTo>
                  <a:cubicBezTo>
                    <a:pt x="275" y="1"/>
                    <a:pt x="102" y="102"/>
                    <a:pt x="16" y="259"/>
                  </a:cubicBezTo>
                  <a:cubicBezTo>
                    <a:pt x="1" y="274"/>
                    <a:pt x="9" y="306"/>
                    <a:pt x="32" y="314"/>
                  </a:cubicBezTo>
                  <a:cubicBezTo>
                    <a:pt x="40" y="319"/>
                    <a:pt x="49" y="322"/>
                    <a:pt x="56" y="322"/>
                  </a:cubicBezTo>
                  <a:cubicBezTo>
                    <a:pt x="70" y="322"/>
                    <a:pt x="82" y="313"/>
                    <a:pt x="87" y="298"/>
                  </a:cubicBezTo>
                  <a:cubicBezTo>
                    <a:pt x="165" y="173"/>
                    <a:pt x="306" y="94"/>
                    <a:pt x="455" y="94"/>
                  </a:cubicBezTo>
                  <a:cubicBezTo>
                    <a:pt x="603" y="94"/>
                    <a:pt x="744" y="173"/>
                    <a:pt x="815" y="298"/>
                  </a:cubicBezTo>
                  <a:cubicBezTo>
                    <a:pt x="830" y="314"/>
                    <a:pt x="838" y="321"/>
                    <a:pt x="854" y="321"/>
                  </a:cubicBezTo>
                  <a:cubicBezTo>
                    <a:pt x="861" y="321"/>
                    <a:pt x="869" y="321"/>
                    <a:pt x="877" y="314"/>
                  </a:cubicBezTo>
                  <a:cubicBezTo>
                    <a:pt x="901" y="306"/>
                    <a:pt x="908" y="274"/>
                    <a:pt x="893" y="259"/>
                  </a:cubicBezTo>
                  <a:cubicBezTo>
                    <a:pt x="807" y="102"/>
                    <a:pt x="635" y="1"/>
                    <a:pt x="455" y="1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56"/>
            <p:cNvSpPr/>
            <p:nvPr/>
          </p:nvSpPr>
          <p:spPr>
            <a:xfrm>
              <a:off x="6384050" y="1601375"/>
              <a:ext cx="17825" cy="19200"/>
            </a:xfrm>
            <a:custGeom>
              <a:avLst/>
              <a:gdLst/>
              <a:ahLst/>
              <a:cxnLst/>
              <a:rect l="l" t="t" r="r" b="b"/>
              <a:pathLst>
                <a:path w="713" h="768" extrusionOk="0">
                  <a:moveTo>
                    <a:pt x="626" y="0"/>
                  </a:moveTo>
                  <a:cubicBezTo>
                    <a:pt x="407" y="0"/>
                    <a:pt x="0" y="141"/>
                    <a:pt x="0" y="673"/>
                  </a:cubicBezTo>
                  <a:cubicBezTo>
                    <a:pt x="0" y="728"/>
                    <a:pt x="32" y="767"/>
                    <a:pt x="86" y="767"/>
                  </a:cubicBezTo>
                  <a:cubicBezTo>
                    <a:pt x="133" y="767"/>
                    <a:pt x="172" y="728"/>
                    <a:pt x="172" y="673"/>
                  </a:cubicBezTo>
                  <a:cubicBezTo>
                    <a:pt x="172" y="188"/>
                    <a:pt x="579" y="173"/>
                    <a:pt x="626" y="173"/>
                  </a:cubicBezTo>
                  <a:cubicBezTo>
                    <a:pt x="673" y="173"/>
                    <a:pt x="712" y="133"/>
                    <a:pt x="712" y="86"/>
                  </a:cubicBezTo>
                  <a:cubicBezTo>
                    <a:pt x="712" y="40"/>
                    <a:pt x="673" y="0"/>
                    <a:pt x="626" y="0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56"/>
            <p:cNvSpPr/>
            <p:nvPr/>
          </p:nvSpPr>
          <p:spPr>
            <a:xfrm>
              <a:off x="6566350" y="1601375"/>
              <a:ext cx="18025" cy="19200"/>
            </a:xfrm>
            <a:custGeom>
              <a:avLst/>
              <a:gdLst/>
              <a:ahLst/>
              <a:cxnLst/>
              <a:rect l="l" t="t" r="r" b="b"/>
              <a:pathLst>
                <a:path w="721" h="768" extrusionOk="0">
                  <a:moveTo>
                    <a:pt x="95" y="0"/>
                  </a:moveTo>
                  <a:cubicBezTo>
                    <a:pt x="40" y="0"/>
                    <a:pt x="1" y="40"/>
                    <a:pt x="1" y="86"/>
                  </a:cubicBezTo>
                  <a:cubicBezTo>
                    <a:pt x="1" y="133"/>
                    <a:pt x="40" y="173"/>
                    <a:pt x="95" y="173"/>
                  </a:cubicBezTo>
                  <a:cubicBezTo>
                    <a:pt x="110" y="173"/>
                    <a:pt x="541" y="180"/>
                    <a:pt x="541" y="673"/>
                  </a:cubicBezTo>
                  <a:cubicBezTo>
                    <a:pt x="541" y="728"/>
                    <a:pt x="580" y="767"/>
                    <a:pt x="635" y="767"/>
                  </a:cubicBezTo>
                  <a:cubicBezTo>
                    <a:pt x="681" y="767"/>
                    <a:pt x="721" y="728"/>
                    <a:pt x="721" y="673"/>
                  </a:cubicBezTo>
                  <a:cubicBezTo>
                    <a:pt x="721" y="141"/>
                    <a:pt x="306" y="0"/>
                    <a:pt x="95" y="0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56"/>
            <p:cNvSpPr/>
            <p:nvPr/>
          </p:nvSpPr>
          <p:spPr>
            <a:xfrm>
              <a:off x="6444300" y="1604700"/>
              <a:ext cx="8825" cy="17625"/>
            </a:xfrm>
            <a:custGeom>
              <a:avLst/>
              <a:gdLst/>
              <a:ahLst/>
              <a:cxnLst/>
              <a:rect l="l" t="t" r="r" b="b"/>
              <a:pathLst>
                <a:path w="353" h="705" extrusionOk="0">
                  <a:moveTo>
                    <a:pt x="172" y="0"/>
                  </a:moveTo>
                  <a:cubicBezTo>
                    <a:pt x="79" y="0"/>
                    <a:pt x="0" y="86"/>
                    <a:pt x="0" y="180"/>
                  </a:cubicBezTo>
                  <a:lnTo>
                    <a:pt x="0" y="532"/>
                  </a:lnTo>
                  <a:cubicBezTo>
                    <a:pt x="0" y="626"/>
                    <a:pt x="79" y="705"/>
                    <a:pt x="172" y="705"/>
                  </a:cubicBezTo>
                  <a:cubicBezTo>
                    <a:pt x="274" y="705"/>
                    <a:pt x="352" y="626"/>
                    <a:pt x="352" y="532"/>
                  </a:cubicBezTo>
                  <a:lnTo>
                    <a:pt x="352" y="180"/>
                  </a:lnTo>
                  <a:cubicBezTo>
                    <a:pt x="352" y="86"/>
                    <a:pt x="274" y="0"/>
                    <a:pt x="172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56"/>
            <p:cNvSpPr/>
            <p:nvPr/>
          </p:nvSpPr>
          <p:spPr>
            <a:xfrm>
              <a:off x="6510225" y="1604700"/>
              <a:ext cx="8825" cy="17625"/>
            </a:xfrm>
            <a:custGeom>
              <a:avLst/>
              <a:gdLst/>
              <a:ahLst/>
              <a:cxnLst/>
              <a:rect l="l" t="t" r="r" b="b"/>
              <a:pathLst>
                <a:path w="353" h="705" extrusionOk="0">
                  <a:moveTo>
                    <a:pt x="172" y="0"/>
                  </a:moveTo>
                  <a:cubicBezTo>
                    <a:pt x="78" y="0"/>
                    <a:pt x="0" y="86"/>
                    <a:pt x="0" y="180"/>
                  </a:cubicBezTo>
                  <a:lnTo>
                    <a:pt x="0" y="532"/>
                  </a:lnTo>
                  <a:cubicBezTo>
                    <a:pt x="0" y="626"/>
                    <a:pt x="78" y="705"/>
                    <a:pt x="172" y="705"/>
                  </a:cubicBezTo>
                  <a:cubicBezTo>
                    <a:pt x="274" y="705"/>
                    <a:pt x="352" y="626"/>
                    <a:pt x="352" y="532"/>
                  </a:cubicBezTo>
                  <a:lnTo>
                    <a:pt x="352" y="180"/>
                  </a:lnTo>
                  <a:cubicBezTo>
                    <a:pt x="352" y="86"/>
                    <a:pt x="274" y="0"/>
                    <a:pt x="172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56"/>
            <p:cNvSpPr/>
            <p:nvPr/>
          </p:nvSpPr>
          <p:spPr>
            <a:xfrm>
              <a:off x="6430025" y="1581775"/>
              <a:ext cx="31300" cy="14600"/>
            </a:xfrm>
            <a:custGeom>
              <a:avLst/>
              <a:gdLst/>
              <a:ahLst/>
              <a:cxnLst/>
              <a:rect l="l" t="t" r="r" b="b"/>
              <a:pathLst>
                <a:path w="1252" h="584" extrusionOk="0">
                  <a:moveTo>
                    <a:pt x="650" y="1"/>
                  </a:moveTo>
                  <a:cubicBezTo>
                    <a:pt x="635" y="1"/>
                    <a:pt x="619" y="1"/>
                    <a:pt x="603" y="2"/>
                  </a:cubicBezTo>
                  <a:cubicBezTo>
                    <a:pt x="337" y="25"/>
                    <a:pt x="141" y="174"/>
                    <a:pt x="71" y="299"/>
                  </a:cubicBezTo>
                  <a:cubicBezTo>
                    <a:pt x="0" y="432"/>
                    <a:pt x="39" y="534"/>
                    <a:pt x="110" y="565"/>
                  </a:cubicBezTo>
                  <a:cubicBezTo>
                    <a:pt x="143" y="579"/>
                    <a:pt x="179" y="583"/>
                    <a:pt x="215" y="583"/>
                  </a:cubicBezTo>
                  <a:cubicBezTo>
                    <a:pt x="266" y="583"/>
                    <a:pt x="318" y="574"/>
                    <a:pt x="368" y="565"/>
                  </a:cubicBezTo>
                  <a:cubicBezTo>
                    <a:pt x="462" y="557"/>
                    <a:pt x="556" y="542"/>
                    <a:pt x="642" y="534"/>
                  </a:cubicBezTo>
                  <a:cubicBezTo>
                    <a:pt x="720" y="534"/>
                    <a:pt x="814" y="526"/>
                    <a:pt x="908" y="526"/>
                  </a:cubicBezTo>
                  <a:cubicBezTo>
                    <a:pt x="1002" y="526"/>
                    <a:pt x="1096" y="526"/>
                    <a:pt x="1166" y="487"/>
                  </a:cubicBezTo>
                  <a:cubicBezTo>
                    <a:pt x="1236" y="448"/>
                    <a:pt x="1252" y="338"/>
                    <a:pt x="1166" y="221"/>
                  </a:cubicBezTo>
                  <a:cubicBezTo>
                    <a:pt x="1085" y="111"/>
                    <a:pt x="894" y="1"/>
                    <a:pt x="650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56"/>
            <p:cNvSpPr/>
            <p:nvPr/>
          </p:nvSpPr>
          <p:spPr>
            <a:xfrm>
              <a:off x="6498875" y="1575150"/>
              <a:ext cx="31125" cy="15550"/>
            </a:xfrm>
            <a:custGeom>
              <a:avLst/>
              <a:gdLst/>
              <a:ahLst/>
              <a:cxnLst/>
              <a:rect l="l" t="t" r="r" b="b"/>
              <a:pathLst>
                <a:path w="1245" h="622" extrusionOk="0">
                  <a:moveTo>
                    <a:pt x="680" y="0"/>
                  </a:moveTo>
                  <a:cubicBezTo>
                    <a:pt x="642" y="0"/>
                    <a:pt x="603" y="3"/>
                    <a:pt x="564" y="9"/>
                  </a:cubicBezTo>
                  <a:cubicBezTo>
                    <a:pt x="298" y="56"/>
                    <a:pt x="118" y="220"/>
                    <a:pt x="63" y="353"/>
                  </a:cubicBezTo>
                  <a:cubicBezTo>
                    <a:pt x="0" y="494"/>
                    <a:pt x="47" y="588"/>
                    <a:pt x="118" y="611"/>
                  </a:cubicBezTo>
                  <a:cubicBezTo>
                    <a:pt x="141" y="618"/>
                    <a:pt x="167" y="621"/>
                    <a:pt x="193" y="621"/>
                  </a:cubicBezTo>
                  <a:cubicBezTo>
                    <a:pt x="253" y="621"/>
                    <a:pt x="318" y="606"/>
                    <a:pt x="384" y="596"/>
                  </a:cubicBezTo>
                  <a:cubicBezTo>
                    <a:pt x="470" y="572"/>
                    <a:pt x="564" y="549"/>
                    <a:pt x="642" y="541"/>
                  </a:cubicBezTo>
                  <a:cubicBezTo>
                    <a:pt x="728" y="525"/>
                    <a:pt x="814" y="517"/>
                    <a:pt x="908" y="510"/>
                  </a:cubicBezTo>
                  <a:cubicBezTo>
                    <a:pt x="1002" y="494"/>
                    <a:pt x="1096" y="494"/>
                    <a:pt x="1166" y="439"/>
                  </a:cubicBezTo>
                  <a:cubicBezTo>
                    <a:pt x="1229" y="392"/>
                    <a:pt x="1244" y="290"/>
                    <a:pt x="1143" y="181"/>
                  </a:cubicBezTo>
                  <a:cubicBezTo>
                    <a:pt x="1063" y="88"/>
                    <a:pt x="892" y="0"/>
                    <a:pt x="680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56"/>
            <p:cNvSpPr/>
            <p:nvPr/>
          </p:nvSpPr>
          <p:spPr>
            <a:xfrm>
              <a:off x="6466800" y="1604100"/>
              <a:ext cx="26025" cy="45625"/>
            </a:xfrm>
            <a:custGeom>
              <a:avLst/>
              <a:gdLst/>
              <a:ahLst/>
              <a:cxnLst/>
              <a:rect l="l" t="t" r="r" b="b"/>
              <a:pathLst>
                <a:path w="1041" h="1825" extrusionOk="0">
                  <a:moveTo>
                    <a:pt x="712" y="1"/>
                  </a:moveTo>
                  <a:cubicBezTo>
                    <a:pt x="681" y="1"/>
                    <a:pt x="650" y="24"/>
                    <a:pt x="650" y="64"/>
                  </a:cubicBezTo>
                  <a:lnTo>
                    <a:pt x="650" y="549"/>
                  </a:lnTo>
                  <a:cubicBezTo>
                    <a:pt x="650" y="744"/>
                    <a:pt x="485" y="909"/>
                    <a:pt x="282" y="909"/>
                  </a:cubicBezTo>
                  <a:cubicBezTo>
                    <a:pt x="125" y="909"/>
                    <a:pt x="0" y="1042"/>
                    <a:pt x="0" y="1198"/>
                  </a:cubicBezTo>
                  <a:cubicBezTo>
                    <a:pt x="0" y="1542"/>
                    <a:pt x="274" y="1824"/>
                    <a:pt x="626" y="1824"/>
                  </a:cubicBezTo>
                  <a:lnTo>
                    <a:pt x="978" y="1824"/>
                  </a:lnTo>
                  <a:cubicBezTo>
                    <a:pt x="1009" y="1824"/>
                    <a:pt x="1041" y="1793"/>
                    <a:pt x="1041" y="1761"/>
                  </a:cubicBezTo>
                  <a:cubicBezTo>
                    <a:pt x="1041" y="1722"/>
                    <a:pt x="1009" y="1691"/>
                    <a:pt x="978" y="1691"/>
                  </a:cubicBezTo>
                  <a:lnTo>
                    <a:pt x="626" y="1691"/>
                  </a:lnTo>
                  <a:cubicBezTo>
                    <a:pt x="352" y="1691"/>
                    <a:pt x="125" y="1472"/>
                    <a:pt x="125" y="1198"/>
                  </a:cubicBezTo>
                  <a:cubicBezTo>
                    <a:pt x="125" y="1112"/>
                    <a:pt x="196" y="1042"/>
                    <a:pt x="282" y="1042"/>
                  </a:cubicBezTo>
                  <a:cubicBezTo>
                    <a:pt x="556" y="1042"/>
                    <a:pt x="783" y="823"/>
                    <a:pt x="783" y="549"/>
                  </a:cubicBezTo>
                  <a:lnTo>
                    <a:pt x="783" y="64"/>
                  </a:lnTo>
                  <a:cubicBezTo>
                    <a:pt x="783" y="24"/>
                    <a:pt x="751" y="1"/>
                    <a:pt x="712" y="1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56"/>
            <p:cNvSpPr/>
            <p:nvPr/>
          </p:nvSpPr>
          <p:spPr>
            <a:xfrm>
              <a:off x="6487925" y="1648125"/>
              <a:ext cx="39150" cy="32500"/>
            </a:xfrm>
            <a:custGeom>
              <a:avLst/>
              <a:gdLst/>
              <a:ahLst/>
              <a:cxnLst/>
              <a:rect l="l" t="t" r="r" b="b"/>
              <a:pathLst>
                <a:path w="1566" h="1300" extrusionOk="0">
                  <a:moveTo>
                    <a:pt x="1565" y="0"/>
                  </a:moveTo>
                  <a:lnTo>
                    <a:pt x="0" y="392"/>
                  </a:lnTo>
                  <a:lnTo>
                    <a:pt x="0" y="1049"/>
                  </a:lnTo>
                  <a:cubicBezTo>
                    <a:pt x="0" y="1190"/>
                    <a:pt x="110" y="1299"/>
                    <a:pt x="251" y="1299"/>
                  </a:cubicBezTo>
                  <a:lnTo>
                    <a:pt x="532" y="1299"/>
                  </a:lnTo>
                  <a:cubicBezTo>
                    <a:pt x="1103" y="1299"/>
                    <a:pt x="1565" y="838"/>
                    <a:pt x="1565" y="266"/>
                  </a:cubicBezTo>
                  <a:lnTo>
                    <a:pt x="15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56"/>
            <p:cNvSpPr/>
            <p:nvPr/>
          </p:nvSpPr>
          <p:spPr>
            <a:xfrm>
              <a:off x="6344525" y="2280525"/>
              <a:ext cx="286800" cy="97850"/>
            </a:xfrm>
            <a:custGeom>
              <a:avLst/>
              <a:gdLst/>
              <a:ahLst/>
              <a:cxnLst/>
              <a:rect l="l" t="t" r="r" b="b"/>
              <a:pathLst>
                <a:path w="11472" h="3914" extrusionOk="0">
                  <a:moveTo>
                    <a:pt x="1" y="1"/>
                  </a:moveTo>
                  <a:lnTo>
                    <a:pt x="1" y="3913"/>
                  </a:lnTo>
                  <a:lnTo>
                    <a:pt x="11471" y="3913"/>
                  </a:lnTo>
                  <a:lnTo>
                    <a:pt x="11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56"/>
            <p:cNvSpPr/>
            <p:nvPr/>
          </p:nvSpPr>
          <p:spPr>
            <a:xfrm>
              <a:off x="6021775" y="1763050"/>
              <a:ext cx="305175" cy="349325"/>
            </a:xfrm>
            <a:custGeom>
              <a:avLst/>
              <a:gdLst/>
              <a:ahLst/>
              <a:cxnLst/>
              <a:rect l="l" t="t" r="r" b="b"/>
              <a:pathLst>
                <a:path w="12207" h="13973" extrusionOk="0">
                  <a:moveTo>
                    <a:pt x="1779" y="0"/>
                  </a:moveTo>
                  <a:cubicBezTo>
                    <a:pt x="1735" y="0"/>
                    <a:pt x="1691" y="12"/>
                    <a:pt x="1651" y="36"/>
                  </a:cubicBezTo>
                  <a:lnTo>
                    <a:pt x="1620" y="59"/>
                  </a:lnTo>
                  <a:cubicBezTo>
                    <a:pt x="1503" y="129"/>
                    <a:pt x="1471" y="286"/>
                    <a:pt x="1550" y="411"/>
                  </a:cubicBezTo>
                  <a:cubicBezTo>
                    <a:pt x="1550" y="411"/>
                    <a:pt x="2199" y="1608"/>
                    <a:pt x="2152" y="1624"/>
                  </a:cubicBezTo>
                  <a:lnTo>
                    <a:pt x="1323" y="317"/>
                  </a:lnTo>
                  <a:cubicBezTo>
                    <a:pt x="1261" y="216"/>
                    <a:pt x="1150" y="155"/>
                    <a:pt x="1038" y="155"/>
                  </a:cubicBezTo>
                  <a:cubicBezTo>
                    <a:pt x="994" y="155"/>
                    <a:pt x="950" y="164"/>
                    <a:pt x="908" y="184"/>
                  </a:cubicBezTo>
                  <a:cubicBezTo>
                    <a:pt x="744" y="270"/>
                    <a:pt x="689" y="481"/>
                    <a:pt x="791" y="630"/>
                  </a:cubicBezTo>
                  <a:lnTo>
                    <a:pt x="1612" y="1929"/>
                  </a:lnTo>
                  <a:cubicBezTo>
                    <a:pt x="1612" y="1929"/>
                    <a:pt x="1612" y="1929"/>
                    <a:pt x="1612" y="1929"/>
                  </a:cubicBezTo>
                  <a:cubicBezTo>
                    <a:pt x="1591" y="1929"/>
                    <a:pt x="947" y="1006"/>
                    <a:pt x="947" y="1006"/>
                  </a:cubicBezTo>
                  <a:cubicBezTo>
                    <a:pt x="886" y="910"/>
                    <a:pt x="776" y="851"/>
                    <a:pt x="667" y="851"/>
                  </a:cubicBezTo>
                  <a:cubicBezTo>
                    <a:pt x="623" y="851"/>
                    <a:pt x="580" y="861"/>
                    <a:pt x="540" y="881"/>
                  </a:cubicBezTo>
                  <a:cubicBezTo>
                    <a:pt x="376" y="967"/>
                    <a:pt x="321" y="1170"/>
                    <a:pt x="415" y="1327"/>
                  </a:cubicBezTo>
                  <a:lnTo>
                    <a:pt x="1158" y="2492"/>
                  </a:lnTo>
                  <a:cubicBezTo>
                    <a:pt x="1158" y="2493"/>
                    <a:pt x="1158" y="2493"/>
                    <a:pt x="1157" y="2493"/>
                  </a:cubicBezTo>
                  <a:cubicBezTo>
                    <a:pt x="1121" y="2493"/>
                    <a:pt x="525" y="1647"/>
                    <a:pt x="525" y="1647"/>
                  </a:cubicBezTo>
                  <a:cubicBezTo>
                    <a:pt x="479" y="1567"/>
                    <a:pt x="391" y="1516"/>
                    <a:pt x="301" y="1516"/>
                  </a:cubicBezTo>
                  <a:cubicBezTo>
                    <a:pt x="268" y="1516"/>
                    <a:pt x="235" y="1523"/>
                    <a:pt x="204" y="1538"/>
                  </a:cubicBezTo>
                  <a:cubicBezTo>
                    <a:pt x="55" y="1600"/>
                    <a:pt x="0" y="1780"/>
                    <a:pt x="86" y="1913"/>
                  </a:cubicBezTo>
                  <a:lnTo>
                    <a:pt x="994" y="3337"/>
                  </a:lnTo>
                  <a:cubicBezTo>
                    <a:pt x="1338" y="3979"/>
                    <a:pt x="2019" y="5168"/>
                    <a:pt x="2371" y="5207"/>
                  </a:cubicBezTo>
                  <a:lnTo>
                    <a:pt x="7269" y="13188"/>
                  </a:lnTo>
                  <a:cubicBezTo>
                    <a:pt x="7585" y="13707"/>
                    <a:pt x="8126" y="13973"/>
                    <a:pt x="8669" y="13973"/>
                  </a:cubicBezTo>
                  <a:cubicBezTo>
                    <a:pt x="9134" y="13973"/>
                    <a:pt x="9601" y="13777"/>
                    <a:pt x="9930" y="13376"/>
                  </a:cubicBezTo>
                  <a:lnTo>
                    <a:pt x="12207" y="10606"/>
                  </a:lnTo>
                  <a:lnTo>
                    <a:pt x="9272" y="7398"/>
                  </a:lnTo>
                  <a:lnTo>
                    <a:pt x="8240" y="8948"/>
                  </a:lnTo>
                  <a:cubicBezTo>
                    <a:pt x="8231" y="8964"/>
                    <a:pt x="8214" y="8972"/>
                    <a:pt x="8196" y="8972"/>
                  </a:cubicBezTo>
                  <a:cubicBezTo>
                    <a:pt x="8180" y="8972"/>
                    <a:pt x="8164" y="8966"/>
                    <a:pt x="8154" y="8955"/>
                  </a:cubicBezTo>
                  <a:lnTo>
                    <a:pt x="4241" y="4339"/>
                  </a:lnTo>
                  <a:cubicBezTo>
                    <a:pt x="4241" y="4339"/>
                    <a:pt x="4726" y="3603"/>
                    <a:pt x="4382" y="2727"/>
                  </a:cubicBezTo>
                  <a:cubicBezTo>
                    <a:pt x="4038" y="1851"/>
                    <a:pt x="4155" y="1671"/>
                    <a:pt x="4280" y="1483"/>
                  </a:cubicBezTo>
                  <a:cubicBezTo>
                    <a:pt x="4363" y="1357"/>
                    <a:pt x="4191" y="1127"/>
                    <a:pt x="3998" y="1127"/>
                  </a:cubicBezTo>
                  <a:cubicBezTo>
                    <a:pt x="3916" y="1127"/>
                    <a:pt x="3829" y="1169"/>
                    <a:pt x="3756" y="1280"/>
                  </a:cubicBezTo>
                  <a:cubicBezTo>
                    <a:pt x="3545" y="1600"/>
                    <a:pt x="3428" y="1780"/>
                    <a:pt x="3365" y="2156"/>
                  </a:cubicBezTo>
                  <a:cubicBezTo>
                    <a:pt x="3360" y="2188"/>
                    <a:pt x="3334" y="2207"/>
                    <a:pt x="3308" y="2207"/>
                  </a:cubicBezTo>
                  <a:cubicBezTo>
                    <a:pt x="3290" y="2207"/>
                    <a:pt x="3273" y="2198"/>
                    <a:pt x="3263" y="2179"/>
                  </a:cubicBezTo>
                  <a:lnTo>
                    <a:pt x="2003" y="122"/>
                  </a:lnTo>
                  <a:cubicBezTo>
                    <a:pt x="1952" y="44"/>
                    <a:pt x="1866" y="0"/>
                    <a:pt x="1779" y="0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56"/>
            <p:cNvSpPr/>
            <p:nvPr/>
          </p:nvSpPr>
          <p:spPr>
            <a:xfrm>
              <a:off x="6653200" y="1763050"/>
              <a:ext cx="305375" cy="349325"/>
            </a:xfrm>
            <a:custGeom>
              <a:avLst/>
              <a:gdLst/>
              <a:ahLst/>
              <a:cxnLst/>
              <a:rect l="l" t="t" r="r" b="b"/>
              <a:pathLst>
                <a:path w="12215" h="13973" extrusionOk="0">
                  <a:moveTo>
                    <a:pt x="10434" y="0"/>
                  </a:moveTo>
                  <a:cubicBezTo>
                    <a:pt x="10346" y="0"/>
                    <a:pt x="10258" y="44"/>
                    <a:pt x="10212" y="122"/>
                  </a:cubicBezTo>
                  <a:lnTo>
                    <a:pt x="8952" y="2179"/>
                  </a:lnTo>
                  <a:cubicBezTo>
                    <a:pt x="8939" y="2198"/>
                    <a:pt x="8921" y="2207"/>
                    <a:pt x="8904" y="2207"/>
                  </a:cubicBezTo>
                  <a:cubicBezTo>
                    <a:pt x="8879" y="2207"/>
                    <a:pt x="8855" y="2188"/>
                    <a:pt x="8850" y="2156"/>
                  </a:cubicBezTo>
                  <a:cubicBezTo>
                    <a:pt x="8788" y="1780"/>
                    <a:pt x="8663" y="1600"/>
                    <a:pt x="8451" y="1280"/>
                  </a:cubicBezTo>
                  <a:cubicBezTo>
                    <a:pt x="8381" y="1169"/>
                    <a:pt x="8296" y="1127"/>
                    <a:pt x="8214" y="1127"/>
                  </a:cubicBezTo>
                  <a:cubicBezTo>
                    <a:pt x="8024" y="1127"/>
                    <a:pt x="7853" y="1357"/>
                    <a:pt x="7935" y="1483"/>
                  </a:cubicBezTo>
                  <a:cubicBezTo>
                    <a:pt x="8052" y="1671"/>
                    <a:pt x="8177" y="1851"/>
                    <a:pt x="7833" y="2727"/>
                  </a:cubicBezTo>
                  <a:cubicBezTo>
                    <a:pt x="7489" y="3603"/>
                    <a:pt x="7966" y="4339"/>
                    <a:pt x="7966" y="4339"/>
                  </a:cubicBezTo>
                  <a:lnTo>
                    <a:pt x="4054" y="8955"/>
                  </a:lnTo>
                  <a:cubicBezTo>
                    <a:pt x="4043" y="8966"/>
                    <a:pt x="4029" y="8972"/>
                    <a:pt x="4014" y="8972"/>
                  </a:cubicBezTo>
                  <a:cubicBezTo>
                    <a:pt x="3997" y="8972"/>
                    <a:pt x="3980" y="8964"/>
                    <a:pt x="3968" y="8948"/>
                  </a:cubicBezTo>
                  <a:lnTo>
                    <a:pt x="2943" y="7398"/>
                  </a:lnTo>
                  <a:lnTo>
                    <a:pt x="1" y="10606"/>
                  </a:lnTo>
                  <a:lnTo>
                    <a:pt x="2286" y="13376"/>
                  </a:lnTo>
                  <a:cubicBezTo>
                    <a:pt x="2614" y="13777"/>
                    <a:pt x="3081" y="13973"/>
                    <a:pt x="3547" y="13973"/>
                  </a:cubicBezTo>
                  <a:cubicBezTo>
                    <a:pt x="4089" y="13973"/>
                    <a:pt x="4630" y="13707"/>
                    <a:pt x="4946" y="13188"/>
                  </a:cubicBezTo>
                  <a:lnTo>
                    <a:pt x="9844" y="5207"/>
                  </a:lnTo>
                  <a:cubicBezTo>
                    <a:pt x="10196" y="5168"/>
                    <a:pt x="10877" y="3979"/>
                    <a:pt x="11221" y="3337"/>
                  </a:cubicBezTo>
                  <a:lnTo>
                    <a:pt x="12129" y="1913"/>
                  </a:lnTo>
                  <a:cubicBezTo>
                    <a:pt x="12215" y="1780"/>
                    <a:pt x="12160" y="1600"/>
                    <a:pt x="12011" y="1538"/>
                  </a:cubicBezTo>
                  <a:cubicBezTo>
                    <a:pt x="11980" y="1523"/>
                    <a:pt x="11947" y="1516"/>
                    <a:pt x="11914" y="1516"/>
                  </a:cubicBezTo>
                  <a:cubicBezTo>
                    <a:pt x="11824" y="1516"/>
                    <a:pt x="11734" y="1567"/>
                    <a:pt x="11683" y="1647"/>
                  </a:cubicBezTo>
                  <a:cubicBezTo>
                    <a:pt x="11683" y="1647"/>
                    <a:pt x="11086" y="2493"/>
                    <a:pt x="11050" y="2493"/>
                  </a:cubicBezTo>
                  <a:cubicBezTo>
                    <a:pt x="11050" y="2493"/>
                    <a:pt x="11049" y="2493"/>
                    <a:pt x="11049" y="2492"/>
                  </a:cubicBezTo>
                  <a:lnTo>
                    <a:pt x="11800" y="1327"/>
                  </a:lnTo>
                  <a:cubicBezTo>
                    <a:pt x="11894" y="1170"/>
                    <a:pt x="11839" y="967"/>
                    <a:pt x="11675" y="881"/>
                  </a:cubicBezTo>
                  <a:cubicBezTo>
                    <a:pt x="11633" y="861"/>
                    <a:pt x="11589" y="851"/>
                    <a:pt x="11545" y="851"/>
                  </a:cubicBezTo>
                  <a:cubicBezTo>
                    <a:pt x="11436" y="851"/>
                    <a:pt x="11330" y="910"/>
                    <a:pt x="11268" y="1006"/>
                  </a:cubicBezTo>
                  <a:cubicBezTo>
                    <a:pt x="11268" y="1006"/>
                    <a:pt x="10624" y="1929"/>
                    <a:pt x="10603" y="1929"/>
                  </a:cubicBezTo>
                  <a:cubicBezTo>
                    <a:pt x="10603" y="1929"/>
                    <a:pt x="10603" y="1929"/>
                    <a:pt x="10603" y="1929"/>
                  </a:cubicBezTo>
                  <a:lnTo>
                    <a:pt x="11425" y="630"/>
                  </a:lnTo>
                  <a:cubicBezTo>
                    <a:pt x="11518" y="481"/>
                    <a:pt x="11464" y="270"/>
                    <a:pt x="11299" y="184"/>
                  </a:cubicBezTo>
                  <a:cubicBezTo>
                    <a:pt x="11260" y="164"/>
                    <a:pt x="11217" y="155"/>
                    <a:pt x="11174" y="155"/>
                  </a:cubicBezTo>
                  <a:cubicBezTo>
                    <a:pt x="11065" y="155"/>
                    <a:pt x="10954" y="216"/>
                    <a:pt x="10893" y="317"/>
                  </a:cubicBezTo>
                  <a:lnTo>
                    <a:pt x="10063" y="1624"/>
                  </a:lnTo>
                  <a:cubicBezTo>
                    <a:pt x="10016" y="1608"/>
                    <a:pt x="10666" y="411"/>
                    <a:pt x="10666" y="411"/>
                  </a:cubicBezTo>
                  <a:cubicBezTo>
                    <a:pt x="10736" y="286"/>
                    <a:pt x="10705" y="129"/>
                    <a:pt x="10587" y="59"/>
                  </a:cubicBezTo>
                  <a:lnTo>
                    <a:pt x="10564" y="36"/>
                  </a:lnTo>
                  <a:cubicBezTo>
                    <a:pt x="10524" y="12"/>
                    <a:pt x="10479" y="0"/>
                    <a:pt x="10434" y="0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56"/>
            <p:cNvSpPr/>
            <p:nvPr/>
          </p:nvSpPr>
          <p:spPr>
            <a:xfrm>
              <a:off x="6246725" y="1781725"/>
              <a:ext cx="483575" cy="500200"/>
            </a:xfrm>
            <a:custGeom>
              <a:avLst/>
              <a:gdLst/>
              <a:ahLst/>
              <a:cxnLst/>
              <a:rect l="l" t="t" r="r" b="b"/>
              <a:pathLst>
                <a:path w="19343" h="20008" extrusionOk="0">
                  <a:moveTo>
                    <a:pt x="8568" y="1"/>
                  </a:moveTo>
                  <a:cubicBezTo>
                    <a:pt x="7919" y="1"/>
                    <a:pt x="7285" y="110"/>
                    <a:pt x="6675" y="329"/>
                  </a:cubicBezTo>
                  <a:cubicBezTo>
                    <a:pt x="5079" y="908"/>
                    <a:pt x="2277" y="2489"/>
                    <a:pt x="1" y="6784"/>
                  </a:cubicBezTo>
                  <a:lnTo>
                    <a:pt x="3083" y="10118"/>
                  </a:lnTo>
                  <a:lnTo>
                    <a:pt x="3889" y="9851"/>
                  </a:lnTo>
                  <a:lnTo>
                    <a:pt x="3889" y="19749"/>
                  </a:lnTo>
                  <a:cubicBezTo>
                    <a:pt x="3889" y="19890"/>
                    <a:pt x="4007" y="20008"/>
                    <a:pt x="4148" y="20008"/>
                  </a:cubicBezTo>
                  <a:lnTo>
                    <a:pt x="15117" y="20008"/>
                  </a:lnTo>
                  <a:cubicBezTo>
                    <a:pt x="15266" y="20008"/>
                    <a:pt x="15383" y="19890"/>
                    <a:pt x="15383" y="19749"/>
                  </a:cubicBezTo>
                  <a:lnTo>
                    <a:pt x="15383" y="9664"/>
                  </a:lnTo>
                  <a:lnTo>
                    <a:pt x="16260" y="10118"/>
                  </a:lnTo>
                  <a:lnTo>
                    <a:pt x="19343" y="6784"/>
                  </a:lnTo>
                  <a:cubicBezTo>
                    <a:pt x="17207" y="2747"/>
                    <a:pt x="14601" y="1104"/>
                    <a:pt x="12966" y="439"/>
                  </a:cubicBezTo>
                  <a:cubicBezTo>
                    <a:pt x="12238" y="149"/>
                    <a:pt x="11463" y="1"/>
                    <a:pt x="10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56"/>
            <p:cNvSpPr/>
            <p:nvPr/>
          </p:nvSpPr>
          <p:spPr>
            <a:xfrm>
              <a:off x="6342775" y="1959350"/>
              <a:ext cx="3350" cy="75125"/>
            </a:xfrm>
            <a:custGeom>
              <a:avLst/>
              <a:gdLst/>
              <a:ahLst/>
              <a:cxnLst/>
              <a:rect l="l" t="t" r="r" b="b"/>
              <a:pathLst>
                <a:path w="134" h="3005" extrusionOk="0">
                  <a:moveTo>
                    <a:pt x="71" y="0"/>
                  </a:moveTo>
                  <a:cubicBezTo>
                    <a:pt x="32" y="0"/>
                    <a:pt x="0" y="31"/>
                    <a:pt x="0" y="71"/>
                  </a:cubicBezTo>
                  <a:lnTo>
                    <a:pt x="0" y="2934"/>
                  </a:lnTo>
                  <a:cubicBezTo>
                    <a:pt x="0" y="2973"/>
                    <a:pt x="32" y="3005"/>
                    <a:pt x="71" y="3005"/>
                  </a:cubicBezTo>
                  <a:cubicBezTo>
                    <a:pt x="102" y="3005"/>
                    <a:pt x="133" y="2973"/>
                    <a:pt x="133" y="2934"/>
                  </a:cubicBezTo>
                  <a:lnTo>
                    <a:pt x="133" y="71"/>
                  </a:lnTo>
                  <a:cubicBezTo>
                    <a:pt x="133" y="31"/>
                    <a:pt x="102" y="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56"/>
            <p:cNvSpPr/>
            <p:nvPr/>
          </p:nvSpPr>
          <p:spPr>
            <a:xfrm>
              <a:off x="6628175" y="1961100"/>
              <a:ext cx="3150" cy="74950"/>
            </a:xfrm>
            <a:custGeom>
              <a:avLst/>
              <a:gdLst/>
              <a:ahLst/>
              <a:cxnLst/>
              <a:rect l="l" t="t" r="r" b="b"/>
              <a:pathLst>
                <a:path w="126" h="2998" extrusionOk="0">
                  <a:moveTo>
                    <a:pt x="63" y="1"/>
                  </a:moveTo>
                  <a:cubicBezTo>
                    <a:pt x="24" y="1"/>
                    <a:pt x="0" y="24"/>
                    <a:pt x="0" y="63"/>
                  </a:cubicBezTo>
                  <a:lnTo>
                    <a:pt x="0" y="2935"/>
                  </a:lnTo>
                  <a:cubicBezTo>
                    <a:pt x="0" y="2966"/>
                    <a:pt x="24" y="2997"/>
                    <a:pt x="63" y="2997"/>
                  </a:cubicBezTo>
                  <a:cubicBezTo>
                    <a:pt x="102" y="2997"/>
                    <a:pt x="125" y="2966"/>
                    <a:pt x="125" y="2935"/>
                  </a:cubicBezTo>
                  <a:lnTo>
                    <a:pt x="125" y="63"/>
                  </a:lnTo>
                  <a:cubicBezTo>
                    <a:pt x="125" y="24"/>
                    <a:pt x="102" y="1"/>
                    <a:pt x="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56"/>
            <p:cNvSpPr/>
            <p:nvPr/>
          </p:nvSpPr>
          <p:spPr>
            <a:xfrm>
              <a:off x="5998500" y="2143600"/>
              <a:ext cx="316125" cy="234775"/>
            </a:xfrm>
            <a:custGeom>
              <a:avLst/>
              <a:gdLst/>
              <a:ahLst/>
              <a:cxnLst/>
              <a:rect l="l" t="t" r="r" b="b"/>
              <a:pathLst>
                <a:path w="12645" h="9391" extrusionOk="0">
                  <a:moveTo>
                    <a:pt x="1017" y="1"/>
                  </a:moveTo>
                  <a:cubicBezTo>
                    <a:pt x="0" y="3044"/>
                    <a:pt x="0" y="6346"/>
                    <a:pt x="1017" y="9390"/>
                  </a:cubicBezTo>
                  <a:lnTo>
                    <a:pt x="11714" y="9390"/>
                  </a:lnTo>
                  <a:cubicBezTo>
                    <a:pt x="12645" y="6331"/>
                    <a:pt x="12645" y="3060"/>
                    <a:pt x="1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56"/>
            <p:cNvSpPr/>
            <p:nvPr/>
          </p:nvSpPr>
          <p:spPr>
            <a:xfrm>
              <a:off x="6085925" y="2275850"/>
              <a:ext cx="145375" cy="23300"/>
            </a:xfrm>
            <a:custGeom>
              <a:avLst/>
              <a:gdLst/>
              <a:ahLst/>
              <a:cxnLst/>
              <a:rect l="l" t="t" r="r" b="b"/>
              <a:pathLst>
                <a:path w="5815" h="932" extrusionOk="0">
                  <a:moveTo>
                    <a:pt x="79" y="0"/>
                  </a:moveTo>
                  <a:lnTo>
                    <a:pt x="1" y="110"/>
                  </a:lnTo>
                  <a:cubicBezTo>
                    <a:pt x="24" y="125"/>
                    <a:pt x="1261" y="931"/>
                    <a:pt x="2966" y="931"/>
                  </a:cubicBezTo>
                  <a:cubicBezTo>
                    <a:pt x="3827" y="931"/>
                    <a:pt x="4805" y="728"/>
                    <a:pt x="5814" y="110"/>
                  </a:cubicBezTo>
                  <a:lnTo>
                    <a:pt x="5744" y="0"/>
                  </a:lnTo>
                  <a:cubicBezTo>
                    <a:pt x="4762" y="599"/>
                    <a:pt x="3804" y="798"/>
                    <a:pt x="2963" y="798"/>
                  </a:cubicBezTo>
                  <a:cubicBezTo>
                    <a:pt x="1299" y="798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56"/>
            <p:cNvSpPr/>
            <p:nvPr/>
          </p:nvSpPr>
          <p:spPr>
            <a:xfrm>
              <a:off x="6155375" y="2304975"/>
              <a:ext cx="3350" cy="65175"/>
            </a:xfrm>
            <a:custGeom>
              <a:avLst/>
              <a:gdLst/>
              <a:ahLst/>
              <a:cxnLst/>
              <a:rect l="l" t="t" r="r" b="b"/>
              <a:pathLst>
                <a:path w="134" h="2607" extrusionOk="0">
                  <a:moveTo>
                    <a:pt x="1" y="1"/>
                  </a:moveTo>
                  <a:lnTo>
                    <a:pt x="1" y="2606"/>
                  </a:lnTo>
                  <a:lnTo>
                    <a:pt x="134" y="260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56"/>
            <p:cNvSpPr/>
            <p:nvPr/>
          </p:nvSpPr>
          <p:spPr>
            <a:xfrm>
              <a:off x="5931200" y="1928425"/>
              <a:ext cx="102525" cy="444650"/>
            </a:xfrm>
            <a:custGeom>
              <a:avLst/>
              <a:gdLst/>
              <a:ahLst/>
              <a:cxnLst/>
              <a:rect l="l" t="t" r="r" b="b"/>
              <a:pathLst>
                <a:path w="4101" h="17786" extrusionOk="0">
                  <a:moveTo>
                    <a:pt x="1667" y="1"/>
                  </a:moveTo>
                  <a:cubicBezTo>
                    <a:pt x="1667" y="1"/>
                    <a:pt x="48" y="15939"/>
                    <a:pt x="55" y="16010"/>
                  </a:cubicBezTo>
                  <a:lnTo>
                    <a:pt x="55" y="16033"/>
                  </a:lnTo>
                  <a:lnTo>
                    <a:pt x="1" y="16980"/>
                  </a:lnTo>
                  <a:cubicBezTo>
                    <a:pt x="1" y="17073"/>
                    <a:pt x="74" y="17154"/>
                    <a:pt x="164" y="17154"/>
                  </a:cubicBezTo>
                  <a:cubicBezTo>
                    <a:pt x="172" y="17154"/>
                    <a:pt x="180" y="17153"/>
                    <a:pt x="188" y="17152"/>
                  </a:cubicBezTo>
                  <a:cubicBezTo>
                    <a:pt x="259" y="17144"/>
                    <a:pt x="321" y="17097"/>
                    <a:pt x="337" y="17027"/>
                  </a:cubicBezTo>
                  <a:lnTo>
                    <a:pt x="517" y="16174"/>
                  </a:lnTo>
                  <a:lnTo>
                    <a:pt x="556" y="17402"/>
                  </a:lnTo>
                  <a:cubicBezTo>
                    <a:pt x="564" y="17473"/>
                    <a:pt x="603" y="17535"/>
                    <a:pt x="674" y="17559"/>
                  </a:cubicBezTo>
                  <a:lnTo>
                    <a:pt x="721" y="17575"/>
                  </a:lnTo>
                  <a:cubicBezTo>
                    <a:pt x="737" y="17580"/>
                    <a:pt x="754" y="17582"/>
                    <a:pt x="770" y="17582"/>
                  </a:cubicBezTo>
                  <a:cubicBezTo>
                    <a:pt x="855" y="17582"/>
                    <a:pt x="933" y="17518"/>
                    <a:pt x="940" y="17426"/>
                  </a:cubicBezTo>
                  <a:lnTo>
                    <a:pt x="1010" y="16182"/>
                  </a:lnTo>
                  <a:lnTo>
                    <a:pt x="1127" y="17629"/>
                  </a:lnTo>
                  <a:cubicBezTo>
                    <a:pt x="1135" y="17715"/>
                    <a:pt x="1206" y="17778"/>
                    <a:pt x="1292" y="17786"/>
                  </a:cubicBezTo>
                  <a:lnTo>
                    <a:pt x="1307" y="17786"/>
                  </a:lnTo>
                  <a:cubicBezTo>
                    <a:pt x="1401" y="17786"/>
                    <a:pt x="1479" y="17715"/>
                    <a:pt x="1479" y="17621"/>
                  </a:cubicBezTo>
                  <a:lnTo>
                    <a:pt x="1495" y="16197"/>
                  </a:lnTo>
                  <a:lnTo>
                    <a:pt x="1652" y="17371"/>
                  </a:lnTo>
                  <a:cubicBezTo>
                    <a:pt x="1666" y="17455"/>
                    <a:pt x="1736" y="17514"/>
                    <a:pt x="1818" y="17514"/>
                  </a:cubicBezTo>
                  <a:cubicBezTo>
                    <a:pt x="1828" y="17514"/>
                    <a:pt x="1838" y="17514"/>
                    <a:pt x="1847" y="17512"/>
                  </a:cubicBezTo>
                  <a:lnTo>
                    <a:pt x="1886" y="17504"/>
                  </a:lnTo>
                  <a:cubicBezTo>
                    <a:pt x="1972" y="17496"/>
                    <a:pt x="2035" y="17418"/>
                    <a:pt x="2027" y="17332"/>
                  </a:cubicBezTo>
                  <a:lnTo>
                    <a:pt x="1957" y="16213"/>
                  </a:lnTo>
                  <a:lnTo>
                    <a:pt x="1957" y="16182"/>
                  </a:lnTo>
                  <a:lnTo>
                    <a:pt x="2043" y="15313"/>
                  </a:lnTo>
                  <a:cubicBezTo>
                    <a:pt x="2048" y="15222"/>
                    <a:pt x="2123" y="15164"/>
                    <a:pt x="2205" y="15164"/>
                  </a:cubicBezTo>
                  <a:cubicBezTo>
                    <a:pt x="2243" y="15164"/>
                    <a:pt x="2282" y="15177"/>
                    <a:pt x="2317" y="15204"/>
                  </a:cubicBezTo>
                  <a:lnTo>
                    <a:pt x="2864" y="15642"/>
                  </a:lnTo>
                  <a:cubicBezTo>
                    <a:pt x="2893" y="15667"/>
                    <a:pt x="2931" y="15679"/>
                    <a:pt x="2968" y="15679"/>
                  </a:cubicBezTo>
                  <a:cubicBezTo>
                    <a:pt x="3011" y="15679"/>
                    <a:pt x="3054" y="15663"/>
                    <a:pt x="3084" y="15634"/>
                  </a:cubicBezTo>
                  <a:lnTo>
                    <a:pt x="3107" y="15611"/>
                  </a:lnTo>
                  <a:cubicBezTo>
                    <a:pt x="3170" y="15556"/>
                    <a:pt x="3177" y="15470"/>
                    <a:pt x="3130" y="15399"/>
                  </a:cubicBezTo>
                  <a:lnTo>
                    <a:pt x="2528" y="14492"/>
                  </a:lnTo>
                  <a:cubicBezTo>
                    <a:pt x="2434" y="14327"/>
                    <a:pt x="2340" y="14194"/>
                    <a:pt x="2254" y="14085"/>
                  </a:cubicBezTo>
                  <a:lnTo>
                    <a:pt x="4101" y="3225"/>
                  </a:lnTo>
                  <a:lnTo>
                    <a:pt x="3749" y="232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56"/>
            <p:cNvSpPr/>
            <p:nvPr/>
          </p:nvSpPr>
          <p:spPr>
            <a:xfrm>
              <a:off x="6276850" y="1925100"/>
              <a:ext cx="102700" cy="447975"/>
            </a:xfrm>
            <a:custGeom>
              <a:avLst/>
              <a:gdLst/>
              <a:ahLst/>
              <a:cxnLst/>
              <a:rect l="l" t="t" r="r" b="b"/>
              <a:pathLst>
                <a:path w="4108" h="17919" extrusionOk="0">
                  <a:moveTo>
                    <a:pt x="2442" y="1"/>
                  </a:moveTo>
                  <a:lnTo>
                    <a:pt x="353" y="2458"/>
                  </a:lnTo>
                  <a:lnTo>
                    <a:pt x="1" y="3358"/>
                  </a:lnTo>
                  <a:lnTo>
                    <a:pt x="1847" y="14218"/>
                  </a:lnTo>
                  <a:cubicBezTo>
                    <a:pt x="1761" y="14327"/>
                    <a:pt x="1675" y="14460"/>
                    <a:pt x="1573" y="14625"/>
                  </a:cubicBezTo>
                  <a:lnTo>
                    <a:pt x="971" y="15532"/>
                  </a:lnTo>
                  <a:cubicBezTo>
                    <a:pt x="924" y="15603"/>
                    <a:pt x="939" y="15689"/>
                    <a:pt x="994" y="15744"/>
                  </a:cubicBezTo>
                  <a:lnTo>
                    <a:pt x="1018" y="15767"/>
                  </a:lnTo>
                  <a:cubicBezTo>
                    <a:pt x="1051" y="15796"/>
                    <a:pt x="1094" y="15812"/>
                    <a:pt x="1136" y="15812"/>
                  </a:cubicBezTo>
                  <a:cubicBezTo>
                    <a:pt x="1172" y="15812"/>
                    <a:pt x="1208" y="15800"/>
                    <a:pt x="1237" y="15775"/>
                  </a:cubicBezTo>
                  <a:lnTo>
                    <a:pt x="1785" y="15337"/>
                  </a:lnTo>
                  <a:cubicBezTo>
                    <a:pt x="1819" y="15310"/>
                    <a:pt x="1858" y="15297"/>
                    <a:pt x="1896" y="15297"/>
                  </a:cubicBezTo>
                  <a:cubicBezTo>
                    <a:pt x="1978" y="15297"/>
                    <a:pt x="2053" y="15355"/>
                    <a:pt x="2058" y="15446"/>
                  </a:cubicBezTo>
                  <a:lnTo>
                    <a:pt x="2144" y="16315"/>
                  </a:lnTo>
                  <a:lnTo>
                    <a:pt x="2144" y="16346"/>
                  </a:lnTo>
                  <a:lnTo>
                    <a:pt x="2074" y="17465"/>
                  </a:lnTo>
                  <a:cubicBezTo>
                    <a:pt x="2066" y="17551"/>
                    <a:pt x="2129" y="17629"/>
                    <a:pt x="2215" y="17637"/>
                  </a:cubicBezTo>
                  <a:lnTo>
                    <a:pt x="2254" y="17645"/>
                  </a:lnTo>
                  <a:cubicBezTo>
                    <a:pt x="2264" y="17647"/>
                    <a:pt x="2273" y="17647"/>
                    <a:pt x="2283" y="17647"/>
                  </a:cubicBezTo>
                  <a:cubicBezTo>
                    <a:pt x="2365" y="17647"/>
                    <a:pt x="2436" y="17588"/>
                    <a:pt x="2450" y="17504"/>
                  </a:cubicBezTo>
                  <a:lnTo>
                    <a:pt x="2606" y="16330"/>
                  </a:lnTo>
                  <a:lnTo>
                    <a:pt x="2622" y="17754"/>
                  </a:lnTo>
                  <a:cubicBezTo>
                    <a:pt x="2622" y="17848"/>
                    <a:pt x="2700" y="17919"/>
                    <a:pt x="2794" y="17919"/>
                  </a:cubicBezTo>
                  <a:lnTo>
                    <a:pt x="2810" y="17919"/>
                  </a:lnTo>
                  <a:cubicBezTo>
                    <a:pt x="2896" y="17911"/>
                    <a:pt x="2966" y="17848"/>
                    <a:pt x="2974" y="17762"/>
                  </a:cubicBezTo>
                  <a:lnTo>
                    <a:pt x="3091" y="16315"/>
                  </a:lnTo>
                  <a:lnTo>
                    <a:pt x="3162" y="17559"/>
                  </a:lnTo>
                  <a:cubicBezTo>
                    <a:pt x="3168" y="17651"/>
                    <a:pt x="3246" y="17715"/>
                    <a:pt x="3336" y="17715"/>
                  </a:cubicBezTo>
                  <a:cubicBezTo>
                    <a:pt x="3353" y="17715"/>
                    <a:pt x="3371" y="17713"/>
                    <a:pt x="3389" y="17708"/>
                  </a:cubicBezTo>
                  <a:lnTo>
                    <a:pt x="3428" y="17692"/>
                  </a:lnTo>
                  <a:cubicBezTo>
                    <a:pt x="3498" y="17668"/>
                    <a:pt x="3545" y="17606"/>
                    <a:pt x="3545" y="17535"/>
                  </a:cubicBezTo>
                  <a:lnTo>
                    <a:pt x="3584" y="16307"/>
                  </a:lnTo>
                  <a:lnTo>
                    <a:pt x="3764" y="17160"/>
                  </a:lnTo>
                  <a:cubicBezTo>
                    <a:pt x="3780" y="17230"/>
                    <a:pt x="3842" y="17277"/>
                    <a:pt x="3913" y="17285"/>
                  </a:cubicBezTo>
                  <a:cubicBezTo>
                    <a:pt x="3921" y="17286"/>
                    <a:pt x="3929" y="17287"/>
                    <a:pt x="3937" y="17287"/>
                  </a:cubicBezTo>
                  <a:cubicBezTo>
                    <a:pt x="4029" y="17287"/>
                    <a:pt x="4108" y="17206"/>
                    <a:pt x="4101" y="17113"/>
                  </a:cubicBezTo>
                  <a:lnTo>
                    <a:pt x="4046" y="16166"/>
                  </a:lnTo>
                  <a:lnTo>
                    <a:pt x="4046" y="16143"/>
                  </a:lnTo>
                  <a:cubicBezTo>
                    <a:pt x="4054" y="16072"/>
                    <a:pt x="2442" y="1"/>
                    <a:pt x="2442" y="1"/>
                  </a:cubicBez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56"/>
            <p:cNvSpPr/>
            <p:nvPr/>
          </p:nvSpPr>
          <p:spPr>
            <a:xfrm>
              <a:off x="5970925" y="1801275"/>
              <a:ext cx="372075" cy="372675"/>
            </a:xfrm>
            <a:custGeom>
              <a:avLst/>
              <a:gdLst/>
              <a:ahLst/>
              <a:cxnLst/>
              <a:rect l="l" t="t" r="r" b="b"/>
              <a:pathLst>
                <a:path w="14883" h="14907" extrusionOk="0">
                  <a:moveTo>
                    <a:pt x="5587" y="1"/>
                  </a:moveTo>
                  <a:cubicBezTo>
                    <a:pt x="2621" y="1"/>
                    <a:pt x="196" y="2309"/>
                    <a:pt x="0" y="5228"/>
                  </a:cubicBezTo>
                  <a:lnTo>
                    <a:pt x="2410" y="11573"/>
                  </a:lnTo>
                  <a:lnTo>
                    <a:pt x="2019" y="13623"/>
                  </a:lnTo>
                  <a:cubicBezTo>
                    <a:pt x="2989" y="14429"/>
                    <a:pt x="4233" y="14907"/>
                    <a:pt x="5587" y="14907"/>
                  </a:cubicBezTo>
                  <a:lnTo>
                    <a:pt x="9288" y="14907"/>
                  </a:lnTo>
                  <a:cubicBezTo>
                    <a:pt x="10602" y="14907"/>
                    <a:pt x="11815" y="14453"/>
                    <a:pt x="12770" y="13694"/>
                  </a:cubicBezTo>
                  <a:lnTo>
                    <a:pt x="12371" y="11573"/>
                  </a:lnTo>
                  <a:cubicBezTo>
                    <a:pt x="12371" y="11573"/>
                    <a:pt x="14882" y="5173"/>
                    <a:pt x="14859" y="4954"/>
                  </a:cubicBezTo>
                  <a:cubicBezTo>
                    <a:pt x="14530" y="2168"/>
                    <a:pt x="12159" y="1"/>
                    <a:pt x="9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56"/>
            <p:cNvSpPr/>
            <p:nvPr/>
          </p:nvSpPr>
          <p:spPr>
            <a:xfrm>
              <a:off x="6088875" y="1802275"/>
              <a:ext cx="136175" cy="95075"/>
            </a:xfrm>
            <a:custGeom>
              <a:avLst/>
              <a:gdLst/>
              <a:ahLst/>
              <a:cxnLst/>
              <a:rect l="l" t="t" r="r" b="b"/>
              <a:pathLst>
                <a:path w="5447" h="3803" extrusionOk="0">
                  <a:moveTo>
                    <a:pt x="118" y="0"/>
                  </a:moveTo>
                  <a:lnTo>
                    <a:pt x="0" y="47"/>
                  </a:lnTo>
                  <a:lnTo>
                    <a:pt x="916" y="2574"/>
                  </a:lnTo>
                  <a:cubicBezTo>
                    <a:pt x="1190" y="3318"/>
                    <a:pt x="1855" y="3795"/>
                    <a:pt x="2653" y="3803"/>
                  </a:cubicBezTo>
                  <a:lnTo>
                    <a:pt x="2684" y="3803"/>
                  </a:lnTo>
                  <a:cubicBezTo>
                    <a:pt x="3466" y="3803"/>
                    <a:pt x="4132" y="3357"/>
                    <a:pt x="4421" y="2629"/>
                  </a:cubicBezTo>
                  <a:lnTo>
                    <a:pt x="5446" y="78"/>
                  </a:lnTo>
                  <a:lnTo>
                    <a:pt x="5321" y="31"/>
                  </a:lnTo>
                  <a:lnTo>
                    <a:pt x="4304" y="2574"/>
                  </a:lnTo>
                  <a:cubicBezTo>
                    <a:pt x="4032" y="3257"/>
                    <a:pt x="3408" y="3678"/>
                    <a:pt x="2673" y="3678"/>
                  </a:cubicBezTo>
                  <a:cubicBezTo>
                    <a:pt x="2666" y="3678"/>
                    <a:pt x="2659" y="3678"/>
                    <a:pt x="2653" y="3678"/>
                  </a:cubicBezTo>
                  <a:cubicBezTo>
                    <a:pt x="1909" y="3662"/>
                    <a:pt x="1291" y="3224"/>
                    <a:pt x="1041" y="2527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56"/>
            <p:cNvSpPr/>
            <p:nvPr/>
          </p:nvSpPr>
          <p:spPr>
            <a:xfrm>
              <a:off x="6066575" y="1804025"/>
              <a:ext cx="180575" cy="126000"/>
            </a:xfrm>
            <a:custGeom>
              <a:avLst/>
              <a:gdLst/>
              <a:ahLst/>
              <a:cxnLst/>
              <a:rect l="l" t="t" r="r" b="b"/>
              <a:pathLst>
                <a:path w="7223" h="5040" extrusionOk="0">
                  <a:moveTo>
                    <a:pt x="125" y="1"/>
                  </a:moveTo>
                  <a:lnTo>
                    <a:pt x="0" y="47"/>
                  </a:lnTo>
                  <a:lnTo>
                    <a:pt x="1229" y="3412"/>
                  </a:lnTo>
                  <a:cubicBezTo>
                    <a:pt x="1589" y="4398"/>
                    <a:pt x="2465" y="5024"/>
                    <a:pt x="3521" y="5039"/>
                  </a:cubicBezTo>
                  <a:lnTo>
                    <a:pt x="3560" y="5039"/>
                  </a:lnTo>
                  <a:cubicBezTo>
                    <a:pt x="4601" y="5039"/>
                    <a:pt x="5477" y="4445"/>
                    <a:pt x="5861" y="3482"/>
                  </a:cubicBezTo>
                  <a:lnTo>
                    <a:pt x="7222" y="79"/>
                  </a:lnTo>
                  <a:lnTo>
                    <a:pt x="7105" y="32"/>
                  </a:lnTo>
                  <a:lnTo>
                    <a:pt x="5743" y="3435"/>
                  </a:lnTo>
                  <a:cubicBezTo>
                    <a:pt x="5375" y="4340"/>
                    <a:pt x="4549" y="4907"/>
                    <a:pt x="3580" y="4907"/>
                  </a:cubicBezTo>
                  <a:cubicBezTo>
                    <a:pt x="3561" y="4907"/>
                    <a:pt x="3541" y="4907"/>
                    <a:pt x="3521" y="4906"/>
                  </a:cubicBezTo>
                  <a:cubicBezTo>
                    <a:pt x="2528" y="4891"/>
                    <a:pt x="1690" y="4304"/>
                    <a:pt x="1354" y="3365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56"/>
            <p:cNvSpPr/>
            <p:nvPr/>
          </p:nvSpPr>
          <p:spPr>
            <a:xfrm>
              <a:off x="6029800" y="1990450"/>
              <a:ext cx="3350" cy="100950"/>
            </a:xfrm>
            <a:custGeom>
              <a:avLst/>
              <a:gdLst/>
              <a:ahLst/>
              <a:cxnLst/>
              <a:rect l="l" t="t" r="r" b="b"/>
              <a:pathLst>
                <a:path w="134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133" y="403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56"/>
            <p:cNvSpPr/>
            <p:nvPr/>
          </p:nvSpPr>
          <p:spPr>
            <a:xfrm>
              <a:off x="6279200" y="1990450"/>
              <a:ext cx="3350" cy="100950"/>
            </a:xfrm>
            <a:custGeom>
              <a:avLst/>
              <a:gdLst/>
              <a:ahLst/>
              <a:cxnLst/>
              <a:rect l="l" t="t" r="r" b="b"/>
              <a:pathLst>
                <a:path w="134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133" y="403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56"/>
            <p:cNvSpPr/>
            <p:nvPr/>
          </p:nvSpPr>
          <p:spPr>
            <a:xfrm>
              <a:off x="5982650" y="1475200"/>
              <a:ext cx="303025" cy="299275"/>
            </a:xfrm>
            <a:custGeom>
              <a:avLst/>
              <a:gdLst/>
              <a:ahLst/>
              <a:cxnLst/>
              <a:rect l="l" t="t" r="r" b="b"/>
              <a:pathLst>
                <a:path w="12121" h="11971" extrusionOk="0">
                  <a:moveTo>
                    <a:pt x="6299" y="1"/>
                  </a:moveTo>
                  <a:cubicBezTo>
                    <a:pt x="4820" y="1"/>
                    <a:pt x="3568" y="979"/>
                    <a:pt x="3146" y="2324"/>
                  </a:cubicBezTo>
                  <a:cubicBezTo>
                    <a:pt x="2841" y="2544"/>
                    <a:pt x="2497" y="2747"/>
                    <a:pt x="2097" y="2935"/>
                  </a:cubicBezTo>
                  <a:lnTo>
                    <a:pt x="1980" y="2990"/>
                  </a:lnTo>
                  <a:cubicBezTo>
                    <a:pt x="407" y="3733"/>
                    <a:pt x="1" y="5611"/>
                    <a:pt x="752" y="6683"/>
                  </a:cubicBezTo>
                  <a:lnTo>
                    <a:pt x="963" y="6996"/>
                  </a:lnTo>
                  <a:cubicBezTo>
                    <a:pt x="1002" y="7043"/>
                    <a:pt x="1033" y="7090"/>
                    <a:pt x="1072" y="7137"/>
                  </a:cubicBezTo>
                  <a:cubicBezTo>
                    <a:pt x="1205" y="7301"/>
                    <a:pt x="1245" y="7504"/>
                    <a:pt x="1166" y="7692"/>
                  </a:cubicBezTo>
                  <a:cubicBezTo>
                    <a:pt x="1026" y="8029"/>
                    <a:pt x="955" y="8404"/>
                    <a:pt x="971" y="8803"/>
                  </a:cubicBezTo>
                  <a:cubicBezTo>
                    <a:pt x="1026" y="10282"/>
                    <a:pt x="2332" y="11604"/>
                    <a:pt x="4054" y="11902"/>
                  </a:cubicBezTo>
                  <a:cubicBezTo>
                    <a:pt x="4316" y="11948"/>
                    <a:pt x="4575" y="11970"/>
                    <a:pt x="4829" y="11970"/>
                  </a:cubicBezTo>
                  <a:cubicBezTo>
                    <a:pt x="5732" y="11970"/>
                    <a:pt x="6562" y="11688"/>
                    <a:pt x="7191" y="11205"/>
                  </a:cubicBezTo>
                  <a:cubicBezTo>
                    <a:pt x="8154" y="10478"/>
                    <a:pt x="9241" y="9875"/>
                    <a:pt x="10352" y="9312"/>
                  </a:cubicBezTo>
                  <a:cubicBezTo>
                    <a:pt x="11260" y="8850"/>
                    <a:pt x="11909" y="8044"/>
                    <a:pt x="12035" y="7066"/>
                  </a:cubicBezTo>
                  <a:cubicBezTo>
                    <a:pt x="12121" y="6401"/>
                    <a:pt x="11948" y="5759"/>
                    <a:pt x="11589" y="5196"/>
                  </a:cubicBezTo>
                  <a:cubicBezTo>
                    <a:pt x="11510" y="5055"/>
                    <a:pt x="11440" y="4922"/>
                    <a:pt x="11369" y="4805"/>
                  </a:cubicBezTo>
                  <a:cubicBezTo>
                    <a:pt x="11236" y="4578"/>
                    <a:pt x="11064" y="4351"/>
                    <a:pt x="10955" y="4116"/>
                  </a:cubicBezTo>
                  <a:lnTo>
                    <a:pt x="10955" y="3303"/>
                  </a:lnTo>
                  <a:cubicBezTo>
                    <a:pt x="10955" y="1479"/>
                    <a:pt x="9476" y="1"/>
                    <a:pt x="7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56"/>
            <p:cNvSpPr/>
            <p:nvPr/>
          </p:nvSpPr>
          <p:spPr>
            <a:xfrm>
              <a:off x="6055225" y="1542850"/>
              <a:ext cx="203275" cy="296600"/>
            </a:xfrm>
            <a:custGeom>
              <a:avLst/>
              <a:gdLst/>
              <a:ahLst/>
              <a:cxnLst/>
              <a:rect l="l" t="t" r="r" b="b"/>
              <a:pathLst>
                <a:path w="8131" h="11864" extrusionOk="0">
                  <a:moveTo>
                    <a:pt x="4139" y="0"/>
                  </a:moveTo>
                  <a:cubicBezTo>
                    <a:pt x="4124" y="0"/>
                    <a:pt x="4111" y="14"/>
                    <a:pt x="4116" y="33"/>
                  </a:cubicBezTo>
                  <a:lnTo>
                    <a:pt x="4359" y="1402"/>
                  </a:lnTo>
                  <a:cubicBezTo>
                    <a:pt x="4374" y="1489"/>
                    <a:pt x="4312" y="1567"/>
                    <a:pt x="4226" y="1567"/>
                  </a:cubicBezTo>
                  <a:cubicBezTo>
                    <a:pt x="3952" y="1575"/>
                    <a:pt x="3428" y="1582"/>
                    <a:pt x="3428" y="1582"/>
                  </a:cubicBezTo>
                  <a:cubicBezTo>
                    <a:pt x="3341" y="1582"/>
                    <a:pt x="3263" y="1528"/>
                    <a:pt x="3240" y="1442"/>
                  </a:cubicBezTo>
                  <a:lnTo>
                    <a:pt x="2880" y="816"/>
                  </a:lnTo>
                  <a:cubicBezTo>
                    <a:pt x="2874" y="807"/>
                    <a:pt x="2866" y="804"/>
                    <a:pt x="2858" y="804"/>
                  </a:cubicBezTo>
                  <a:cubicBezTo>
                    <a:pt x="2842" y="804"/>
                    <a:pt x="2825" y="816"/>
                    <a:pt x="2825" y="831"/>
                  </a:cubicBezTo>
                  <a:lnTo>
                    <a:pt x="2825" y="1551"/>
                  </a:lnTo>
                  <a:cubicBezTo>
                    <a:pt x="2825" y="1567"/>
                    <a:pt x="2809" y="1582"/>
                    <a:pt x="2794" y="1582"/>
                  </a:cubicBezTo>
                  <a:lnTo>
                    <a:pt x="1237" y="1582"/>
                  </a:lnTo>
                  <a:cubicBezTo>
                    <a:pt x="1151" y="1582"/>
                    <a:pt x="1080" y="1535"/>
                    <a:pt x="1041" y="1465"/>
                  </a:cubicBezTo>
                  <a:cubicBezTo>
                    <a:pt x="1002" y="1637"/>
                    <a:pt x="986" y="1817"/>
                    <a:pt x="986" y="1997"/>
                  </a:cubicBezTo>
                  <a:lnTo>
                    <a:pt x="986" y="3171"/>
                  </a:lnTo>
                  <a:lnTo>
                    <a:pt x="978" y="3171"/>
                  </a:lnTo>
                  <a:cubicBezTo>
                    <a:pt x="439" y="3171"/>
                    <a:pt x="0" y="3617"/>
                    <a:pt x="0" y="4157"/>
                  </a:cubicBezTo>
                  <a:cubicBezTo>
                    <a:pt x="0" y="4697"/>
                    <a:pt x="439" y="5143"/>
                    <a:pt x="978" y="5143"/>
                  </a:cubicBezTo>
                  <a:lnTo>
                    <a:pt x="986" y="5143"/>
                  </a:lnTo>
                  <a:lnTo>
                    <a:pt x="986" y="5604"/>
                  </a:lnTo>
                  <a:cubicBezTo>
                    <a:pt x="986" y="6801"/>
                    <a:pt x="1753" y="7819"/>
                    <a:pt x="2825" y="8186"/>
                  </a:cubicBezTo>
                  <a:lnTo>
                    <a:pt x="2825" y="10620"/>
                  </a:lnTo>
                  <a:cubicBezTo>
                    <a:pt x="2825" y="11308"/>
                    <a:pt x="3381" y="11864"/>
                    <a:pt x="4069" y="11864"/>
                  </a:cubicBezTo>
                  <a:cubicBezTo>
                    <a:pt x="4750" y="11864"/>
                    <a:pt x="5305" y="11308"/>
                    <a:pt x="5305" y="10620"/>
                  </a:cubicBezTo>
                  <a:lnTo>
                    <a:pt x="5305" y="8186"/>
                  </a:lnTo>
                  <a:cubicBezTo>
                    <a:pt x="6377" y="7819"/>
                    <a:pt x="7144" y="6801"/>
                    <a:pt x="7144" y="5604"/>
                  </a:cubicBezTo>
                  <a:lnTo>
                    <a:pt x="7144" y="5143"/>
                  </a:lnTo>
                  <a:cubicBezTo>
                    <a:pt x="7692" y="5135"/>
                    <a:pt x="8130" y="4697"/>
                    <a:pt x="8130" y="4157"/>
                  </a:cubicBezTo>
                  <a:cubicBezTo>
                    <a:pt x="8130" y="3617"/>
                    <a:pt x="7692" y="3179"/>
                    <a:pt x="7144" y="3171"/>
                  </a:cubicBezTo>
                  <a:lnTo>
                    <a:pt x="7144" y="1997"/>
                  </a:lnTo>
                  <a:cubicBezTo>
                    <a:pt x="7144" y="1848"/>
                    <a:pt x="7136" y="1708"/>
                    <a:pt x="7113" y="1567"/>
                  </a:cubicBezTo>
                  <a:cubicBezTo>
                    <a:pt x="7089" y="1575"/>
                    <a:pt x="7066" y="1582"/>
                    <a:pt x="7042" y="1582"/>
                  </a:cubicBezTo>
                  <a:lnTo>
                    <a:pt x="6855" y="1582"/>
                  </a:lnTo>
                  <a:cubicBezTo>
                    <a:pt x="6745" y="1582"/>
                    <a:pt x="6651" y="1496"/>
                    <a:pt x="6628" y="1387"/>
                  </a:cubicBezTo>
                  <a:lnTo>
                    <a:pt x="6471" y="424"/>
                  </a:lnTo>
                  <a:cubicBezTo>
                    <a:pt x="6471" y="424"/>
                    <a:pt x="6471" y="424"/>
                    <a:pt x="6471" y="424"/>
                  </a:cubicBezTo>
                  <a:cubicBezTo>
                    <a:pt x="6471" y="424"/>
                    <a:pt x="6448" y="1395"/>
                    <a:pt x="6448" y="1395"/>
                  </a:cubicBezTo>
                  <a:cubicBezTo>
                    <a:pt x="6448" y="1489"/>
                    <a:pt x="6370" y="1575"/>
                    <a:pt x="6276" y="1575"/>
                  </a:cubicBezTo>
                  <a:cubicBezTo>
                    <a:pt x="6236" y="1582"/>
                    <a:pt x="6213" y="1582"/>
                    <a:pt x="6205" y="1582"/>
                  </a:cubicBezTo>
                  <a:lnTo>
                    <a:pt x="5008" y="1582"/>
                  </a:lnTo>
                  <a:cubicBezTo>
                    <a:pt x="4930" y="1582"/>
                    <a:pt x="4859" y="1535"/>
                    <a:pt x="4828" y="1457"/>
                  </a:cubicBezTo>
                  <a:cubicBezTo>
                    <a:pt x="4828" y="1457"/>
                    <a:pt x="4359" y="432"/>
                    <a:pt x="4163" y="18"/>
                  </a:cubicBezTo>
                  <a:cubicBezTo>
                    <a:pt x="4157" y="6"/>
                    <a:pt x="4148" y="0"/>
                    <a:pt x="4139" y="0"/>
                  </a:cubicBez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56"/>
            <p:cNvSpPr/>
            <p:nvPr/>
          </p:nvSpPr>
          <p:spPr>
            <a:xfrm>
              <a:off x="6126025" y="1747500"/>
              <a:ext cx="58725" cy="27400"/>
            </a:xfrm>
            <a:custGeom>
              <a:avLst/>
              <a:gdLst/>
              <a:ahLst/>
              <a:cxnLst/>
              <a:rect l="l" t="t" r="r" b="b"/>
              <a:pathLst>
                <a:path w="2349" h="1096" extrusionOk="0">
                  <a:moveTo>
                    <a:pt x="1" y="0"/>
                  </a:moveTo>
                  <a:lnTo>
                    <a:pt x="1" y="1096"/>
                  </a:lnTo>
                  <a:lnTo>
                    <a:pt x="2348" y="125"/>
                  </a:lnTo>
                  <a:lnTo>
                    <a:pt x="2262" y="63"/>
                  </a:lnTo>
                  <a:cubicBezTo>
                    <a:pt x="2043" y="118"/>
                    <a:pt x="1816" y="157"/>
                    <a:pt x="1581" y="157"/>
                  </a:cubicBezTo>
                  <a:lnTo>
                    <a:pt x="893" y="157"/>
                  </a:lnTo>
                  <a:cubicBezTo>
                    <a:pt x="580" y="157"/>
                    <a:pt x="283" y="102"/>
                    <a:pt x="1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56"/>
            <p:cNvSpPr/>
            <p:nvPr/>
          </p:nvSpPr>
          <p:spPr>
            <a:xfrm>
              <a:off x="6237525" y="1658300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3" y="0"/>
                  </a:moveTo>
                  <a:cubicBezTo>
                    <a:pt x="157" y="0"/>
                    <a:pt x="1" y="157"/>
                    <a:pt x="1" y="345"/>
                  </a:cubicBezTo>
                  <a:cubicBezTo>
                    <a:pt x="1" y="540"/>
                    <a:pt x="157" y="697"/>
                    <a:pt x="353" y="697"/>
                  </a:cubicBezTo>
                  <a:cubicBezTo>
                    <a:pt x="541" y="697"/>
                    <a:pt x="697" y="540"/>
                    <a:pt x="697" y="345"/>
                  </a:cubicBezTo>
                  <a:cubicBezTo>
                    <a:pt x="697" y="157"/>
                    <a:pt x="54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56"/>
            <p:cNvSpPr/>
            <p:nvPr/>
          </p:nvSpPr>
          <p:spPr>
            <a:xfrm>
              <a:off x="6062450" y="1658300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45" y="0"/>
                  </a:moveTo>
                  <a:cubicBezTo>
                    <a:pt x="157" y="0"/>
                    <a:pt x="1" y="157"/>
                    <a:pt x="1" y="345"/>
                  </a:cubicBezTo>
                  <a:cubicBezTo>
                    <a:pt x="1" y="540"/>
                    <a:pt x="157" y="697"/>
                    <a:pt x="345" y="697"/>
                  </a:cubicBezTo>
                  <a:cubicBezTo>
                    <a:pt x="541" y="697"/>
                    <a:pt x="697" y="540"/>
                    <a:pt x="697" y="345"/>
                  </a:cubicBezTo>
                  <a:cubicBezTo>
                    <a:pt x="697" y="157"/>
                    <a:pt x="54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56"/>
            <p:cNvSpPr/>
            <p:nvPr/>
          </p:nvSpPr>
          <p:spPr>
            <a:xfrm>
              <a:off x="6142275" y="1712875"/>
              <a:ext cx="24275" cy="9225"/>
            </a:xfrm>
            <a:custGeom>
              <a:avLst/>
              <a:gdLst/>
              <a:ahLst/>
              <a:cxnLst/>
              <a:rect l="l" t="t" r="r" b="b"/>
              <a:pathLst>
                <a:path w="971" h="369" extrusionOk="0">
                  <a:moveTo>
                    <a:pt x="485" y="0"/>
                  </a:moveTo>
                  <a:cubicBezTo>
                    <a:pt x="290" y="0"/>
                    <a:pt x="110" y="102"/>
                    <a:pt x="16" y="274"/>
                  </a:cubicBezTo>
                  <a:cubicBezTo>
                    <a:pt x="0" y="305"/>
                    <a:pt x="8" y="345"/>
                    <a:pt x="39" y="360"/>
                  </a:cubicBezTo>
                  <a:cubicBezTo>
                    <a:pt x="50" y="365"/>
                    <a:pt x="61" y="368"/>
                    <a:pt x="72" y="368"/>
                  </a:cubicBezTo>
                  <a:cubicBezTo>
                    <a:pt x="94" y="368"/>
                    <a:pt x="115" y="358"/>
                    <a:pt x="125" y="337"/>
                  </a:cubicBezTo>
                  <a:cubicBezTo>
                    <a:pt x="204" y="212"/>
                    <a:pt x="337" y="133"/>
                    <a:pt x="485" y="133"/>
                  </a:cubicBezTo>
                  <a:cubicBezTo>
                    <a:pt x="626" y="133"/>
                    <a:pt x="767" y="212"/>
                    <a:pt x="837" y="337"/>
                  </a:cubicBezTo>
                  <a:cubicBezTo>
                    <a:pt x="853" y="360"/>
                    <a:pt x="869" y="368"/>
                    <a:pt x="892" y="368"/>
                  </a:cubicBezTo>
                  <a:cubicBezTo>
                    <a:pt x="908" y="368"/>
                    <a:pt x="916" y="368"/>
                    <a:pt x="931" y="360"/>
                  </a:cubicBezTo>
                  <a:cubicBezTo>
                    <a:pt x="963" y="345"/>
                    <a:pt x="971" y="305"/>
                    <a:pt x="955" y="274"/>
                  </a:cubicBezTo>
                  <a:cubicBezTo>
                    <a:pt x="853" y="102"/>
                    <a:pt x="673" y="0"/>
                    <a:pt x="485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56"/>
            <p:cNvSpPr/>
            <p:nvPr/>
          </p:nvSpPr>
          <p:spPr>
            <a:xfrm>
              <a:off x="6237150" y="1628550"/>
              <a:ext cx="17025" cy="18425"/>
            </a:xfrm>
            <a:custGeom>
              <a:avLst/>
              <a:gdLst/>
              <a:ahLst/>
              <a:cxnLst/>
              <a:rect l="l" t="t" r="r" b="b"/>
              <a:pathLst>
                <a:path w="681" h="737" extrusionOk="0">
                  <a:moveTo>
                    <a:pt x="63" y="1"/>
                  </a:moveTo>
                  <a:cubicBezTo>
                    <a:pt x="24" y="1"/>
                    <a:pt x="0" y="32"/>
                    <a:pt x="0" y="71"/>
                  </a:cubicBezTo>
                  <a:cubicBezTo>
                    <a:pt x="0" y="103"/>
                    <a:pt x="24" y="134"/>
                    <a:pt x="63" y="134"/>
                  </a:cubicBezTo>
                  <a:cubicBezTo>
                    <a:pt x="78" y="134"/>
                    <a:pt x="548" y="142"/>
                    <a:pt x="548" y="674"/>
                  </a:cubicBezTo>
                  <a:cubicBezTo>
                    <a:pt x="548" y="713"/>
                    <a:pt x="579" y="736"/>
                    <a:pt x="618" y="736"/>
                  </a:cubicBezTo>
                  <a:cubicBezTo>
                    <a:pt x="650" y="736"/>
                    <a:pt x="681" y="713"/>
                    <a:pt x="681" y="674"/>
                  </a:cubicBezTo>
                  <a:cubicBezTo>
                    <a:pt x="681" y="9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56"/>
            <p:cNvSpPr/>
            <p:nvPr/>
          </p:nvSpPr>
          <p:spPr>
            <a:xfrm>
              <a:off x="6059725" y="1628550"/>
              <a:ext cx="17225" cy="18425"/>
            </a:xfrm>
            <a:custGeom>
              <a:avLst/>
              <a:gdLst/>
              <a:ahLst/>
              <a:cxnLst/>
              <a:rect l="l" t="t" r="r" b="b"/>
              <a:pathLst>
                <a:path w="689" h="737" extrusionOk="0">
                  <a:moveTo>
                    <a:pt x="618" y="1"/>
                  </a:moveTo>
                  <a:cubicBezTo>
                    <a:pt x="611" y="1"/>
                    <a:pt x="0" y="9"/>
                    <a:pt x="0" y="674"/>
                  </a:cubicBezTo>
                  <a:cubicBezTo>
                    <a:pt x="0" y="713"/>
                    <a:pt x="32" y="736"/>
                    <a:pt x="63" y="736"/>
                  </a:cubicBezTo>
                  <a:cubicBezTo>
                    <a:pt x="102" y="736"/>
                    <a:pt x="133" y="713"/>
                    <a:pt x="133" y="674"/>
                  </a:cubicBezTo>
                  <a:cubicBezTo>
                    <a:pt x="133" y="142"/>
                    <a:pt x="603" y="134"/>
                    <a:pt x="618" y="134"/>
                  </a:cubicBezTo>
                  <a:cubicBezTo>
                    <a:pt x="658" y="134"/>
                    <a:pt x="689" y="103"/>
                    <a:pt x="689" y="71"/>
                  </a:cubicBezTo>
                  <a:cubicBezTo>
                    <a:pt x="689" y="32"/>
                    <a:pt x="658" y="1"/>
                    <a:pt x="618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56"/>
            <p:cNvSpPr/>
            <p:nvPr/>
          </p:nvSpPr>
          <p:spPr>
            <a:xfrm>
              <a:off x="6151075" y="1625225"/>
              <a:ext cx="25850" cy="47775"/>
            </a:xfrm>
            <a:custGeom>
              <a:avLst/>
              <a:gdLst/>
              <a:ahLst/>
              <a:cxnLst/>
              <a:rect l="l" t="t" r="r" b="b"/>
              <a:pathLst>
                <a:path w="1034" h="1911" extrusionOk="0">
                  <a:moveTo>
                    <a:pt x="626" y="1"/>
                  </a:moveTo>
                  <a:cubicBezTo>
                    <a:pt x="587" y="1"/>
                    <a:pt x="564" y="32"/>
                    <a:pt x="564" y="64"/>
                  </a:cubicBezTo>
                  <a:lnTo>
                    <a:pt x="564" y="783"/>
                  </a:lnTo>
                  <a:cubicBezTo>
                    <a:pt x="564" y="1104"/>
                    <a:pt x="673" y="1417"/>
                    <a:pt x="877" y="1668"/>
                  </a:cubicBezTo>
                  <a:cubicBezTo>
                    <a:pt x="892" y="1683"/>
                    <a:pt x="892" y="1715"/>
                    <a:pt x="885" y="1738"/>
                  </a:cubicBezTo>
                  <a:cubicBezTo>
                    <a:pt x="869" y="1761"/>
                    <a:pt x="845" y="1777"/>
                    <a:pt x="822" y="1777"/>
                  </a:cubicBezTo>
                  <a:lnTo>
                    <a:pt x="63" y="1777"/>
                  </a:lnTo>
                  <a:cubicBezTo>
                    <a:pt x="32" y="1777"/>
                    <a:pt x="0" y="1808"/>
                    <a:pt x="0" y="1848"/>
                  </a:cubicBezTo>
                  <a:cubicBezTo>
                    <a:pt x="0" y="1879"/>
                    <a:pt x="32" y="1910"/>
                    <a:pt x="63" y="1910"/>
                  </a:cubicBezTo>
                  <a:lnTo>
                    <a:pt x="822" y="1910"/>
                  </a:lnTo>
                  <a:cubicBezTo>
                    <a:pt x="900" y="1910"/>
                    <a:pt x="971" y="1863"/>
                    <a:pt x="1002" y="1793"/>
                  </a:cubicBezTo>
                  <a:cubicBezTo>
                    <a:pt x="1033" y="1722"/>
                    <a:pt x="1025" y="1644"/>
                    <a:pt x="978" y="1582"/>
                  </a:cubicBezTo>
                  <a:cubicBezTo>
                    <a:pt x="791" y="1355"/>
                    <a:pt x="689" y="1073"/>
                    <a:pt x="689" y="783"/>
                  </a:cubicBezTo>
                  <a:lnTo>
                    <a:pt x="689" y="64"/>
                  </a:lnTo>
                  <a:cubicBezTo>
                    <a:pt x="689" y="32"/>
                    <a:pt x="665" y="1"/>
                    <a:pt x="626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56"/>
            <p:cNvSpPr/>
            <p:nvPr/>
          </p:nvSpPr>
          <p:spPr>
            <a:xfrm>
              <a:off x="6129175" y="1684300"/>
              <a:ext cx="24850" cy="11975"/>
            </a:xfrm>
            <a:custGeom>
              <a:avLst/>
              <a:gdLst/>
              <a:ahLst/>
              <a:cxnLst/>
              <a:rect l="l" t="t" r="r" b="b"/>
              <a:pathLst>
                <a:path w="994" h="479" extrusionOk="0">
                  <a:moveTo>
                    <a:pt x="63" y="1"/>
                  </a:moveTo>
                  <a:cubicBezTo>
                    <a:pt x="31" y="1"/>
                    <a:pt x="0" y="32"/>
                    <a:pt x="0" y="64"/>
                  </a:cubicBezTo>
                  <a:cubicBezTo>
                    <a:pt x="0" y="189"/>
                    <a:pt x="47" y="283"/>
                    <a:pt x="133" y="353"/>
                  </a:cubicBezTo>
                  <a:cubicBezTo>
                    <a:pt x="250" y="455"/>
                    <a:pt x="438" y="478"/>
                    <a:pt x="603" y="478"/>
                  </a:cubicBezTo>
                  <a:cubicBezTo>
                    <a:pt x="775" y="478"/>
                    <a:pt x="923" y="447"/>
                    <a:pt x="931" y="447"/>
                  </a:cubicBezTo>
                  <a:cubicBezTo>
                    <a:pt x="970" y="439"/>
                    <a:pt x="994" y="408"/>
                    <a:pt x="986" y="369"/>
                  </a:cubicBezTo>
                  <a:cubicBezTo>
                    <a:pt x="979" y="342"/>
                    <a:pt x="949" y="320"/>
                    <a:pt x="920" y="320"/>
                  </a:cubicBezTo>
                  <a:cubicBezTo>
                    <a:pt x="916" y="320"/>
                    <a:pt x="912" y="321"/>
                    <a:pt x="908" y="322"/>
                  </a:cubicBezTo>
                  <a:cubicBezTo>
                    <a:pt x="843" y="333"/>
                    <a:pt x="726" y="348"/>
                    <a:pt x="602" y="348"/>
                  </a:cubicBezTo>
                  <a:cubicBezTo>
                    <a:pt x="457" y="348"/>
                    <a:pt x="304" y="327"/>
                    <a:pt x="211" y="251"/>
                  </a:cubicBezTo>
                  <a:cubicBezTo>
                    <a:pt x="157" y="204"/>
                    <a:pt x="133" y="150"/>
                    <a:pt x="133" y="64"/>
                  </a:cubicBezTo>
                  <a:cubicBezTo>
                    <a:pt x="133" y="32"/>
                    <a:pt x="102" y="1"/>
                    <a:pt x="63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56"/>
            <p:cNvSpPr/>
            <p:nvPr/>
          </p:nvSpPr>
          <p:spPr>
            <a:xfrm>
              <a:off x="6190575" y="16332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42"/>
                    <a:pt x="79" y="721"/>
                    <a:pt x="181" y="721"/>
                  </a:cubicBezTo>
                  <a:cubicBezTo>
                    <a:pt x="275" y="721"/>
                    <a:pt x="361" y="642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75" y="1"/>
                    <a:pt x="181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56"/>
            <p:cNvSpPr/>
            <p:nvPr/>
          </p:nvSpPr>
          <p:spPr>
            <a:xfrm>
              <a:off x="6184925" y="1605675"/>
              <a:ext cx="27800" cy="13375"/>
            </a:xfrm>
            <a:custGeom>
              <a:avLst/>
              <a:gdLst/>
              <a:ahLst/>
              <a:cxnLst/>
              <a:rect l="l" t="t" r="r" b="b"/>
              <a:pathLst>
                <a:path w="1112" h="535" extrusionOk="0">
                  <a:moveTo>
                    <a:pt x="422" y="0"/>
                  </a:moveTo>
                  <a:cubicBezTo>
                    <a:pt x="275" y="0"/>
                    <a:pt x="160" y="40"/>
                    <a:pt x="94" y="94"/>
                  </a:cubicBezTo>
                  <a:cubicBezTo>
                    <a:pt x="0" y="165"/>
                    <a:pt x="8" y="251"/>
                    <a:pt x="63" y="290"/>
                  </a:cubicBezTo>
                  <a:cubicBezTo>
                    <a:pt x="125" y="337"/>
                    <a:pt x="211" y="345"/>
                    <a:pt x="290" y="368"/>
                  </a:cubicBezTo>
                  <a:cubicBezTo>
                    <a:pt x="376" y="384"/>
                    <a:pt x="462" y="400"/>
                    <a:pt x="532" y="423"/>
                  </a:cubicBezTo>
                  <a:cubicBezTo>
                    <a:pt x="603" y="439"/>
                    <a:pt x="689" y="462"/>
                    <a:pt x="767" y="486"/>
                  </a:cubicBezTo>
                  <a:cubicBezTo>
                    <a:pt x="835" y="513"/>
                    <a:pt x="909" y="534"/>
                    <a:pt x="973" y="534"/>
                  </a:cubicBezTo>
                  <a:cubicBezTo>
                    <a:pt x="983" y="534"/>
                    <a:pt x="992" y="534"/>
                    <a:pt x="1002" y="533"/>
                  </a:cubicBezTo>
                  <a:cubicBezTo>
                    <a:pt x="1072" y="525"/>
                    <a:pt x="1111" y="454"/>
                    <a:pt x="1064" y="345"/>
                  </a:cubicBezTo>
                  <a:cubicBezTo>
                    <a:pt x="1017" y="235"/>
                    <a:pt x="861" y="87"/>
                    <a:pt x="626" y="24"/>
                  </a:cubicBezTo>
                  <a:cubicBezTo>
                    <a:pt x="553" y="8"/>
                    <a:pt x="484" y="0"/>
                    <a:pt x="422" y="0"/>
                  </a:cubicBezTo>
                  <a:close/>
                </a:path>
              </a:pathLst>
            </a:custGeom>
            <a:solidFill>
              <a:srgbClr val="C54F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56"/>
            <p:cNvSpPr/>
            <p:nvPr/>
          </p:nvSpPr>
          <p:spPr>
            <a:xfrm>
              <a:off x="6187650" y="1650325"/>
              <a:ext cx="18800" cy="5250"/>
            </a:xfrm>
            <a:custGeom>
              <a:avLst/>
              <a:gdLst/>
              <a:ahLst/>
              <a:cxnLst/>
              <a:rect l="l" t="t" r="r" b="b"/>
              <a:pathLst>
                <a:path w="752" h="210" extrusionOk="0">
                  <a:moveTo>
                    <a:pt x="76" y="0"/>
                  </a:moveTo>
                  <a:cubicBezTo>
                    <a:pt x="52" y="0"/>
                    <a:pt x="28" y="15"/>
                    <a:pt x="16" y="38"/>
                  </a:cubicBezTo>
                  <a:cubicBezTo>
                    <a:pt x="1" y="69"/>
                    <a:pt x="8" y="108"/>
                    <a:pt x="40" y="124"/>
                  </a:cubicBezTo>
                  <a:cubicBezTo>
                    <a:pt x="165" y="186"/>
                    <a:pt x="282" y="210"/>
                    <a:pt x="384" y="210"/>
                  </a:cubicBezTo>
                  <a:cubicBezTo>
                    <a:pt x="580" y="210"/>
                    <a:pt x="705" y="124"/>
                    <a:pt x="713" y="116"/>
                  </a:cubicBezTo>
                  <a:cubicBezTo>
                    <a:pt x="744" y="100"/>
                    <a:pt x="752" y="61"/>
                    <a:pt x="728" y="30"/>
                  </a:cubicBezTo>
                  <a:cubicBezTo>
                    <a:pt x="719" y="11"/>
                    <a:pt x="701" y="1"/>
                    <a:pt x="681" y="1"/>
                  </a:cubicBezTo>
                  <a:cubicBezTo>
                    <a:pt x="668" y="1"/>
                    <a:pt x="655" y="5"/>
                    <a:pt x="642" y="14"/>
                  </a:cubicBezTo>
                  <a:cubicBezTo>
                    <a:pt x="642" y="14"/>
                    <a:pt x="541" y="78"/>
                    <a:pt x="386" y="78"/>
                  </a:cubicBezTo>
                  <a:cubicBezTo>
                    <a:pt x="304" y="78"/>
                    <a:pt x="208" y="60"/>
                    <a:pt x="102" y="6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56"/>
            <p:cNvSpPr/>
            <p:nvPr/>
          </p:nvSpPr>
          <p:spPr>
            <a:xfrm>
              <a:off x="6122900" y="16332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42"/>
                    <a:pt x="79" y="721"/>
                    <a:pt x="181" y="721"/>
                  </a:cubicBezTo>
                  <a:cubicBezTo>
                    <a:pt x="282" y="721"/>
                    <a:pt x="361" y="642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56"/>
            <p:cNvSpPr/>
            <p:nvPr/>
          </p:nvSpPr>
          <p:spPr>
            <a:xfrm>
              <a:off x="6108025" y="1605525"/>
              <a:ext cx="27425" cy="13900"/>
            </a:xfrm>
            <a:custGeom>
              <a:avLst/>
              <a:gdLst/>
              <a:ahLst/>
              <a:cxnLst/>
              <a:rect l="l" t="t" r="r" b="b"/>
              <a:pathLst>
                <a:path w="1097" h="556" extrusionOk="0">
                  <a:moveTo>
                    <a:pt x="707" y="1"/>
                  </a:moveTo>
                  <a:cubicBezTo>
                    <a:pt x="632" y="1"/>
                    <a:pt x="550" y="12"/>
                    <a:pt x="463" y="38"/>
                  </a:cubicBezTo>
                  <a:cubicBezTo>
                    <a:pt x="228" y="108"/>
                    <a:pt x="79" y="265"/>
                    <a:pt x="40" y="374"/>
                  </a:cubicBezTo>
                  <a:cubicBezTo>
                    <a:pt x="1" y="484"/>
                    <a:pt x="48" y="546"/>
                    <a:pt x="118" y="554"/>
                  </a:cubicBezTo>
                  <a:cubicBezTo>
                    <a:pt x="126" y="555"/>
                    <a:pt x="133" y="555"/>
                    <a:pt x="141" y="555"/>
                  </a:cubicBezTo>
                  <a:cubicBezTo>
                    <a:pt x="207" y="555"/>
                    <a:pt x="283" y="527"/>
                    <a:pt x="353" y="499"/>
                  </a:cubicBezTo>
                  <a:cubicBezTo>
                    <a:pt x="431" y="476"/>
                    <a:pt x="510" y="445"/>
                    <a:pt x="588" y="421"/>
                  </a:cubicBezTo>
                  <a:cubicBezTo>
                    <a:pt x="658" y="406"/>
                    <a:pt x="736" y="382"/>
                    <a:pt x="823" y="359"/>
                  </a:cubicBezTo>
                  <a:cubicBezTo>
                    <a:pt x="901" y="335"/>
                    <a:pt x="987" y="320"/>
                    <a:pt x="1042" y="273"/>
                  </a:cubicBezTo>
                  <a:cubicBezTo>
                    <a:pt x="1096" y="226"/>
                    <a:pt x="1096" y="147"/>
                    <a:pt x="1003" y="77"/>
                  </a:cubicBezTo>
                  <a:cubicBezTo>
                    <a:pt x="938" y="33"/>
                    <a:pt x="834" y="1"/>
                    <a:pt x="707" y="1"/>
                  </a:cubicBezTo>
                  <a:close/>
                </a:path>
              </a:pathLst>
            </a:custGeom>
            <a:solidFill>
              <a:srgbClr val="C54F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56"/>
            <p:cNvSpPr/>
            <p:nvPr/>
          </p:nvSpPr>
          <p:spPr>
            <a:xfrm>
              <a:off x="6118400" y="1650325"/>
              <a:ext cx="18800" cy="5250"/>
            </a:xfrm>
            <a:custGeom>
              <a:avLst/>
              <a:gdLst/>
              <a:ahLst/>
              <a:cxnLst/>
              <a:rect l="l" t="t" r="r" b="b"/>
              <a:pathLst>
                <a:path w="752" h="210" extrusionOk="0">
                  <a:moveTo>
                    <a:pt x="76" y="0"/>
                  </a:moveTo>
                  <a:cubicBezTo>
                    <a:pt x="52" y="0"/>
                    <a:pt x="28" y="15"/>
                    <a:pt x="16" y="38"/>
                  </a:cubicBezTo>
                  <a:cubicBezTo>
                    <a:pt x="1" y="69"/>
                    <a:pt x="16" y="108"/>
                    <a:pt x="48" y="124"/>
                  </a:cubicBezTo>
                  <a:cubicBezTo>
                    <a:pt x="173" y="186"/>
                    <a:pt x="282" y="210"/>
                    <a:pt x="384" y="210"/>
                  </a:cubicBezTo>
                  <a:cubicBezTo>
                    <a:pt x="580" y="210"/>
                    <a:pt x="705" y="124"/>
                    <a:pt x="713" y="116"/>
                  </a:cubicBezTo>
                  <a:cubicBezTo>
                    <a:pt x="744" y="100"/>
                    <a:pt x="752" y="61"/>
                    <a:pt x="736" y="30"/>
                  </a:cubicBezTo>
                  <a:cubicBezTo>
                    <a:pt x="722" y="11"/>
                    <a:pt x="702" y="1"/>
                    <a:pt x="682" y="1"/>
                  </a:cubicBezTo>
                  <a:cubicBezTo>
                    <a:pt x="668" y="1"/>
                    <a:pt x="655" y="5"/>
                    <a:pt x="642" y="14"/>
                  </a:cubicBezTo>
                  <a:cubicBezTo>
                    <a:pt x="642" y="14"/>
                    <a:pt x="545" y="78"/>
                    <a:pt x="390" y="78"/>
                  </a:cubicBezTo>
                  <a:cubicBezTo>
                    <a:pt x="308" y="78"/>
                    <a:pt x="210" y="60"/>
                    <a:pt x="102" y="6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56"/>
            <p:cNvSpPr/>
            <p:nvPr/>
          </p:nvSpPr>
          <p:spPr>
            <a:xfrm>
              <a:off x="6606075" y="1912200"/>
              <a:ext cx="97050" cy="467325"/>
            </a:xfrm>
            <a:custGeom>
              <a:avLst/>
              <a:gdLst/>
              <a:ahLst/>
              <a:cxnLst/>
              <a:rect l="l" t="t" r="r" b="b"/>
              <a:pathLst>
                <a:path w="3882" h="18693" extrusionOk="0">
                  <a:moveTo>
                    <a:pt x="1534" y="0"/>
                  </a:moveTo>
                  <a:cubicBezTo>
                    <a:pt x="1534" y="0"/>
                    <a:pt x="55" y="16932"/>
                    <a:pt x="55" y="16940"/>
                  </a:cubicBezTo>
                  <a:lnTo>
                    <a:pt x="0" y="17887"/>
                  </a:lnTo>
                  <a:cubicBezTo>
                    <a:pt x="0" y="17984"/>
                    <a:pt x="79" y="18068"/>
                    <a:pt x="175" y="18068"/>
                  </a:cubicBezTo>
                  <a:cubicBezTo>
                    <a:pt x="179" y="18068"/>
                    <a:pt x="184" y="18067"/>
                    <a:pt x="188" y="18067"/>
                  </a:cubicBezTo>
                  <a:cubicBezTo>
                    <a:pt x="258" y="18059"/>
                    <a:pt x="321" y="18004"/>
                    <a:pt x="337" y="17934"/>
                  </a:cubicBezTo>
                  <a:lnTo>
                    <a:pt x="517" y="17081"/>
                  </a:lnTo>
                  <a:lnTo>
                    <a:pt x="556" y="18317"/>
                  </a:lnTo>
                  <a:cubicBezTo>
                    <a:pt x="563" y="18388"/>
                    <a:pt x="603" y="18443"/>
                    <a:pt x="673" y="18466"/>
                  </a:cubicBezTo>
                  <a:lnTo>
                    <a:pt x="712" y="18482"/>
                  </a:lnTo>
                  <a:cubicBezTo>
                    <a:pt x="732" y="18489"/>
                    <a:pt x="751" y="18492"/>
                    <a:pt x="770" y="18492"/>
                  </a:cubicBezTo>
                  <a:cubicBezTo>
                    <a:pt x="858" y="18492"/>
                    <a:pt x="933" y="18423"/>
                    <a:pt x="939" y="18333"/>
                  </a:cubicBezTo>
                  <a:lnTo>
                    <a:pt x="1009" y="17097"/>
                  </a:lnTo>
                  <a:lnTo>
                    <a:pt x="1127" y="18537"/>
                  </a:lnTo>
                  <a:cubicBezTo>
                    <a:pt x="1135" y="18623"/>
                    <a:pt x="1205" y="18693"/>
                    <a:pt x="1291" y="18693"/>
                  </a:cubicBezTo>
                  <a:lnTo>
                    <a:pt x="1307" y="18693"/>
                  </a:lnTo>
                  <a:cubicBezTo>
                    <a:pt x="1401" y="18693"/>
                    <a:pt x="1479" y="18623"/>
                    <a:pt x="1479" y="18529"/>
                  </a:cubicBezTo>
                  <a:lnTo>
                    <a:pt x="1495" y="17105"/>
                  </a:lnTo>
                  <a:lnTo>
                    <a:pt x="1651" y="18278"/>
                  </a:lnTo>
                  <a:cubicBezTo>
                    <a:pt x="1665" y="18363"/>
                    <a:pt x="1736" y="18422"/>
                    <a:pt x="1818" y="18422"/>
                  </a:cubicBezTo>
                  <a:cubicBezTo>
                    <a:pt x="1827" y="18422"/>
                    <a:pt x="1837" y="18421"/>
                    <a:pt x="1847" y="18419"/>
                  </a:cubicBezTo>
                  <a:lnTo>
                    <a:pt x="1886" y="18419"/>
                  </a:lnTo>
                  <a:cubicBezTo>
                    <a:pt x="1972" y="18403"/>
                    <a:pt x="2034" y="18325"/>
                    <a:pt x="2027" y="18239"/>
                  </a:cubicBezTo>
                  <a:lnTo>
                    <a:pt x="1956" y="17120"/>
                  </a:lnTo>
                  <a:cubicBezTo>
                    <a:pt x="1956" y="17112"/>
                    <a:pt x="1956" y="17105"/>
                    <a:pt x="1956" y="17097"/>
                  </a:cubicBezTo>
                  <a:lnTo>
                    <a:pt x="2042" y="16228"/>
                  </a:lnTo>
                  <a:cubicBezTo>
                    <a:pt x="2048" y="16136"/>
                    <a:pt x="2126" y="16073"/>
                    <a:pt x="2209" y="16073"/>
                  </a:cubicBezTo>
                  <a:cubicBezTo>
                    <a:pt x="2246" y="16073"/>
                    <a:pt x="2283" y="16085"/>
                    <a:pt x="2316" y="16111"/>
                  </a:cubicBezTo>
                  <a:lnTo>
                    <a:pt x="2864" y="16557"/>
                  </a:lnTo>
                  <a:cubicBezTo>
                    <a:pt x="2893" y="16579"/>
                    <a:pt x="2930" y="16590"/>
                    <a:pt x="2968" y="16590"/>
                  </a:cubicBezTo>
                  <a:cubicBezTo>
                    <a:pt x="3011" y="16590"/>
                    <a:pt x="3054" y="16575"/>
                    <a:pt x="3083" y="16541"/>
                  </a:cubicBezTo>
                  <a:lnTo>
                    <a:pt x="3106" y="16518"/>
                  </a:lnTo>
                  <a:cubicBezTo>
                    <a:pt x="3169" y="16463"/>
                    <a:pt x="3177" y="16377"/>
                    <a:pt x="3130" y="16307"/>
                  </a:cubicBezTo>
                  <a:lnTo>
                    <a:pt x="2527" y="15399"/>
                  </a:lnTo>
                  <a:cubicBezTo>
                    <a:pt x="2434" y="15235"/>
                    <a:pt x="2340" y="15109"/>
                    <a:pt x="2254" y="15000"/>
                  </a:cubicBezTo>
                  <a:lnTo>
                    <a:pt x="3881" y="221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56"/>
            <p:cNvSpPr/>
            <p:nvPr/>
          </p:nvSpPr>
          <p:spPr>
            <a:xfrm>
              <a:off x="6947600" y="1670675"/>
              <a:ext cx="228700" cy="362450"/>
            </a:xfrm>
            <a:custGeom>
              <a:avLst/>
              <a:gdLst/>
              <a:ahLst/>
              <a:cxnLst/>
              <a:rect l="l" t="t" r="r" b="b"/>
              <a:pathLst>
                <a:path w="9148" h="14498" extrusionOk="0">
                  <a:moveTo>
                    <a:pt x="6971" y="0"/>
                  </a:moveTo>
                  <a:cubicBezTo>
                    <a:pt x="6954" y="0"/>
                    <a:pt x="6936" y="2"/>
                    <a:pt x="6918" y="6"/>
                  </a:cubicBezTo>
                  <a:cubicBezTo>
                    <a:pt x="6792" y="30"/>
                    <a:pt x="6714" y="155"/>
                    <a:pt x="6730" y="280"/>
                  </a:cubicBezTo>
                  <a:lnTo>
                    <a:pt x="6878" y="1806"/>
                  </a:lnTo>
                  <a:cubicBezTo>
                    <a:pt x="6886" y="1868"/>
                    <a:pt x="6839" y="1931"/>
                    <a:pt x="6777" y="1939"/>
                  </a:cubicBezTo>
                  <a:lnTo>
                    <a:pt x="6738" y="1947"/>
                  </a:lnTo>
                  <a:cubicBezTo>
                    <a:pt x="6733" y="1947"/>
                    <a:pt x="6728" y="1948"/>
                    <a:pt x="6723" y="1948"/>
                  </a:cubicBezTo>
                  <a:cubicBezTo>
                    <a:pt x="6680" y="1948"/>
                    <a:pt x="6633" y="1918"/>
                    <a:pt x="6612" y="1876"/>
                  </a:cubicBezTo>
                  <a:lnTo>
                    <a:pt x="6166" y="734"/>
                  </a:lnTo>
                  <a:cubicBezTo>
                    <a:pt x="6125" y="622"/>
                    <a:pt x="6003" y="542"/>
                    <a:pt x="5877" y="542"/>
                  </a:cubicBezTo>
                  <a:cubicBezTo>
                    <a:pt x="5861" y="542"/>
                    <a:pt x="5846" y="543"/>
                    <a:pt x="5830" y="546"/>
                  </a:cubicBezTo>
                  <a:cubicBezTo>
                    <a:pt x="5713" y="593"/>
                    <a:pt x="5650" y="734"/>
                    <a:pt x="5697" y="859"/>
                  </a:cubicBezTo>
                  <a:cubicBezTo>
                    <a:pt x="5697" y="859"/>
                    <a:pt x="6338" y="2494"/>
                    <a:pt x="6338" y="2494"/>
                  </a:cubicBezTo>
                  <a:cubicBezTo>
                    <a:pt x="6378" y="2635"/>
                    <a:pt x="6409" y="2799"/>
                    <a:pt x="6370" y="2956"/>
                  </a:cubicBezTo>
                  <a:cubicBezTo>
                    <a:pt x="6357" y="3016"/>
                    <a:pt x="6307" y="3048"/>
                    <a:pt x="6255" y="3048"/>
                  </a:cubicBezTo>
                  <a:cubicBezTo>
                    <a:pt x="6212" y="3048"/>
                    <a:pt x="6168" y="3026"/>
                    <a:pt x="6143" y="2979"/>
                  </a:cubicBezTo>
                  <a:cubicBezTo>
                    <a:pt x="6026" y="2745"/>
                    <a:pt x="5846" y="2385"/>
                    <a:pt x="5846" y="2385"/>
                  </a:cubicBezTo>
                  <a:cubicBezTo>
                    <a:pt x="5805" y="2303"/>
                    <a:pt x="5721" y="2255"/>
                    <a:pt x="5633" y="2255"/>
                  </a:cubicBezTo>
                  <a:cubicBezTo>
                    <a:pt x="5585" y="2255"/>
                    <a:pt x="5537" y="2269"/>
                    <a:pt x="5493" y="2299"/>
                  </a:cubicBezTo>
                  <a:cubicBezTo>
                    <a:pt x="5392" y="2361"/>
                    <a:pt x="5360" y="2510"/>
                    <a:pt x="5423" y="2619"/>
                  </a:cubicBezTo>
                  <a:lnTo>
                    <a:pt x="5736" y="3245"/>
                  </a:lnTo>
                  <a:cubicBezTo>
                    <a:pt x="5736" y="3245"/>
                    <a:pt x="6198" y="4122"/>
                    <a:pt x="6675" y="4544"/>
                  </a:cubicBezTo>
                  <a:lnTo>
                    <a:pt x="4140" y="10999"/>
                  </a:lnTo>
                  <a:lnTo>
                    <a:pt x="2293" y="8206"/>
                  </a:lnTo>
                  <a:lnTo>
                    <a:pt x="1" y="11391"/>
                  </a:lnTo>
                  <a:lnTo>
                    <a:pt x="3256" y="14200"/>
                  </a:lnTo>
                  <a:cubicBezTo>
                    <a:pt x="3548" y="14403"/>
                    <a:pt x="3876" y="14498"/>
                    <a:pt x="4199" y="14498"/>
                  </a:cubicBezTo>
                  <a:cubicBezTo>
                    <a:pt x="4905" y="14498"/>
                    <a:pt x="5584" y="14046"/>
                    <a:pt x="5799" y="13300"/>
                  </a:cubicBezTo>
                  <a:lnTo>
                    <a:pt x="8287" y="4591"/>
                  </a:lnTo>
                  <a:cubicBezTo>
                    <a:pt x="8287" y="4591"/>
                    <a:pt x="8615" y="3621"/>
                    <a:pt x="8772" y="2807"/>
                  </a:cubicBezTo>
                  <a:lnTo>
                    <a:pt x="9108" y="1485"/>
                  </a:lnTo>
                  <a:cubicBezTo>
                    <a:pt x="9147" y="1352"/>
                    <a:pt x="9061" y="1211"/>
                    <a:pt x="8921" y="1180"/>
                  </a:cubicBezTo>
                  <a:cubicBezTo>
                    <a:pt x="8911" y="1178"/>
                    <a:pt x="8901" y="1178"/>
                    <a:pt x="8891" y="1178"/>
                  </a:cubicBezTo>
                  <a:cubicBezTo>
                    <a:pt x="8777" y="1178"/>
                    <a:pt x="8675" y="1259"/>
                    <a:pt x="8639" y="1368"/>
                  </a:cubicBezTo>
                  <a:lnTo>
                    <a:pt x="8475" y="1970"/>
                  </a:lnTo>
                  <a:cubicBezTo>
                    <a:pt x="8457" y="2028"/>
                    <a:pt x="8403" y="2060"/>
                    <a:pt x="8351" y="2060"/>
                  </a:cubicBezTo>
                  <a:cubicBezTo>
                    <a:pt x="8311" y="2060"/>
                    <a:pt x="8271" y="2042"/>
                    <a:pt x="8248" y="2001"/>
                  </a:cubicBezTo>
                  <a:cubicBezTo>
                    <a:pt x="8193" y="1931"/>
                    <a:pt x="8169" y="1837"/>
                    <a:pt x="8177" y="1743"/>
                  </a:cubicBezTo>
                  <a:lnTo>
                    <a:pt x="8255" y="358"/>
                  </a:lnTo>
                  <a:cubicBezTo>
                    <a:pt x="8263" y="222"/>
                    <a:pt x="8153" y="107"/>
                    <a:pt x="8018" y="107"/>
                  </a:cubicBezTo>
                  <a:cubicBezTo>
                    <a:pt x="8014" y="107"/>
                    <a:pt x="8010" y="108"/>
                    <a:pt x="8005" y="108"/>
                  </a:cubicBezTo>
                  <a:cubicBezTo>
                    <a:pt x="7880" y="108"/>
                    <a:pt x="7778" y="217"/>
                    <a:pt x="7770" y="350"/>
                  </a:cubicBezTo>
                  <a:lnTo>
                    <a:pt x="7692" y="1680"/>
                  </a:lnTo>
                  <a:cubicBezTo>
                    <a:pt x="7685" y="1770"/>
                    <a:pt x="7606" y="1845"/>
                    <a:pt x="7517" y="1845"/>
                  </a:cubicBezTo>
                  <a:cubicBezTo>
                    <a:pt x="7513" y="1845"/>
                    <a:pt x="7509" y="1845"/>
                    <a:pt x="7504" y="1845"/>
                  </a:cubicBezTo>
                  <a:cubicBezTo>
                    <a:pt x="7426" y="1845"/>
                    <a:pt x="7364" y="1782"/>
                    <a:pt x="7356" y="1704"/>
                  </a:cubicBezTo>
                  <a:lnTo>
                    <a:pt x="7207" y="217"/>
                  </a:lnTo>
                  <a:cubicBezTo>
                    <a:pt x="7193" y="94"/>
                    <a:pt x="7095" y="0"/>
                    <a:pt x="6971" y="0"/>
                  </a:cubicBez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56"/>
            <p:cNvSpPr/>
            <p:nvPr/>
          </p:nvSpPr>
          <p:spPr>
            <a:xfrm>
              <a:off x="7106050" y="1743075"/>
              <a:ext cx="30350" cy="17950"/>
            </a:xfrm>
            <a:custGeom>
              <a:avLst/>
              <a:gdLst/>
              <a:ahLst/>
              <a:cxnLst/>
              <a:rect l="l" t="t" r="r" b="b"/>
              <a:pathLst>
                <a:path w="1214" h="718" extrusionOk="0">
                  <a:moveTo>
                    <a:pt x="438" y="1"/>
                  </a:moveTo>
                  <a:cubicBezTo>
                    <a:pt x="228" y="1"/>
                    <a:pt x="58" y="70"/>
                    <a:pt x="47" y="76"/>
                  </a:cubicBezTo>
                  <a:cubicBezTo>
                    <a:pt x="16" y="91"/>
                    <a:pt x="0" y="122"/>
                    <a:pt x="16" y="162"/>
                  </a:cubicBezTo>
                  <a:cubicBezTo>
                    <a:pt x="28" y="185"/>
                    <a:pt x="47" y="199"/>
                    <a:pt x="73" y="199"/>
                  </a:cubicBezTo>
                  <a:cubicBezTo>
                    <a:pt x="82" y="199"/>
                    <a:pt x="92" y="197"/>
                    <a:pt x="102" y="193"/>
                  </a:cubicBezTo>
                  <a:cubicBezTo>
                    <a:pt x="102" y="193"/>
                    <a:pt x="252" y="130"/>
                    <a:pt x="437" y="130"/>
                  </a:cubicBezTo>
                  <a:cubicBezTo>
                    <a:pt x="530" y="130"/>
                    <a:pt x="632" y="146"/>
                    <a:pt x="728" y="193"/>
                  </a:cubicBezTo>
                  <a:cubicBezTo>
                    <a:pt x="892" y="271"/>
                    <a:pt x="1010" y="435"/>
                    <a:pt x="1080" y="670"/>
                  </a:cubicBezTo>
                  <a:cubicBezTo>
                    <a:pt x="1088" y="701"/>
                    <a:pt x="1112" y="717"/>
                    <a:pt x="1143" y="717"/>
                  </a:cubicBezTo>
                  <a:lnTo>
                    <a:pt x="1159" y="717"/>
                  </a:lnTo>
                  <a:cubicBezTo>
                    <a:pt x="1190" y="701"/>
                    <a:pt x="1213" y="670"/>
                    <a:pt x="1205" y="631"/>
                  </a:cubicBezTo>
                  <a:cubicBezTo>
                    <a:pt x="1127" y="357"/>
                    <a:pt x="986" y="169"/>
                    <a:pt x="783" y="76"/>
                  </a:cubicBezTo>
                  <a:cubicBezTo>
                    <a:pt x="668" y="19"/>
                    <a:pt x="548" y="1"/>
                    <a:pt x="438" y="1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56"/>
            <p:cNvSpPr/>
            <p:nvPr/>
          </p:nvSpPr>
          <p:spPr>
            <a:xfrm>
              <a:off x="6624250" y="1768625"/>
              <a:ext cx="399275" cy="433500"/>
            </a:xfrm>
            <a:custGeom>
              <a:avLst/>
              <a:gdLst/>
              <a:ahLst/>
              <a:cxnLst/>
              <a:rect l="l" t="t" r="r" b="b"/>
              <a:pathLst>
                <a:path w="15971" h="17340" extrusionOk="0">
                  <a:moveTo>
                    <a:pt x="6644" y="0"/>
                  </a:moveTo>
                  <a:cubicBezTo>
                    <a:pt x="6550" y="0"/>
                    <a:pt x="6456" y="8"/>
                    <a:pt x="6362" y="24"/>
                  </a:cubicBezTo>
                  <a:cubicBezTo>
                    <a:pt x="5681" y="141"/>
                    <a:pt x="2951" y="822"/>
                    <a:pt x="533" y="4366"/>
                  </a:cubicBezTo>
                  <a:cubicBezTo>
                    <a:pt x="1" y="5157"/>
                    <a:pt x="243" y="6236"/>
                    <a:pt x="1065" y="6721"/>
                  </a:cubicBezTo>
                  <a:lnTo>
                    <a:pt x="2325" y="7465"/>
                  </a:lnTo>
                  <a:cubicBezTo>
                    <a:pt x="2825" y="7762"/>
                    <a:pt x="3138" y="8310"/>
                    <a:pt x="3138" y="8889"/>
                  </a:cubicBezTo>
                  <a:lnTo>
                    <a:pt x="3138" y="15680"/>
                  </a:lnTo>
                  <a:cubicBezTo>
                    <a:pt x="3138" y="16596"/>
                    <a:pt x="3874" y="17339"/>
                    <a:pt x="4789" y="17339"/>
                  </a:cubicBezTo>
                  <a:lnTo>
                    <a:pt x="11307" y="17339"/>
                  </a:lnTo>
                  <a:cubicBezTo>
                    <a:pt x="12223" y="17339"/>
                    <a:pt x="12966" y="16596"/>
                    <a:pt x="12966" y="15680"/>
                  </a:cubicBezTo>
                  <a:lnTo>
                    <a:pt x="12966" y="8529"/>
                  </a:lnTo>
                  <a:cubicBezTo>
                    <a:pt x="12966" y="7879"/>
                    <a:pt x="13342" y="7293"/>
                    <a:pt x="13921" y="7027"/>
                  </a:cubicBezTo>
                  <a:lnTo>
                    <a:pt x="14726" y="6651"/>
                  </a:lnTo>
                  <a:cubicBezTo>
                    <a:pt x="15658" y="6221"/>
                    <a:pt x="15971" y="5039"/>
                    <a:pt x="15376" y="4194"/>
                  </a:cubicBezTo>
                  <a:cubicBezTo>
                    <a:pt x="13255" y="1166"/>
                    <a:pt x="10916" y="313"/>
                    <a:pt x="9954" y="79"/>
                  </a:cubicBezTo>
                  <a:cubicBezTo>
                    <a:pt x="9719" y="24"/>
                    <a:pt x="9484" y="0"/>
                    <a:pt x="9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56"/>
            <p:cNvSpPr/>
            <p:nvPr/>
          </p:nvSpPr>
          <p:spPr>
            <a:xfrm>
              <a:off x="6702300" y="1929025"/>
              <a:ext cx="3350" cy="77100"/>
            </a:xfrm>
            <a:custGeom>
              <a:avLst/>
              <a:gdLst/>
              <a:ahLst/>
              <a:cxnLst/>
              <a:rect l="l" t="t" r="r" b="b"/>
              <a:pathLst>
                <a:path w="134" h="3084" extrusionOk="0">
                  <a:moveTo>
                    <a:pt x="63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" y="3021"/>
                  </a:lnTo>
                  <a:cubicBezTo>
                    <a:pt x="1" y="3052"/>
                    <a:pt x="32" y="3083"/>
                    <a:pt x="63" y="3083"/>
                  </a:cubicBezTo>
                  <a:cubicBezTo>
                    <a:pt x="102" y="3083"/>
                    <a:pt x="134" y="3052"/>
                    <a:pt x="134" y="3021"/>
                  </a:cubicBezTo>
                  <a:lnTo>
                    <a:pt x="134" y="63"/>
                  </a:lnTo>
                  <a:cubicBezTo>
                    <a:pt x="134" y="32"/>
                    <a:pt x="102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56"/>
            <p:cNvSpPr/>
            <p:nvPr/>
          </p:nvSpPr>
          <p:spPr>
            <a:xfrm>
              <a:off x="6947025" y="1929025"/>
              <a:ext cx="3350" cy="77100"/>
            </a:xfrm>
            <a:custGeom>
              <a:avLst/>
              <a:gdLst/>
              <a:ahLst/>
              <a:cxnLst/>
              <a:rect l="l" t="t" r="r" b="b"/>
              <a:pathLst>
                <a:path w="134" h="3084" extrusionOk="0">
                  <a:moveTo>
                    <a:pt x="71" y="0"/>
                  </a:moveTo>
                  <a:cubicBezTo>
                    <a:pt x="31" y="0"/>
                    <a:pt x="0" y="32"/>
                    <a:pt x="0" y="63"/>
                  </a:cubicBezTo>
                  <a:lnTo>
                    <a:pt x="0" y="3021"/>
                  </a:lnTo>
                  <a:cubicBezTo>
                    <a:pt x="0" y="3052"/>
                    <a:pt x="31" y="3083"/>
                    <a:pt x="71" y="3083"/>
                  </a:cubicBezTo>
                  <a:cubicBezTo>
                    <a:pt x="102" y="3083"/>
                    <a:pt x="133" y="3052"/>
                    <a:pt x="133" y="3021"/>
                  </a:cubicBezTo>
                  <a:lnTo>
                    <a:pt x="133" y="63"/>
                  </a:lnTo>
                  <a:cubicBezTo>
                    <a:pt x="133" y="32"/>
                    <a:pt x="102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56"/>
            <p:cNvSpPr/>
            <p:nvPr/>
          </p:nvSpPr>
          <p:spPr>
            <a:xfrm>
              <a:off x="6663175" y="2103300"/>
              <a:ext cx="320050" cy="275075"/>
            </a:xfrm>
            <a:custGeom>
              <a:avLst/>
              <a:gdLst/>
              <a:ahLst/>
              <a:cxnLst/>
              <a:rect l="l" t="t" r="r" b="b"/>
              <a:pathLst>
                <a:path w="12802" h="11003" extrusionOk="0">
                  <a:moveTo>
                    <a:pt x="1542" y="1"/>
                  </a:moveTo>
                  <a:cubicBezTo>
                    <a:pt x="674" y="3600"/>
                    <a:pt x="1" y="7403"/>
                    <a:pt x="869" y="11002"/>
                  </a:cubicBezTo>
                  <a:lnTo>
                    <a:pt x="11855" y="11002"/>
                  </a:lnTo>
                  <a:cubicBezTo>
                    <a:pt x="12802" y="7418"/>
                    <a:pt x="12403" y="3592"/>
                    <a:pt x="1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56"/>
            <p:cNvSpPr/>
            <p:nvPr/>
          </p:nvSpPr>
          <p:spPr>
            <a:xfrm>
              <a:off x="6666500" y="1439400"/>
              <a:ext cx="326125" cy="325325"/>
            </a:xfrm>
            <a:custGeom>
              <a:avLst/>
              <a:gdLst/>
              <a:ahLst/>
              <a:cxnLst/>
              <a:rect l="l" t="t" r="r" b="b"/>
              <a:pathLst>
                <a:path w="13045" h="13013" extrusionOk="0">
                  <a:moveTo>
                    <a:pt x="5744" y="1"/>
                  </a:moveTo>
                  <a:cubicBezTo>
                    <a:pt x="3655" y="1"/>
                    <a:pt x="1965" y="1440"/>
                    <a:pt x="1965" y="3224"/>
                  </a:cubicBezTo>
                  <a:cubicBezTo>
                    <a:pt x="1965" y="3655"/>
                    <a:pt x="1683" y="4062"/>
                    <a:pt x="1214" y="4234"/>
                  </a:cubicBezTo>
                  <a:cubicBezTo>
                    <a:pt x="525" y="4500"/>
                    <a:pt x="48" y="5087"/>
                    <a:pt x="48" y="5767"/>
                  </a:cubicBezTo>
                  <a:cubicBezTo>
                    <a:pt x="48" y="6268"/>
                    <a:pt x="306" y="6714"/>
                    <a:pt x="713" y="7019"/>
                  </a:cubicBezTo>
                  <a:cubicBezTo>
                    <a:pt x="267" y="7630"/>
                    <a:pt x="1" y="8342"/>
                    <a:pt x="1" y="9108"/>
                  </a:cubicBezTo>
                  <a:cubicBezTo>
                    <a:pt x="1" y="11268"/>
                    <a:pt x="2051" y="13013"/>
                    <a:pt x="4578" y="13013"/>
                  </a:cubicBezTo>
                  <a:cubicBezTo>
                    <a:pt x="5275" y="13013"/>
                    <a:pt x="5932" y="12880"/>
                    <a:pt x="6527" y="12645"/>
                  </a:cubicBezTo>
                  <a:cubicBezTo>
                    <a:pt x="7113" y="12880"/>
                    <a:pt x="7771" y="13013"/>
                    <a:pt x="8467" y="13013"/>
                  </a:cubicBezTo>
                  <a:cubicBezTo>
                    <a:pt x="10994" y="13013"/>
                    <a:pt x="13044" y="11268"/>
                    <a:pt x="13044" y="9108"/>
                  </a:cubicBezTo>
                  <a:cubicBezTo>
                    <a:pt x="13044" y="8209"/>
                    <a:pt x="12677" y="7371"/>
                    <a:pt x="12074" y="6714"/>
                  </a:cubicBezTo>
                  <a:cubicBezTo>
                    <a:pt x="12293" y="6440"/>
                    <a:pt x="12418" y="6119"/>
                    <a:pt x="12418" y="5767"/>
                  </a:cubicBezTo>
                  <a:cubicBezTo>
                    <a:pt x="12418" y="5102"/>
                    <a:pt x="11965" y="4531"/>
                    <a:pt x="11307" y="4265"/>
                  </a:cubicBezTo>
                  <a:cubicBezTo>
                    <a:pt x="10838" y="4069"/>
                    <a:pt x="10548" y="3663"/>
                    <a:pt x="10548" y="3224"/>
                  </a:cubicBezTo>
                  <a:cubicBezTo>
                    <a:pt x="10548" y="1440"/>
                    <a:pt x="8858" y="1"/>
                    <a:pt x="6777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56"/>
            <p:cNvSpPr/>
            <p:nvPr/>
          </p:nvSpPr>
          <p:spPr>
            <a:xfrm>
              <a:off x="6720300" y="1541525"/>
              <a:ext cx="209125" cy="272500"/>
            </a:xfrm>
            <a:custGeom>
              <a:avLst/>
              <a:gdLst/>
              <a:ahLst/>
              <a:cxnLst/>
              <a:rect l="l" t="t" r="r" b="b"/>
              <a:pathLst>
                <a:path w="8365" h="10900" extrusionOk="0">
                  <a:moveTo>
                    <a:pt x="1135" y="0"/>
                  </a:moveTo>
                  <a:cubicBezTo>
                    <a:pt x="1057" y="266"/>
                    <a:pt x="1018" y="548"/>
                    <a:pt x="1018" y="845"/>
                  </a:cubicBezTo>
                  <a:lnTo>
                    <a:pt x="1018" y="1964"/>
                  </a:lnTo>
                  <a:lnTo>
                    <a:pt x="1010" y="1964"/>
                  </a:lnTo>
                  <a:cubicBezTo>
                    <a:pt x="454" y="1964"/>
                    <a:pt x="1" y="2410"/>
                    <a:pt x="1" y="2973"/>
                  </a:cubicBezTo>
                  <a:cubicBezTo>
                    <a:pt x="1" y="3529"/>
                    <a:pt x="454" y="3983"/>
                    <a:pt x="1010" y="3983"/>
                  </a:cubicBezTo>
                  <a:lnTo>
                    <a:pt x="1018" y="3983"/>
                  </a:lnTo>
                  <a:lnTo>
                    <a:pt x="1018" y="4679"/>
                  </a:lnTo>
                  <a:cubicBezTo>
                    <a:pt x="1018" y="5947"/>
                    <a:pt x="1808" y="7026"/>
                    <a:pt x="2911" y="7426"/>
                  </a:cubicBezTo>
                  <a:lnTo>
                    <a:pt x="2911" y="9624"/>
                  </a:lnTo>
                  <a:cubicBezTo>
                    <a:pt x="2911" y="10328"/>
                    <a:pt x="3483" y="10900"/>
                    <a:pt x="4187" y="10900"/>
                  </a:cubicBezTo>
                  <a:cubicBezTo>
                    <a:pt x="4883" y="10900"/>
                    <a:pt x="5454" y="10328"/>
                    <a:pt x="5454" y="9624"/>
                  </a:cubicBezTo>
                  <a:lnTo>
                    <a:pt x="5454" y="7426"/>
                  </a:lnTo>
                  <a:cubicBezTo>
                    <a:pt x="6558" y="7034"/>
                    <a:pt x="7356" y="5947"/>
                    <a:pt x="7356" y="4679"/>
                  </a:cubicBezTo>
                  <a:lnTo>
                    <a:pt x="7356" y="3983"/>
                  </a:lnTo>
                  <a:cubicBezTo>
                    <a:pt x="7911" y="3983"/>
                    <a:pt x="8365" y="3529"/>
                    <a:pt x="8365" y="2973"/>
                  </a:cubicBezTo>
                  <a:cubicBezTo>
                    <a:pt x="8365" y="2410"/>
                    <a:pt x="7911" y="1964"/>
                    <a:pt x="7356" y="1964"/>
                  </a:cubicBezTo>
                  <a:lnTo>
                    <a:pt x="7356" y="1542"/>
                  </a:lnTo>
                  <a:cubicBezTo>
                    <a:pt x="6088" y="1495"/>
                    <a:pt x="2238" y="1260"/>
                    <a:pt x="1135" y="0"/>
                  </a:cubicBez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56"/>
            <p:cNvSpPr/>
            <p:nvPr/>
          </p:nvSpPr>
          <p:spPr>
            <a:xfrm>
              <a:off x="6796200" y="1727150"/>
              <a:ext cx="60275" cy="30550"/>
            </a:xfrm>
            <a:custGeom>
              <a:avLst/>
              <a:gdLst/>
              <a:ahLst/>
              <a:cxnLst/>
              <a:rect l="l" t="t" r="r" b="b"/>
              <a:pathLst>
                <a:path w="2411" h="1222" extrusionOk="0">
                  <a:moveTo>
                    <a:pt x="2410" y="1"/>
                  </a:moveTo>
                  <a:cubicBezTo>
                    <a:pt x="2129" y="102"/>
                    <a:pt x="1824" y="157"/>
                    <a:pt x="1503" y="157"/>
                  </a:cubicBezTo>
                  <a:lnTo>
                    <a:pt x="791" y="157"/>
                  </a:lnTo>
                  <a:cubicBezTo>
                    <a:pt x="587" y="157"/>
                    <a:pt x="384" y="134"/>
                    <a:pt x="188" y="94"/>
                  </a:cubicBezTo>
                  <a:lnTo>
                    <a:pt x="1" y="220"/>
                  </a:lnTo>
                  <a:lnTo>
                    <a:pt x="2410" y="1221"/>
                  </a:lnTo>
                  <a:lnTo>
                    <a:pt x="2410" y="1"/>
                  </a:ln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56"/>
            <p:cNvSpPr/>
            <p:nvPr/>
          </p:nvSpPr>
          <p:spPr>
            <a:xfrm>
              <a:off x="6814975" y="1683925"/>
              <a:ext cx="24875" cy="9400"/>
            </a:xfrm>
            <a:custGeom>
              <a:avLst/>
              <a:gdLst/>
              <a:ahLst/>
              <a:cxnLst/>
              <a:rect l="l" t="t" r="r" b="b"/>
              <a:pathLst>
                <a:path w="995" h="376" extrusionOk="0">
                  <a:moveTo>
                    <a:pt x="494" y="0"/>
                  </a:moveTo>
                  <a:cubicBezTo>
                    <a:pt x="298" y="0"/>
                    <a:pt x="118" y="102"/>
                    <a:pt x="16" y="274"/>
                  </a:cubicBezTo>
                  <a:cubicBezTo>
                    <a:pt x="1" y="305"/>
                    <a:pt x="8" y="345"/>
                    <a:pt x="40" y="368"/>
                  </a:cubicBezTo>
                  <a:cubicBezTo>
                    <a:pt x="48" y="368"/>
                    <a:pt x="63" y="376"/>
                    <a:pt x="71" y="376"/>
                  </a:cubicBezTo>
                  <a:cubicBezTo>
                    <a:pt x="95" y="376"/>
                    <a:pt x="118" y="360"/>
                    <a:pt x="126" y="345"/>
                  </a:cubicBezTo>
                  <a:cubicBezTo>
                    <a:pt x="204" y="212"/>
                    <a:pt x="345" y="125"/>
                    <a:pt x="494" y="125"/>
                  </a:cubicBezTo>
                  <a:cubicBezTo>
                    <a:pt x="650" y="125"/>
                    <a:pt x="791" y="212"/>
                    <a:pt x="861" y="345"/>
                  </a:cubicBezTo>
                  <a:cubicBezTo>
                    <a:pt x="878" y="362"/>
                    <a:pt x="903" y="374"/>
                    <a:pt x="928" y="374"/>
                  </a:cubicBezTo>
                  <a:cubicBezTo>
                    <a:pt x="937" y="374"/>
                    <a:pt x="947" y="372"/>
                    <a:pt x="955" y="368"/>
                  </a:cubicBezTo>
                  <a:cubicBezTo>
                    <a:pt x="987" y="345"/>
                    <a:pt x="994" y="305"/>
                    <a:pt x="979" y="274"/>
                  </a:cubicBezTo>
                  <a:cubicBezTo>
                    <a:pt x="877" y="102"/>
                    <a:pt x="697" y="0"/>
                    <a:pt x="494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56"/>
            <p:cNvSpPr/>
            <p:nvPr/>
          </p:nvSpPr>
          <p:spPr>
            <a:xfrm>
              <a:off x="6724800" y="1597275"/>
              <a:ext cx="17425" cy="18800"/>
            </a:xfrm>
            <a:custGeom>
              <a:avLst/>
              <a:gdLst/>
              <a:ahLst/>
              <a:cxnLst/>
              <a:rect l="l" t="t" r="r" b="b"/>
              <a:pathLst>
                <a:path w="697" h="752" extrusionOk="0">
                  <a:moveTo>
                    <a:pt x="634" y="0"/>
                  </a:moveTo>
                  <a:cubicBezTo>
                    <a:pt x="627" y="0"/>
                    <a:pt x="1" y="8"/>
                    <a:pt x="1" y="681"/>
                  </a:cubicBezTo>
                  <a:cubicBezTo>
                    <a:pt x="1" y="720"/>
                    <a:pt x="32" y="751"/>
                    <a:pt x="63" y="751"/>
                  </a:cubicBezTo>
                  <a:cubicBezTo>
                    <a:pt x="102" y="751"/>
                    <a:pt x="126" y="720"/>
                    <a:pt x="126" y="681"/>
                  </a:cubicBezTo>
                  <a:cubicBezTo>
                    <a:pt x="126" y="133"/>
                    <a:pt x="611" y="125"/>
                    <a:pt x="634" y="125"/>
                  </a:cubicBezTo>
                  <a:cubicBezTo>
                    <a:pt x="673" y="125"/>
                    <a:pt x="697" y="94"/>
                    <a:pt x="697" y="63"/>
                  </a:cubicBezTo>
                  <a:cubicBezTo>
                    <a:pt x="697" y="24"/>
                    <a:pt x="673" y="0"/>
                    <a:pt x="634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56"/>
            <p:cNvSpPr/>
            <p:nvPr/>
          </p:nvSpPr>
          <p:spPr>
            <a:xfrm>
              <a:off x="6907125" y="1597275"/>
              <a:ext cx="17625" cy="18800"/>
            </a:xfrm>
            <a:custGeom>
              <a:avLst/>
              <a:gdLst/>
              <a:ahLst/>
              <a:cxnLst/>
              <a:rect l="l" t="t" r="r" b="b"/>
              <a:pathLst>
                <a:path w="705" h="752" extrusionOk="0">
                  <a:moveTo>
                    <a:pt x="63" y="0"/>
                  </a:moveTo>
                  <a:cubicBezTo>
                    <a:pt x="31" y="0"/>
                    <a:pt x="0" y="24"/>
                    <a:pt x="0" y="63"/>
                  </a:cubicBezTo>
                  <a:cubicBezTo>
                    <a:pt x="0" y="94"/>
                    <a:pt x="31" y="125"/>
                    <a:pt x="63" y="125"/>
                  </a:cubicBezTo>
                  <a:cubicBezTo>
                    <a:pt x="86" y="125"/>
                    <a:pt x="571" y="133"/>
                    <a:pt x="571" y="681"/>
                  </a:cubicBezTo>
                  <a:cubicBezTo>
                    <a:pt x="571" y="720"/>
                    <a:pt x="602" y="751"/>
                    <a:pt x="634" y="751"/>
                  </a:cubicBezTo>
                  <a:cubicBezTo>
                    <a:pt x="673" y="751"/>
                    <a:pt x="704" y="720"/>
                    <a:pt x="704" y="681"/>
                  </a:cubicBezTo>
                  <a:cubicBezTo>
                    <a:pt x="704" y="8"/>
                    <a:pt x="70" y="0"/>
                    <a:pt x="63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56"/>
            <p:cNvSpPr/>
            <p:nvPr/>
          </p:nvSpPr>
          <p:spPr>
            <a:xfrm>
              <a:off x="6780950" y="1601950"/>
              <a:ext cx="9200" cy="18625"/>
            </a:xfrm>
            <a:custGeom>
              <a:avLst/>
              <a:gdLst/>
              <a:ahLst/>
              <a:cxnLst/>
              <a:rect l="l" t="t" r="r" b="b"/>
              <a:pathLst>
                <a:path w="368" h="745" extrusionOk="0">
                  <a:moveTo>
                    <a:pt x="188" y="1"/>
                  </a:moveTo>
                  <a:cubicBezTo>
                    <a:pt x="78" y="1"/>
                    <a:pt x="0" y="79"/>
                    <a:pt x="0" y="189"/>
                  </a:cubicBezTo>
                  <a:lnTo>
                    <a:pt x="0" y="556"/>
                  </a:lnTo>
                  <a:cubicBezTo>
                    <a:pt x="0" y="658"/>
                    <a:pt x="78" y="744"/>
                    <a:pt x="188" y="744"/>
                  </a:cubicBezTo>
                  <a:cubicBezTo>
                    <a:pt x="290" y="744"/>
                    <a:pt x="368" y="658"/>
                    <a:pt x="368" y="556"/>
                  </a:cubicBezTo>
                  <a:lnTo>
                    <a:pt x="368" y="189"/>
                  </a:lnTo>
                  <a:cubicBezTo>
                    <a:pt x="368" y="79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56"/>
            <p:cNvSpPr/>
            <p:nvPr/>
          </p:nvSpPr>
          <p:spPr>
            <a:xfrm>
              <a:off x="6850575" y="1601950"/>
              <a:ext cx="9225" cy="18625"/>
            </a:xfrm>
            <a:custGeom>
              <a:avLst/>
              <a:gdLst/>
              <a:ahLst/>
              <a:cxnLst/>
              <a:rect l="l" t="t" r="r" b="b"/>
              <a:pathLst>
                <a:path w="369" h="745" extrusionOk="0">
                  <a:moveTo>
                    <a:pt x="181" y="1"/>
                  </a:moveTo>
                  <a:cubicBezTo>
                    <a:pt x="79" y="1"/>
                    <a:pt x="1" y="79"/>
                    <a:pt x="1" y="189"/>
                  </a:cubicBezTo>
                  <a:lnTo>
                    <a:pt x="1" y="556"/>
                  </a:lnTo>
                  <a:cubicBezTo>
                    <a:pt x="1" y="658"/>
                    <a:pt x="79" y="744"/>
                    <a:pt x="181" y="744"/>
                  </a:cubicBezTo>
                  <a:cubicBezTo>
                    <a:pt x="282" y="744"/>
                    <a:pt x="368" y="658"/>
                    <a:pt x="368" y="556"/>
                  </a:cubicBezTo>
                  <a:lnTo>
                    <a:pt x="368" y="189"/>
                  </a:lnTo>
                  <a:cubicBezTo>
                    <a:pt x="368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56"/>
            <p:cNvSpPr/>
            <p:nvPr/>
          </p:nvSpPr>
          <p:spPr>
            <a:xfrm>
              <a:off x="6812425" y="1647925"/>
              <a:ext cx="54025" cy="23900"/>
            </a:xfrm>
            <a:custGeom>
              <a:avLst/>
              <a:gdLst/>
              <a:ahLst/>
              <a:cxnLst/>
              <a:rect l="l" t="t" r="r" b="b"/>
              <a:pathLst>
                <a:path w="2161" h="956" extrusionOk="0">
                  <a:moveTo>
                    <a:pt x="2090" y="1"/>
                  </a:moveTo>
                  <a:cubicBezTo>
                    <a:pt x="2059" y="1"/>
                    <a:pt x="2027" y="32"/>
                    <a:pt x="2027" y="71"/>
                  </a:cubicBezTo>
                  <a:cubicBezTo>
                    <a:pt x="2027" y="282"/>
                    <a:pt x="1957" y="454"/>
                    <a:pt x="1801" y="580"/>
                  </a:cubicBezTo>
                  <a:cubicBezTo>
                    <a:pt x="1562" y="774"/>
                    <a:pt x="1174" y="826"/>
                    <a:pt x="827" y="826"/>
                  </a:cubicBezTo>
                  <a:cubicBezTo>
                    <a:pt x="435" y="826"/>
                    <a:pt x="95" y="760"/>
                    <a:pt x="87" y="760"/>
                  </a:cubicBezTo>
                  <a:cubicBezTo>
                    <a:pt x="83" y="759"/>
                    <a:pt x="79" y="758"/>
                    <a:pt x="74" y="758"/>
                  </a:cubicBezTo>
                  <a:cubicBezTo>
                    <a:pt x="46" y="758"/>
                    <a:pt x="16" y="779"/>
                    <a:pt x="9" y="807"/>
                  </a:cubicBezTo>
                  <a:cubicBezTo>
                    <a:pt x="1" y="846"/>
                    <a:pt x="24" y="877"/>
                    <a:pt x="64" y="885"/>
                  </a:cubicBezTo>
                  <a:cubicBezTo>
                    <a:pt x="87" y="893"/>
                    <a:pt x="423" y="955"/>
                    <a:pt x="823" y="955"/>
                  </a:cubicBezTo>
                  <a:cubicBezTo>
                    <a:pt x="1190" y="955"/>
                    <a:pt x="1613" y="900"/>
                    <a:pt x="1887" y="681"/>
                  </a:cubicBezTo>
                  <a:cubicBezTo>
                    <a:pt x="2067" y="533"/>
                    <a:pt x="2161" y="321"/>
                    <a:pt x="2161" y="71"/>
                  </a:cubicBezTo>
                  <a:cubicBezTo>
                    <a:pt x="2161" y="32"/>
                    <a:pt x="2129" y="1"/>
                    <a:pt x="2090" y="1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56"/>
            <p:cNvSpPr/>
            <p:nvPr/>
          </p:nvSpPr>
          <p:spPr>
            <a:xfrm>
              <a:off x="6767050" y="1577200"/>
              <a:ext cx="34075" cy="16400"/>
            </a:xfrm>
            <a:custGeom>
              <a:avLst/>
              <a:gdLst/>
              <a:ahLst/>
              <a:cxnLst/>
              <a:rect l="l" t="t" r="r" b="b"/>
              <a:pathLst>
                <a:path w="1363" h="656" extrusionOk="0">
                  <a:moveTo>
                    <a:pt x="859" y="1"/>
                  </a:moveTo>
                  <a:cubicBezTo>
                    <a:pt x="778" y="1"/>
                    <a:pt x="690" y="11"/>
                    <a:pt x="595" y="36"/>
                  </a:cubicBezTo>
                  <a:cubicBezTo>
                    <a:pt x="306" y="107"/>
                    <a:pt x="110" y="287"/>
                    <a:pt x="55" y="420"/>
                  </a:cubicBezTo>
                  <a:cubicBezTo>
                    <a:pt x="1" y="553"/>
                    <a:pt x="48" y="639"/>
                    <a:pt x="134" y="654"/>
                  </a:cubicBezTo>
                  <a:cubicBezTo>
                    <a:pt x="143" y="655"/>
                    <a:pt x="152" y="656"/>
                    <a:pt x="161" y="656"/>
                  </a:cubicBezTo>
                  <a:cubicBezTo>
                    <a:pt x="241" y="656"/>
                    <a:pt x="332" y="628"/>
                    <a:pt x="423" y="600"/>
                  </a:cubicBezTo>
                  <a:cubicBezTo>
                    <a:pt x="525" y="568"/>
                    <a:pt x="627" y="537"/>
                    <a:pt x="713" y="514"/>
                  </a:cubicBezTo>
                  <a:cubicBezTo>
                    <a:pt x="799" y="490"/>
                    <a:pt x="900" y="467"/>
                    <a:pt x="1010" y="451"/>
                  </a:cubicBezTo>
                  <a:cubicBezTo>
                    <a:pt x="1112" y="428"/>
                    <a:pt x="1213" y="412"/>
                    <a:pt x="1284" y="357"/>
                  </a:cubicBezTo>
                  <a:cubicBezTo>
                    <a:pt x="1354" y="302"/>
                    <a:pt x="1362" y="201"/>
                    <a:pt x="1245" y="115"/>
                  </a:cubicBezTo>
                  <a:cubicBezTo>
                    <a:pt x="1170" y="50"/>
                    <a:pt x="1033" y="1"/>
                    <a:pt x="859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56"/>
            <p:cNvSpPr/>
            <p:nvPr/>
          </p:nvSpPr>
          <p:spPr>
            <a:xfrm>
              <a:off x="6841775" y="1579300"/>
              <a:ext cx="33075" cy="16650"/>
            </a:xfrm>
            <a:custGeom>
              <a:avLst/>
              <a:gdLst/>
              <a:ahLst/>
              <a:cxnLst/>
              <a:rect l="l" t="t" r="r" b="b"/>
              <a:pathLst>
                <a:path w="1323" h="666" extrusionOk="0">
                  <a:moveTo>
                    <a:pt x="471" y="1"/>
                  </a:moveTo>
                  <a:cubicBezTo>
                    <a:pt x="318" y="1"/>
                    <a:pt x="192" y="39"/>
                    <a:pt x="118" y="93"/>
                  </a:cubicBezTo>
                  <a:cubicBezTo>
                    <a:pt x="1" y="171"/>
                    <a:pt x="1" y="273"/>
                    <a:pt x="63" y="328"/>
                  </a:cubicBezTo>
                  <a:cubicBezTo>
                    <a:pt x="134" y="383"/>
                    <a:pt x="235" y="406"/>
                    <a:pt x="329" y="430"/>
                  </a:cubicBezTo>
                  <a:cubicBezTo>
                    <a:pt x="431" y="453"/>
                    <a:pt x="533" y="477"/>
                    <a:pt x="619" y="508"/>
                  </a:cubicBezTo>
                  <a:cubicBezTo>
                    <a:pt x="705" y="531"/>
                    <a:pt x="799" y="563"/>
                    <a:pt x="900" y="602"/>
                  </a:cubicBezTo>
                  <a:cubicBezTo>
                    <a:pt x="986" y="630"/>
                    <a:pt x="1072" y="665"/>
                    <a:pt x="1151" y="665"/>
                  </a:cubicBezTo>
                  <a:cubicBezTo>
                    <a:pt x="1159" y="665"/>
                    <a:pt x="1167" y="665"/>
                    <a:pt x="1174" y="664"/>
                  </a:cubicBezTo>
                  <a:cubicBezTo>
                    <a:pt x="1260" y="656"/>
                    <a:pt x="1323" y="578"/>
                    <a:pt x="1268" y="445"/>
                  </a:cubicBezTo>
                  <a:cubicBezTo>
                    <a:pt x="1221" y="312"/>
                    <a:pt x="1049" y="132"/>
                    <a:pt x="767" y="46"/>
                  </a:cubicBezTo>
                  <a:cubicBezTo>
                    <a:pt x="662" y="14"/>
                    <a:pt x="562" y="1"/>
                    <a:pt x="47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56"/>
            <p:cNvSpPr/>
            <p:nvPr/>
          </p:nvSpPr>
          <p:spPr>
            <a:xfrm>
              <a:off x="6773900" y="1619475"/>
              <a:ext cx="19200" cy="5200"/>
            </a:xfrm>
            <a:custGeom>
              <a:avLst/>
              <a:gdLst/>
              <a:ahLst/>
              <a:cxnLst/>
              <a:rect l="l" t="t" r="r" b="b"/>
              <a:pathLst>
                <a:path w="768" h="208" extrusionOk="0">
                  <a:moveTo>
                    <a:pt x="75" y="0"/>
                  </a:moveTo>
                  <a:cubicBezTo>
                    <a:pt x="53" y="0"/>
                    <a:pt x="31" y="12"/>
                    <a:pt x="16" y="28"/>
                  </a:cubicBezTo>
                  <a:cubicBezTo>
                    <a:pt x="1" y="59"/>
                    <a:pt x="8" y="98"/>
                    <a:pt x="40" y="121"/>
                  </a:cubicBezTo>
                  <a:cubicBezTo>
                    <a:pt x="47" y="129"/>
                    <a:pt x="180" y="208"/>
                    <a:pt x="376" y="208"/>
                  </a:cubicBezTo>
                  <a:cubicBezTo>
                    <a:pt x="478" y="208"/>
                    <a:pt x="595" y="192"/>
                    <a:pt x="728" y="121"/>
                  </a:cubicBezTo>
                  <a:cubicBezTo>
                    <a:pt x="760" y="106"/>
                    <a:pt x="767" y="67"/>
                    <a:pt x="752" y="35"/>
                  </a:cubicBezTo>
                  <a:cubicBezTo>
                    <a:pt x="741" y="14"/>
                    <a:pt x="720" y="1"/>
                    <a:pt x="698" y="1"/>
                  </a:cubicBezTo>
                  <a:cubicBezTo>
                    <a:pt x="687" y="1"/>
                    <a:pt x="676" y="4"/>
                    <a:pt x="666" y="12"/>
                  </a:cubicBezTo>
                  <a:cubicBezTo>
                    <a:pt x="559" y="65"/>
                    <a:pt x="461" y="83"/>
                    <a:pt x="378" y="83"/>
                  </a:cubicBezTo>
                  <a:cubicBezTo>
                    <a:pt x="219" y="83"/>
                    <a:pt x="115" y="17"/>
                    <a:pt x="110" y="12"/>
                  </a:cubicBezTo>
                  <a:cubicBezTo>
                    <a:pt x="99" y="4"/>
                    <a:pt x="87" y="0"/>
                    <a:pt x="75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56"/>
            <p:cNvSpPr/>
            <p:nvPr/>
          </p:nvSpPr>
          <p:spPr>
            <a:xfrm>
              <a:off x="6845100" y="1619475"/>
              <a:ext cx="19200" cy="5200"/>
            </a:xfrm>
            <a:custGeom>
              <a:avLst/>
              <a:gdLst/>
              <a:ahLst/>
              <a:cxnLst/>
              <a:rect l="l" t="t" r="r" b="b"/>
              <a:pathLst>
                <a:path w="768" h="208" extrusionOk="0">
                  <a:moveTo>
                    <a:pt x="76" y="0"/>
                  </a:moveTo>
                  <a:cubicBezTo>
                    <a:pt x="54" y="0"/>
                    <a:pt x="32" y="12"/>
                    <a:pt x="16" y="28"/>
                  </a:cubicBezTo>
                  <a:cubicBezTo>
                    <a:pt x="1" y="59"/>
                    <a:pt x="8" y="98"/>
                    <a:pt x="40" y="121"/>
                  </a:cubicBezTo>
                  <a:cubicBezTo>
                    <a:pt x="48" y="129"/>
                    <a:pt x="173" y="208"/>
                    <a:pt x="376" y="208"/>
                  </a:cubicBezTo>
                  <a:cubicBezTo>
                    <a:pt x="478" y="208"/>
                    <a:pt x="595" y="192"/>
                    <a:pt x="728" y="121"/>
                  </a:cubicBezTo>
                  <a:cubicBezTo>
                    <a:pt x="760" y="106"/>
                    <a:pt x="767" y="67"/>
                    <a:pt x="752" y="35"/>
                  </a:cubicBezTo>
                  <a:cubicBezTo>
                    <a:pt x="741" y="14"/>
                    <a:pt x="720" y="1"/>
                    <a:pt x="698" y="1"/>
                  </a:cubicBezTo>
                  <a:cubicBezTo>
                    <a:pt x="687" y="1"/>
                    <a:pt x="676" y="4"/>
                    <a:pt x="666" y="12"/>
                  </a:cubicBezTo>
                  <a:cubicBezTo>
                    <a:pt x="559" y="65"/>
                    <a:pt x="461" y="83"/>
                    <a:pt x="378" y="83"/>
                  </a:cubicBezTo>
                  <a:cubicBezTo>
                    <a:pt x="219" y="83"/>
                    <a:pt x="115" y="17"/>
                    <a:pt x="110" y="12"/>
                  </a:cubicBezTo>
                  <a:cubicBezTo>
                    <a:pt x="99" y="4"/>
                    <a:pt x="87" y="0"/>
                    <a:pt x="76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56"/>
            <p:cNvSpPr/>
            <p:nvPr/>
          </p:nvSpPr>
          <p:spPr>
            <a:xfrm>
              <a:off x="6802850" y="1589050"/>
              <a:ext cx="26825" cy="61650"/>
            </a:xfrm>
            <a:custGeom>
              <a:avLst/>
              <a:gdLst/>
              <a:ahLst/>
              <a:cxnLst/>
              <a:rect l="l" t="t" r="r" b="b"/>
              <a:pathLst>
                <a:path w="1073" h="2466" extrusionOk="0">
                  <a:moveTo>
                    <a:pt x="666" y="0"/>
                  </a:moveTo>
                  <a:cubicBezTo>
                    <a:pt x="634" y="0"/>
                    <a:pt x="603" y="32"/>
                    <a:pt x="603" y="71"/>
                  </a:cubicBezTo>
                  <a:lnTo>
                    <a:pt x="603" y="971"/>
                  </a:lnTo>
                  <a:cubicBezTo>
                    <a:pt x="603" y="1127"/>
                    <a:pt x="470" y="1260"/>
                    <a:pt x="314" y="1260"/>
                  </a:cubicBezTo>
                  <a:cubicBezTo>
                    <a:pt x="141" y="1260"/>
                    <a:pt x="1" y="1401"/>
                    <a:pt x="1" y="1573"/>
                  </a:cubicBezTo>
                  <a:lnTo>
                    <a:pt x="1" y="1753"/>
                  </a:lnTo>
                  <a:cubicBezTo>
                    <a:pt x="1" y="2144"/>
                    <a:pt x="321" y="2465"/>
                    <a:pt x="713" y="2465"/>
                  </a:cubicBezTo>
                  <a:lnTo>
                    <a:pt x="1010" y="2465"/>
                  </a:lnTo>
                  <a:cubicBezTo>
                    <a:pt x="1041" y="2465"/>
                    <a:pt x="1073" y="2434"/>
                    <a:pt x="1073" y="2395"/>
                  </a:cubicBezTo>
                  <a:cubicBezTo>
                    <a:pt x="1073" y="2363"/>
                    <a:pt x="1041" y="2332"/>
                    <a:pt x="1010" y="2332"/>
                  </a:cubicBezTo>
                  <a:lnTo>
                    <a:pt x="713" y="2332"/>
                  </a:lnTo>
                  <a:cubicBezTo>
                    <a:pt x="392" y="2332"/>
                    <a:pt x="134" y="2074"/>
                    <a:pt x="134" y="1753"/>
                  </a:cubicBezTo>
                  <a:lnTo>
                    <a:pt x="134" y="1573"/>
                  </a:lnTo>
                  <a:cubicBezTo>
                    <a:pt x="134" y="1471"/>
                    <a:pt x="212" y="1393"/>
                    <a:pt x="314" y="1393"/>
                  </a:cubicBezTo>
                  <a:cubicBezTo>
                    <a:pt x="548" y="1393"/>
                    <a:pt x="736" y="1205"/>
                    <a:pt x="736" y="971"/>
                  </a:cubicBezTo>
                  <a:lnTo>
                    <a:pt x="736" y="71"/>
                  </a:lnTo>
                  <a:cubicBezTo>
                    <a:pt x="736" y="32"/>
                    <a:pt x="705" y="0"/>
                    <a:pt x="666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56"/>
            <p:cNvSpPr/>
            <p:nvPr/>
          </p:nvSpPr>
          <p:spPr>
            <a:xfrm>
              <a:off x="6732425" y="1627200"/>
              <a:ext cx="6675" cy="33475"/>
            </a:xfrm>
            <a:custGeom>
              <a:avLst/>
              <a:gdLst/>
              <a:ahLst/>
              <a:cxnLst/>
              <a:rect l="l" t="t" r="r" b="b"/>
              <a:pathLst>
                <a:path w="267" h="1339" extrusionOk="0">
                  <a:moveTo>
                    <a:pt x="134" y="0"/>
                  </a:moveTo>
                  <a:cubicBezTo>
                    <a:pt x="56" y="0"/>
                    <a:pt x="1" y="55"/>
                    <a:pt x="1" y="133"/>
                  </a:cubicBezTo>
                  <a:lnTo>
                    <a:pt x="1" y="1213"/>
                  </a:lnTo>
                  <a:cubicBezTo>
                    <a:pt x="1" y="1283"/>
                    <a:pt x="56" y="1338"/>
                    <a:pt x="134" y="1338"/>
                  </a:cubicBezTo>
                  <a:lnTo>
                    <a:pt x="142" y="1338"/>
                  </a:lnTo>
                  <a:cubicBezTo>
                    <a:pt x="212" y="1338"/>
                    <a:pt x="267" y="1283"/>
                    <a:pt x="267" y="1213"/>
                  </a:cubicBezTo>
                  <a:lnTo>
                    <a:pt x="267" y="133"/>
                  </a:lnTo>
                  <a:cubicBezTo>
                    <a:pt x="267" y="55"/>
                    <a:pt x="212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56"/>
            <p:cNvSpPr/>
            <p:nvPr/>
          </p:nvSpPr>
          <p:spPr>
            <a:xfrm>
              <a:off x="6910250" y="1627200"/>
              <a:ext cx="6675" cy="33475"/>
            </a:xfrm>
            <a:custGeom>
              <a:avLst/>
              <a:gdLst/>
              <a:ahLst/>
              <a:cxnLst/>
              <a:rect l="l" t="t" r="r" b="b"/>
              <a:pathLst>
                <a:path w="267" h="1339" extrusionOk="0">
                  <a:moveTo>
                    <a:pt x="125" y="0"/>
                  </a:moveTo>
                  <a:cubicBezTo>
                    <a:pt x="55" y="0"/>
                    <a:pt x="0" y="55"/>
                    <a:pt x="0" y="133"/>
                  </a:cubicBezTo>
                  <a:lnTo>
                    <a:pt x="0" y="1213"/>
                  </a:lnTo>
                  <a:cubicBezTo>
                    <a:pt x="0" y="1283"/>
                    <a:pt x="55" y="1338"/>
                    <a:pt x="125" y="1338"/>
                  </a:cubicBezTo>
                  <a:lnTo>
                    <a:pt x="133" y="1338"/>
                  </a:lnTo>
                  <a:cubicBezTo>
                    <a:pt x="204" y="1338"/>
                    <a:pt x="266" y="1283"/>
                    <a:pt x="266" y="1213"/>
                  </a:cubicBezTo>
                  <a:lnTo>
                    <a:pt x="266" y="133"/>
                  </a:lnTo>
                  <a:cubicBezTo>
                    <a:pt x="266" y="55"/>
                    <a:pt x="204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273C097-BAEC-A0BE-AB62-7E9129ED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733" y="436888"/>
            <a:ext cx="8413209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96"/>
      </p:ext>
    </p:extLst>
  </p:cSld>
  <p:clrMapOvr>
    <a:masterClrMapping/>
  </p:clrMapOvr>
</p:sld>
</file>

<file path=ppt/theme/theme1.xml><?xml version="1.0" encoding="utf-8"?>
<a:theme xmlns:a="http://schemas.openxmlformats.org/drawingml/2006/main" name="Family Center by Slidesgo">
  <a:themeElements>
    <a:clrScheme name="Simple Light">
      <a:dk1>
        <a:srgbClr val="5571A7"/>
      </a:dk1>
      <a:lt1>
        <a:srgbClr val="FAECE3"/>
      </a:lt1>
      <a:dk2>
        <a:srgbClr val="813E3B"/>
      </a:dk2>
      <a:lt2>
        <a:srgbClr val="FF8687"/>
      </a:lt2>
      <a:accent1>
        <a:srgbClr val="FFA79B"/>
      </a:accent1>
      <a:accent2>
        <a:srgbClr val="213864"/>
      </a:accent2>
      <a:accent3>
        <a:srgbClr val="B14545"/>
      </a:accent3>
      <a:accent4>
        <a:srgbClr val="FFFFFF"/>
      </a:accent4>
      <a:accent5>
        <a:srgbClr val="FF8E77"/>
      </a:accent5>
      <a:accent6>
        <a:srgbClr val="A15631"/>
      </a:accent6>
      <a:hlink>
        <a:srgbClr val="5571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4778</TotalTime>
  <Words>277</Words>
  <Application>Microsoft Office PowerPoint</Application>
  <PresentationFormat>Widescreen</PresentationFormat>
  <Paragraphs>25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Cambria</vt:lpstr>
      <vt:lpstr>UTM Avo</vt:lpstr>
      <vt:lpstr>UTM Gradoo</vt:lpstr>
      <vt:lpstr>Arial</vt:lpstr>
      <vt:lpstr>UTM Showcard</vt:lpstr>
      <vt:lpstr>Calibri</vt:lpstr>
      <vt:lpstr>思源黑体 CN Bold</vt:lpstr>
      <vt:lpstr>Family Center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Our Center</vt:lpstr>
      <vt:lpstr>PowerPoint Presentation</vt:lpstr>
    </vt:vector>
  </TitlesOfParts>
  <Manager>TTXM12</Manager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TTXM12</dc:title>
  <dc:subject>Tự nhiên và xã hội</dc:subject>
  <dc:creator>Cảm Nguyễn</dc:creator>
  <cp:keywords>Măng Non Team</cp:keywords>
  <dc:description>Măng Non Team</dc:description>
  <cp:lastModifiedBy>Administrator</cp:lastModifiedBy>
  <cp:revision>24</cp:revision>
  <dcterms:created xsi:type="dcterms:W3CDTF">2022-08-24T02:05:07Z</dcterms:created>
  <dcterms:modified xsi:type="dcterms:W3CDTF">2025-10-10T16:38:52Z</dcterms:modified>
  <cp:category>Măng Non Team;TTXM12</cp:category>
  <cp:version>TTXM12</cp:version>
</cp:coreProperties>
</file>