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681" r:id="rId4"/>
  </p:sldMasterIdLst>
  <p:notesMasterIdLst>
    <p:notesMasterId r:id="rId11"/>
  </p:notesMasterIdLst>
  <p:sldIdLst>
    <p:sldId id="257" r:id="rId5"/>
    <p:sldId id="462" r:id="rId6"/>
    <p:sldId id="463" r:id="rId7"/>
    <p:sldId id="465" r:id="rId8"/>
    <p:sldId id="466" r:id="rId9"/>
    <p:sldId id="4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33" d="100"/>
          <a:sy n="33" d="100"/>
        </p:scale>
        <p:origin x="2606" y="11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1T19:42:18.823" idx="1">
    <p:pos x="4032" y="-1256"/>
    <p:text>Tải thêm nhiều temp, game miễn phí tại https://www.facebook.com/nkpowerskills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63E2-1B04-4379-93CF-09BBA40A4790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B5C8-6D79-4602-9868-B3420206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42C9-4DC3-4290-A1B8-1B11E0EB8A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9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6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6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6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22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0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9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4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7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9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3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1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7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2025/12/4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1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2025/12/4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2025/12/4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6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CD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46449" y="2413337"/>
            <a:ext cx="1103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dirty="0" err="1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Bài</a:t>
            </a:r>
            <a:r>
              <a:rPr lang="en-US" altLang="zh-CN" sz="6000" dirty="0">
                <a:solidFill>
                  <a:srgbClr val="0070C0"/>
                </a:solidFill>
                <a:latin typeface="SVN-Chalkboard The Best" panose="00000500000000000000" pitchFamily="2" charset="0"/>
                <a:ea typeface="印品黑体" panose="00000500000000000000" pitchFamily="2" charset="-122"/>
              </a:rPr>
              <a:t> 14: NGHĨ NHANH, LÀM GIỎI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Chalkboard The Best" panose="00000500000000000000" pitchFamily="2" charset="0"/>
              <a:ea typeface="印品黑体" panose="00000500000000000000" pitchFamily="2" charset="-122"/>
            </a:endParaRPr>
          </a:p>
        </p:txBody>
      </p:sp>
      <p:sp>
        <p:nvSpPr>
          <p:cNvPr id="6" name="origami-airplane_16261"/>
          <p:cNvSpPr>
            <a:spLocks noChangeAspect="1"/>
          </p:cNvSpPr>
          <p:nvPr/>
        </p:nvSpPr>
        <p:spPr bwMode="auto">
          <a:xfrm>
            <a:off x="10399407" y="990425"/>
            <a:ext cx="495677" cy="462228"/>
          </a:xfrm>
          <a:custGeom>
            <a:avLst/>
            <a:gdLst>
              <a:gd name="connsiteX0" fmla="*/ 38100 w 326027"/>
              <a:gd name="connsiteY0" fmla="*/ 63500 h 304027"/>
              <a:gd name="connsiteX1" fmla="*/ 70572 w 326027"/>
              <a:gd name="connsiteY1" fmla="*/ 155651 h 304027"/>
              <a:gd name="connsiteX2" fmla="*/ 101745 w 326027"/>
              <a:gd name="connsiteY2" fmla="*/ 255588 h 304027"/>
              <a:gd name="connsiteX3" fmla="*/ 138113 w 326027"/>
              <a:gd name="connsiteY3" fmla="*/ 180311 h 304027"/>
              <a:gd name="connsiteX4" fmla="*/ 38100 w 326027"/>
              <a:gd name="connsiteY4" fmla="*/ 63500 h 304027"/>
              <a:gd name="connsiteX5" fmla="*/ 42863 w 326027"/>
              <a:gd name="connsiteY5" fmla="*/ 33338 h 304027"/>
              <a:gd name="connsiteX6" fmla="*/ 159237 w 326027"/>
              <a:gd name="connsiteY6" fmla="*/ 167557 h 304027"/>
              <a:gd name="connsiteX7" fmla="*/ 161823 w 326027"/>
              <a:gd name="connsiteY7" fmla="*/ 170138 h 304027"/>
              <a:gd name="connsiteX8" fmla="*/ 163117 w 326027"/>
              <a:gd name="connsiteY8" fmla="*/ 171428 h 304027"/>
              <a:gd name="connsiteX9" fmla="*/ 198029 w 326027"/>
              <a:gd name="connsiteY9" fmla="*/ 212726 h 304027"/>
              <a:gd name="connsiteX10" fmla="*/ 203201 w 326027"/>
              <a:gd name="connsiteY10" fmla="*/ 114644 h 304027"/>
              <a:gd name="connsiteX11" fmla="*/ 111395 w 326027"/>
              <a:gd name="connsiteY11" fmla="*/ 64312 h 304027"/>
              <a:gd name="connsiteX12" fmla="*/ 42863 w 326027"/>
              <a:gd name="connsiteY12" fmla="*/ 33338 h 304027"/>
              <a:gd name="connsiteX13" fmla="*/ 95250 w 326027"/>
              <a:gd name="connsiteY13" fmla="*/ 28575 h 304027"/>
              <a:gd name="connsiteX14" fmla="*/ 123707 w 326027"/>
              <a:gd name="connsiteY14" fmla="*/ 43127 h 304027"/>
              <a:gd name="connsiteX15" fmla="*/ 211667 w 326027"/>
              <a:gd name="connsiteY15" fmla="*/ 92075 h 304027"/>
              <a:gd name="connsiteX16" fmla="*/ 269875 w 326027"/>
              <a:gd name="connsiteY16" fmla="*/ 62971 h 304027"/>
              <a:gd name="connsiteX17" fmla="*/ 171568 w 326027"/>
              <a:gd name="connsiteY17" fmla="*/ 39159 h 304027"/>
              <a:gd name="connsiteX18" fmla="*/ 95250 w 326027"/>
              <a:gd name="connsiteY18" fmla="*/ 28575 h 304027"/>
              <a:gd name="connsiteX19" fmla="*/ 15539 w 326027"/>
              <a:gd name="connsiteY19" fmla="*/ 0 h 304027"/>
              <a:gd name="connsiteX20" fmla="*/ 104887 w 326027"/>
              <a:gd name="connsiteY20" fmla="*/ 7789 h 304027"/>
              <a:gd name="connsiteX21" fmla="*/ 186466 w 326027"/>
              <a:gd name="connsiteY21" fmla="*/ 18175 h 304027"/>
              <a:gd name="connsiteX22" fmla="*/ 319841 w 326027"/>
              <a:gd name="connsiteY22" fmla="*/ 55825 h 304027"/>
              <a:gd name="connsiteX23" fmla="*/ 317251 w 326027"/>
              <a:gd name="connsiteY23" fmla="*/ 77896 h 304027"/>
              <a:gd name="connsiteX24" fmla="*/ 227903 w 326027"/>
              <a:gd name="connsiteY24" fmla="*/ 109054 h 304027"/>
              <a:gd name="connsiteX25" fmla="*/ 217544 w 326027"/>
              <a:gd name="connsiteY25" fmla="*/ 244072 h 304027"/>
              <a:gd name="connsiteX26" fmla="*/ 196825 w 326027"/>
              <a:gd name="connsiteY26" fmla="*/ 249265 h 304027"/>
              <a:gd name="connsiteX27" fmla="*/ 154093 w 326027"/>
              <a:gd name="connsiteY27" fmla="*/ 198633 h 304027"/>
              <a:gd name="connsiteX28" fmla="*/ 116541 w 326027"/>
              <a:gd name="connsiteY28" fmla="*/ 294704 h 304027"/>
              <a:gd name="connsiteX29" fmla="*/ 94528 w 326027"/>
              <a:gd name="connsiteY29" fmla="*/ 298599 h 304027"/>
              <a:gd name="connsiteX30" fmla="*/ 49206 w 326027"/>
              <a:gd name="connsiteY30" fmla="*/ 172668 h 304027"/>
              <a:gd name="connsiteX31" fmla="*/ 0 w 326027"/>
              <a:gd name="connsiteY31" fmla="*/ 19474 h 304027"/>
              <a:gd name="connsiteX32" fmla="*/ 0 w 326027"/>
              <a:gd name="connsiteY32" fmla="*/ 18175 h 304027"/>
              <a:gd name="connsiteX33" fmla="*/ 0 w 326027"/>
              <a:gd name="connsiteY33" fmla="*/ 16877 h 304027"/>
              <a:gd name="connsiteX34" fmla="*/ 0 w 326027"/>
              <a:gd name="connsiteY34" fmla="*/ 15579 h 304027"/>
              <a:gd name="connsiteX35" fmla="*/ 0 w 326027"/>
              <a:gd name="connsiteY35" fmla="*/ 14281 h 304027"/>
              <a:gd name="connsiteX36" fmla="*/ 0 w 326027"/>
              <a:gd name="connsiteY36" fmla="*/ 12982 h 304027"/>
              <a:gd name="connsiteX37" fmla="*/ 1295 w 326027"/>
              <a:gd name="connsiteY37" fmla="*/ 12982 h 304027"/>
              <a:gd name="connsiteX38" fmla="*/ 1295 w 326027"/>
              <a:gd name="connsiteY38" fmla="*/ 11684 h 304027"/>
              <a:gd name="connsiteX39" fmla="*/ 3885 w 326027"/>
              <a:gd name="connsiteY39" fmla="*/ 6491 h 304027"/>
              <a:gd name="connsiteX40" fmla="*/ 15539 w 326027"/>
              <a:gd name="connsiteY40" fmla="*/ 0 h 30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6027" h="304027">
                <a:moveTo>
                  <a:pt x="38100" y="63500"/>
                </a:moveTo>
                <a:cubicBezTo>
                  <a:pt x="47192" y="94650"/>
                  <a:pt x="58882" y="124501"/>
                  <a:pt x="70572" y="155651"/>
                </a:cubicBezTo>
                <a:cubicBezTo>
                  <a:pt x="82262" y="188098"/>
                  <a:pt x="88756" y="223141"/>
                  <a:pt x="101745" y="255588"/>
                </a:cubicBezTo>
                <a:cubicBezTo>
                  <a:pt x="110837" y="228333"/>
                  <a:pt x="122527" y="203673"/>
                  <a:pt x="138113" y="180311"/>
                </a:cubicBezTo>
                <a:cubicBezTo>
                  <a:pt x="99147" y="145267"/>
                  <a:pt x="70572" y="103735"/>
                  <a:pt x="38100" y="63500"/>
                </a:cubicBezTo>
                <a:close/>
                <a:moveTo>
                  <a:pt x="42863" y="33338"/>
                </a:moveTo>
                <a:cubicBezTo>
                  <a:pt x="81654" y="78508"/>
                  <a:pt x="113981" y="128840"/>
                  <a:pt x="159237" y="167557"/>
                </a:cubicBezTo>
                <a:cubicBezTo>
                  <a:pt x="159237" y="168847"/>
                  <a:pt x="160530" y="168847"/>
                  <a:pt x="161823" y="170138"/>
                </a:cubicBezTo>
                <a:cubicBezTo>
                  <a:pt x="161823" y="171428"/>
                  <a:pt x="161823" y="171428"/>
                  <a:pt x="163117" y="171428"/>
                </a:cubicBezTo>
                <a:cubicBezTo>
                  <a:pt x="174754" y="185624"/>
                  <a:pt x="186391" y="198530"/>
                  <a:pt x="198029" y="212726"/>
                </a:cubicBezTo>
                <a:cubicBezTo>
                  <a:pt x="203201" y="180462"/>
                  <a:pt x="201908" y="148198"/>
                  <a:pt x="203201" y="114644"/>
                </a:cubicBezTo>
                <a:cubicBezTo>
                  <a:pt x="173461" y="97866"/>
                  <a:pt x="142428" y="81089"/>
                  <a:pt x="111395" y="64312"/>
                </a:cubicBezTo>
                <a:cubicBezTo>
                  <a:pt x="90706" y="53987"/>
                  <a:pt x="67431" y="42372"/>
                  <a:pt x="42863" y="33338"/>
                </a:cubicBezTo>
                <a:close/>
                <a:moveTo>
                  <a:pt x="95250" y="28575"/>
                </a:moveTo>
                <a:cubicBezTo>
                  <a:pt x="105598" y="32544"/>
                  <a:pt x="114653" y="37836"/>
                  <a:pt x="123707" y="43127"/>
                </a:cubicBezTo>
                <a:cubicBezTo>
                  <a:pt x="153458" y="60325"/>
                  <a:pt x="183209" y="74877"/>
                  <a:pt x="211667" y="92075"/>
                </a:cubicBezTo>
                <a:cubicBezTo>
                  <a:pt x="225895" y="74877"/>
                  <a:pt x="247885" y="68263"/>
                  <a:pt x="269875" y="62971"/>
                </a:cubicBezTo>
                <a:cubicBezTo>
                  <a:pt x="237537" y="53711"/>
                  <a:pt x="203906" y="45773"/>
                  <a:pt x="171568" y="39159"/>
                </a:cubicBezTo>
                <a:cubicBezTo>
                  <a:pt x="146991" y="33867"/>
                  <a:pt x="121120" y="29898"/>
                  <a:pt x="95250" y="28575"/>
                </a:cubicBezTo>
                <a:close/>
                <a:moveTo>
                  <a:pt x="15539" y="0"/>
                </a:moveTo>
                <a:cubicBezTo>
                  <a:pt x="45322" y="0"/>
                  <a:pt x="75104" y="3895"/>
                  <a:pt x="104887" y="7789"/>
                </a:cubicBezTo>
                <a:cubicBezTo>
                  <a:pt x="132080" y="10386"/>
                  <a:pt x="159273" y="10386"/>
                  <a:pt x="186466" y="18175"/>
                </a:cubicBezTo>
                <a:cubicBezTo>
                  <a:pt x="231787" y="28561"/>
                  <a:pt x="278404" y="37650"/>
                  <a:pt x="319841" y="55825"/>
                </a:cubicBezTo>
                <a:cubicBezTo>
                  <a:pt x="330200" y="59720"/>
                  <a:pt x="326315" y="75299"/>
                  <a:pt x="317251" y="77896"/>
                </a:cubicBezTo>
                <a:cubicBezTo>
                  <a:pt x="291353" y="84387"/>
                  <a:pt x="244736" y="84387"/>
                  <a:pt x="227903" y="109054"/>
                </a:cubicBezTo>
                <a:cubicBezTo>
                  <a:pt x="225313" y="154492"/>
                  <a:pt x="227903" y="199931"/>
                  <a:pt x="217544" y="244072"/>
                </a:cubicBezTo>
                <a:cubicBezTo>
                  <a:pt x="216249" y="251862"/>
                  <a:pt x="203300" y="257055"/>
                  <a:pt x="196825" y="249265"/>
                </a:cubicBezTo>
                <a:cubicBezTo>
                  <a:pt x="183876" y="232388"/>
                  <a:pt x="168337" y="215510"/>
                  <a:pt x="154093" y="198633"/>
                </a:cubicBezTo>
                <a:cubicBezTo>
                  <a:pt x="134670" y="228493"/>
                  <a:pt x="123016" y="260949"/>
                  <a:pt x="116541" y="294704"/>
                </a:cubicBezTo>
                <a:cubicBezTo>
                  <a:pt x="115246" y="306388"/>
                  <a:pt x="99707" y="306388"/>
                  <a:pt x="94528" y="298599"/>
                </a:cubicBezTo>
                <a:cubicBezTo>
                  <a:pt x="72515" y="259651"/>
                  <a:pt x="64745" y="214212"/>
                  <a:pt x="49206" y="172668"/>
                </a:cubicBezTo>
                <a:cubicBezTo>
                  <a:pt x="31078" y="122036"/>
                  <a:pt x="10359" y="72702"/>
                  <a:pt x="0" y="19474"/>
                </a:cubicBezTo>
                <a:cubicBezTo>
                  <a:pt x="0" y="19474"/>
                  <a:pt x="0" y="18175"/>
                  <a:pt x="0" y="18175"/>
                </a:cubicBezTo>
                <a:cubicBezTo>
                  <a:pt x="0" y="18175"/>
                  <a:pt x="0" y="16877"/>
                  <a:pt x="0" y="16877"/>
                </a:cubicBezTo>
                <a:cubicBezTo>
                  <a:pt x="0" y="16877"/>
                  <a:pt x="0" y="16877"/>
                  <a:pt x="0" y="15579"/>
                </a:cubicBezTo>
                <a:cubicBezTo>
                  <a:pt x="0" y="15579"/>
                  <a:pt x="0" y="15579"/>
                  <a:pt x="0" y="14281"/>
                </a:cubicBezTo>
                <a:cubicBezTo>
                  <a:pt x="0" y="14281"/>
                  <a:pt x="0" y="14281"/>
                  <a:pt x="0" y="12982"/>
                </a:cubicBezTo>
                <a:cubicBezTo>
                  <a:pt x="0" y="12982"/>
                  <a:pt x="0" y="12982"/>
                  <a:pt x="1295" y="12982"/>
                </a:cubicBezTo>
                <a:cubicBezTo>
                  <a:pt x="1295" y="11684"/>
                  <a:pt x="1295" y="11684"/>
                  <a:pt x="1295" y="11684"/>
                </a:cubicBezTo>
                <a:cubicBezTo>
                  <a:pt x="1295" y="10386"/>
                  <a:pt x="2590" y="7789"/>
                  <a:pt x="3885" y="6491"/>
                </a:cubicBezTo>
                <a:cubicBezTo>
                  <a:pt x="6475" y="2596"/>
                  <a:pt x="9064" y="0"/>
                  <a:pt x="15539" y="0"/>
                </a:cubicBezTo>
                <a:close/>
              </a:path>
            </a:pathLst>
          </a:custGeom>
          <a:solidFill>
            <a:srgbClr val="E27156"/>
          </a:solidFill>
          <a:ln>
            <a:noFill/>
          </a:ln>
        </p:spPr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676540"/>
            <a:ext cx="6897063" cy="128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6540"/>
            <a:ext cx="6897063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98009-1DB6-2A92-2B16-FCB36C933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54" y="409439"/>
            <a:ext cx="10442352" cy="594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60982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</a:rPr>
              <a:t>Trong </a:t>
            </a:r>
            <a:r>
              <a:rPr lang="en-US" sz="4000" dirty="0" err="1">
                <a:latin typeface="Calibri" panose="020F0502020204030204" pitchFamily="34" charset="0"/>
              </a:rPr>
              <a:t>cuộc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sống</a:t>
            </a:r>
            <a:r>
              <a:rPr lang="en-US" sz="4000" dirty="0">
                <a:latin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đã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gặp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tình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huống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bất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ngờ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chưa</a:t>
            </a:r>
            <a:r>
              <a:rPr lang="en-US" sz="4000" dirty="0">
                <a:latin typeface="Calibri" panose="020F0502020204030204" pitchFamily="34" charset="0"/>
              </a:rPr>
              <a:t>? </a:t>
            </a:r>
            <a:r>
              <a:rPr lang="en-US" sz="4000" dirty="0" err="1">
                <a:latin typeface="Calibri" panose="020F0502020204030204" pitchFamily="34" charset="0"/>
              </a:rPr>
              <a:t>Hãy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kể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nghe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nhé</a:t>
            </a:r>
            <a:r>
              <a:rPr lang="en-US" sz="4000" dirty="0"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FF3739-CCB8-4743-83A6-75544B678A33}"/>
              </a:ext>
            </a:extLst>
          </p:cNvPr>
          <p:cNvSpPr txBox="1"/>
          <p:nvPr/>
        </p:nvSpPr>
        <p:spPr>
          <a:xfrm>
            <a:off x="4136571" y="195943"/>
            <a:ext cx="523602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2.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Xử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lý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tình</a:t>
            </a:r>
            <a:r>
              <a:rPr lang="en-US" sz="4000" dirty="0"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4000" dirty="0" err="1">
                <a:highlight>
                  <a:srgbClr val="FFFF00"/>
                </a:highlight>
                <a:latin typeface="Calibri" panose="020F0502020204030204" pitchFamily="34" charset="0"/>
              </a:rPr>
              <a:t>huống</a:t>
            </a:r>
            <a:endParaRPr lang="en-US" sz="4000" dirty="0">
              <a:highlight>
                <a:srgbClr val="FFFF00"/>
              </a:highlight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A12103-CB53-4DE6-8E3B-BA73B0A42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73" y="1516516"/>
            <a:ext cx="3550784" cy="3284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AA13D5-636B-404D-9125-92C89C8DB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909" y="1532566"/>
            <a:ext cx="3939079" cy="3268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40E40B-9BA1-45AC-AD5E-B5B60EA88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0840" y="1532566"/>
            <a:ext cx="3137209" cy="30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</a:rPr>
              <a:t>Trong cuộc sống xảy ra nhiều tình huống bất ngờ nhưng có thể xử lí rất đơn giản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</a:rPr>
              <a:t>mà em cũng làm được.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2873292" y="1703522"/>
            <a:ext cx="760498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10000" dirty="0" err="1">
                <a:solidFill>
                  <a:srgbClr val="FF0000"/>
                </a:solidFill>
                <a:latin typeface="UTM Avo" charset="0"/>
              </a:rPr>
              <a:t>HẸN</a:t>
            </a:r>
            <a:r>
              <a:rPr lang="en-US" sz="10000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Avo" charset="0"/>
              </a:rPr>
              <a:t>GẶP</a:t>
            </a:r>
            <a:r>
              <a:rPr lang="en-US" sz="10000" dirty="0">
                <a:solidFill>
                  <a:srgbClr val="FF0000"/>
                </a:solidFill>
                <a:latin typeface="UTM Avo" charset="0"/>
              </a:rPr>
              <a:t> </a:t>
            </a:r>
            <a:r>
              <a:rPr lang="en-US" sz="10000" dirty="0" err="1">
                <a:solidFill>
                  <a:srgbClr val="FF0000"/>
                </a:solidFill>
                <a:latin typeface="UTM Avo" charset="0"/>
              </a:rPr>
              <a:t>LẠI</a:t>
            </a:r>
            <a:endParaRPr lang="en-US" sz="10000" dirty="0">
              <a:solidFill>
                <a:srgbClr val="FF0000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418AB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69</Words>
  <Application>Microsoft Office PowerPoint</Application>
  <PresentationFormat>Widescreen</PresentationFormat>
  <Paragraphs>6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Calibri Light</vt:lpstr>
      <vt:lpstr>SVN-Chalkboard The Best</vt:lpstr>
      <vt:lpstr>UTM Avo</vt:lpstr>
      <vt:lpstr>印品黑体</vt:lpstr>
      <vt:lpstr>1_Office 主题​​</vt:lpstr>
      <vt:lpstr>包图主题2</vt:lpstr>
      <vt:lpstr>9_www.33ppt.com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asus</cp:lastModifiedBy>
  <cp:revision>14</cp:revision>
  <dcterms:created xsi:type="dcterms:W3CDTF">2021-06-13T14:47:31Z</dcterms:created>
  <dcterms:modified xsi:type="dcterms:W3CDTF">2025-12-04T15:45:36Z</dcterms:modified>
</cp:coreProperties>
</file>