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8" r:id="rId3"/>
    <p:sldMasterId id="2147483692" r:id="rId4"/>
    <p:sldMasterId id="2147483704" r:id="rId5"/>
  </p:sldMasterIdLst>
  <p:notesMasterIdLst>
    <p:notesMasterId r:id="rId16"/>
  </p:notesMasterIdLst>
  <p:sldIdLst>
    <p:sldId id="2901" r:id="rId6"/>
    <p:sldId id="2904" r:id="rId7"/>
    <p:sldId id="260" r:id="rId8"/>
    <p:sldId id="324" r:id="rId9"/>
    <p:sldId id="2905" r:id="rId10"/>
    <p:sldId id="2907" r:id="rId11"/>
    <p:sldId id="2909" r:id="rId12"/>
    <p:sldId id="2910" r:id="rId13"/>
    <p:sldId id="2911" r:id="rId14"/>
    <p:sldId id="4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B2820-42D5-477D-A42B-5F0CF537171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2FD73-8F50-4155-868E-D5098885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3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3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98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30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2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4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2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99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6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28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38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5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40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53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5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0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26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88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0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6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31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1063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157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9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3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81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9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97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4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4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4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41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4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47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5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78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8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8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378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57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690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1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50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87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9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8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31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8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00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1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"/>
            <a:ext cx="12192000" cy="69031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44537" y="97654"/>
            <a:ext cx="5825714" cy="8752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Chủ</a:t>
            </a:r>
            <a:r>
              <a:rPr lang="en-US" altLang="zh-CN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đề</a:t>
            </a:r>
            <a:r>
              <a:rPr lang="en-US" altLang="zh-CN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: </a:t>
            </a:r>
            <a:r>
              <a:rPr lang="en-US" altLang="zh-CN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Tự</a:t>
            </a:r>
            <a:r>
              <a:rPr lang="en-US" altLang="zh-CN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phục</a:t>
            </a:r>
            <a:r>
              <a:rPr lang="en-US" altLang="zh-CN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vụ</a:t>
            </a:r>
            <a:r>
              <a:rPr lang="en-US" altLang="zh-CN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bản</a:t>
            </a:r>
            <a:r>
              <a:rPr lang="en-US" altLang="zh-CN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thân</a:t>
            </a:r>
            <a:endParaRPr lang="zh-CN" altLang="en-US" sz="3600" dirty="0">
              <a:solidFill>
                <a:prstClr val="white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140F4-5040-43D1-A685-C54D3B6FFD7B}"/>
              </a:ext>
            </a:extLst>
          </p:cNvPr>
          <p:cNvSpPr txBox="1"/>
          <p:nvPr/>
        </p:nvSpPr>
        <p:spPr>
          <a:xfrm>
            <a:off x="1935332" y="1384917"/>
            <a:ext cx="8389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13: </a:t>
            </a:r>
            <a:r>
              <a:rPr lang="en-US"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6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7D0654-5641-4822-85FE-144FEFB65E61}"/>
              </a:ext>
            </a:extLst>
          </p:cNvPr>
          <p:cNvSpPr/>
          <p:nvPr/>
        </p:nvSpPr>
        <p:spPr>
          <a:xfrm>
            <a:off x="399495" y="194294"/>
            <a:ext cx="1080412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</a:rPr>
              <a:t>Kể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về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những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việc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em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nên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tự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làm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để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phục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vụ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bản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thân</a:t>
            </a:r>
            <a:r>
              <a:rPr lang="en-US" sz="3600" dirty="0">
                <a:solidFill>
                  <a:prstClr val="white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0A7A5D-663E-49B7-B60F-8F75A2FC8654}"/>
              </a:ext>
            </a:extLst>
          </p:cNvPr>
          <p:cNvSpPr txBox="1"/>
          <p:nvPr/>
        </p:nvSpPr>
        <p:spPr>
          <a:xfrm>
            <a:off x="1402672" y="1358283"/>
            <a:ext cx="8487052" cy="1580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A9535-16BB-446C-8BCA-FC9AA0C4A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1593125"/>
            <a:ext cx="3861277" cy="3048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118ACD-C2EB-43E9-A6AA-F87EFA4F3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17" y="1593125"/>
            <a:ext cx="3581390" cy="2897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E91F10-9E4D-4FEA-8DF9-2AEFA3DC3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888" y="1713020"/>
            <a:ext cx="3450718" cy="2450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03A22B-5EC2-42DE-9F2A-863D4813C9AA}"/>
              </a:ext>
            </a:extLst>
          </p:cNvPr>
          <p:cNvSpPr txBox="1"/>
          <p:nvPr/>
        </p:nvSpPr>
        <p:spPr>
          <a:xfrm>
            <a:off x="9339309" y="4163997"/>
            <a:ext cx="138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tắm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5285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7D0654-5641-4822-85FE-144FEFB65E61}"/>
              </a:ext>
            </a:extLst>
          </p:cNvPr>
          <p:cNvSpPr/>
          <p:nvPr/>
        </p:nvSpPr>
        <p:spPr>
          <a:xfrm>
            <a:off x="3897297" y="194294"/>
            <a:ext cx="3947664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0A7A5D-663E-49B7-B60F-8F75A2FC8654}"/>
              </a:ext>
            </a:extLst>
          </p:cNvPr>
          <p:cNvSpPr txBox="1"/>
          <p:nvPr/>
        </p:nvSpPr>
        <p:spPr>
          <a:xfrm>
            <a:off x="1402672" y="1358283"/>
            <a:ext cx="8487052" cy="1580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6ED00-BEBE-4B1C-AEB6-237EFDA26AB1}"/>
              </a:ext>
            </a:extLst>
          </p:cNvPr>
          <p:cNvSpPr txBox="1"/>
          <p:nvPr/>
        </p:nvSpPr>
        <p:spPr>
          <a:xfrm>
            <a:off x="1086148" y="1994515"/>
            <a:ext cx="10555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00"/>
                </a:solidFill>
                <a:effectLst/>
              </a:rPr>
              <a:t>Em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đã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lớn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em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nên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tự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làm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những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việc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vừa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sức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để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tự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phục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vụ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cho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mình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. </a:t>
            </a:r>
            <a:endParaRPr lang="en-US" sz="4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20ED01B-3F37-410E-B3D4-61B3899F076B}"/>
              </a:ext>
            </a:extLst>
          </p:cNvPr>
          <p:cNvSpPr/>
          <p:nvPr/>
        </p:nvSpPr>
        <p:spPr>
          <a:xfrm>
            <a:off x="3117913" y="1810028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đến lớp, áo chống nắng và mũ nón, ô dù em để ở đâu?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B4E9EC6-2A48-4BE9-B262-B833D9640420}"/>
              </a:ext>
            </a:extLst>
          </p:cNvPr>
          <p:cNvSpPr/>
          <p:nvPr/>
        </p:nvSpPr>
        <p:spPr>
          <a:xfrm>
            <a:off x="3117913" y="1810027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khát nước, em tự uống nước như thế nào?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19CC7296-E877-476E-861E-3A2367168D98}"/>
              </a:ext>
            </a:extLst>
          </p:cNvPr>
          <p:cNvSpPr/>
          <p:nvPr/>
        </p:nvSpPr>
        <p:spPr>
          <a:xfrm>
            <a:off x="3117913" y="1810027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ăn xong có mang bát cơm để vào chỗ rửa bát không?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131EA0B-9287-4735-A4A8-6E05DF43C2D8}"/>
              </a:ext>
            </a:extLst>
          </p:cNvPr>
          <p:cNvSpPr/>
          <p:nvPr/>
        </p:nvSpPr>
        <p:spPr>
          <a:xfrm>
            <a:off x="3117913" y="1810027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biết cách tự gắp thức ăn không?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11B7B8F-8F16-47D8-B0EF-CEBE5E299073}"/>
              </a:ext>
            </a:extLst>
          </p:cNvPr>
          <p:cNvSpPr/>
          <p:nvPr/>
        </p:nvSpPr>
        <p:spPr>
          <a:xfrm>
            <a:off x="3117913" y="1810027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đến lớp, áo chống nắng và mũ nón, ô dù em để ở đâu?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7D0654-5641-4822-85FE-144FEFB65E61}"/>
              </a:ext>
            </a:extLst>
          </p:cNvPr>
          <p:cNvSpPr/>
          <p:nvPr/>
        </p:nvSpPr>
        <p:spPr>
          <a:xfrm>
            <a:off x="3897297" y="194294"/>
            <a:ext cx="3947664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0A7A5D-663E-49B7-B60F-8F75A2FC8654}"/>
              </a:ext>
            </a:extLst>
          </p:cNvPr>
          <p:cNvSpPr txBox="1"/>
          <p:nvPr/>
        </p:nvSpPr>
        <p:spPr>
          <a:xfrm>
            <a:off x="1402672" y="1358283"/>
            <a:ext cx="8487052" cy="1580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6ED00-BEBE-4B1C-AEB6-237EFDA26AB1}"/>
              </a:ext>
            </a:extLst>
          </p:cNvPr>
          <p:cNvSpPr txBox="1"/>
          <p:nvPr/>
        </p:nvSpPr>
        <p:spPr>
          <a:xfrm>
            <a:off x="941033" y="1358283"/>
            <a:ext cx="105555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dirty="0">
                <a:solidFill>
                  <a:srgbClr val="000000"/>
                </a:solidFill>
                <a:latin typeface="Calibri"/>
              </a:rPr>
              <a:t>Muốn tự làm một việc, trước hết mình phải quan sát cách người lớn làm hoặc</a:t>
            </a:r>
          </a:p>
          <a:p>
            <a:pPr lvl="0" algn="ctr"/>
            <a:r>
              <a:rPr lang="vi-VN" sz="4800" dirty="0">
                <a:solidFill>
                  <a:srgbClr val="000000"/>
                </a:solidFill>
                <a:latin typeface="Calibri"/>
              </a:rPr>
              <a:t>nhờ hướng dẫn. Mình làm nhiều sẽ quen tay, sẽ không ngại nữa.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281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3198" y="3006461"/>
            <a:ext cx="3147167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3771901" y="0"/>
            <a:ext cx="7296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b="1" dirty="0"/>
              <a:t>Trò chơi:  Ai biết tự phục vụ? 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FC2A36-90A2-4D81-82EB-4991120CD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7" y="715476"/>
            <a:ext cx="5057774" cy="3510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C8AECD-795A-466D-8517-6B8AC8D416AB}"/>
              </a:ext>
            </a:extLst>
          </p:cNvPr>
          <p:cNvSpPr txBox="1"/>
          <p:nvPr/>
        </p:nvSpPr>
        <p:spPr>
          <a:xfrm>
            <a:off x="223838" y="4572864"/>
            <a:ext cx="11744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 Chia lớp thành 3 nhóm,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với bạn trong nhóm mình 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mình có thể tự làm để phục vụ bản thân: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bắt đầu từ câu “Tớ tự…”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“Tôi tự …” “Mình tự …”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đếm xem tổ mình có bao nhiêu bạn có thể tự phục vụ?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5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00481" y="3006461"/>
            <a:ext cx="2632602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Về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nhà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4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20ED01B-3F37-410E-B3D4-61B3899F076B}"/>
              </a:ext>
            </a:extLst>
          </p:cNvPr>
          <p:cNvSpPr/>
          <p:nvPr/>
        </p:nvSpPr>
        <p:spPr>
          <a:xfrm>
            <a:off x="1809750" y="123825"/>
            <a:ext cx="9393869" cy="3829329"/>
          </a:xfrm>
          <a:prstGeom prst="wedgeEllipseCallout">
            <a:avLst>
              <a:gd name="adj1" fmla="val -47724"/>
              <a:gd name="adj2" fmla="val 3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àn với bố mẹ để lựa chọn một việc em muốn được tự làm nhưng chưa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 cách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quét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nhờ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 mẹ hướng dẫn cách thực hiện công việc đó.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3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303</Words>
  <Application>Microsoft Office PowerPoint</Application>
  <PresentationFormat>Widescreen</PresentationFormat>
  <Paragraphs>27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等线</vt:lpstr>
      <vt:lpstr>等线 Light</vt:lpstr>
      <vt:lpstr>Microsoft YaHei</vt:lpstr>
      <vt:lpstr>Microsoft YaHei</vt:lpstr>
      <vt:lpstr>Arial</vt:lpstr>
      <vt:lpstr>Arial-Rounded</vt:lpstr>
      <vt:lpstr>Calibri</vt:lpstr>
      <vt:lpstr>Calibri Light</vt:lpstr>
      <vt:lpstr>Times New Roman</vt:lpstr>
      <vt:lpstr>自定义设计方案</vt:lpstr>
      <vt:lpstr>3_Office Theme</vt:lpstr>
      <vt:lpstr>4_Office Theme</vt:lpstr>
      <vt:lpstr>Office 主题​​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13</cp:revision>
  <dcterms:created xsi:type="dcterms:W3CDTF">2021-06-14T10:13:24Z</dcterms:created>
  <dcterms:modified xsi:type="dcterms:W3CDTF">2025-12-04T15:24:02Z</dcterms:modified>
</cp:coreProperties>
</file>