
<file path=[Content_Types].xml><?xml version="1.0" encoding="utf-8"?>
<Types xmlns="http://schemas.openxmlformats.org/package/2006/content-types">
  <Default Extension="bin" ContentType="application/vnd.ms-office.activeX"/>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13" r:id="rId3"/>
  </p:sldMasterIdLst>
  <p:notesMasterIdLst>
    <p:notesMasterId r:id="rId17"/>
  </p:notesMasterIdLst>
  <p:handoutMasterIdLst>
    <p:handoutMasterId r:id="rId18"/>
  </p:handoutMasterIdLst>
  <p:sldIdLst>
    <p:sldId id="2007577234" r:id="rId4"/>
    <p:sldId id="2007577233" r:id="rId5"/>
    <p:sldId id="265" r:id="rId6"/>
    <p:sldId id="2007577237" r:id="rId7"/>
    <p:sldId id="2007577238" r:id="rId8"/>
    <p:sldId id="2007577239" r:id="rId9"/>
    <p:sldId id="2007577240" r:id="rId10"/>
    <p:sldId id="2007577241" r:id="rId11"/>
    <p:sldId id="2007577242" r:id="rId12"/>
    <p:sldId id="367" r:id="rId13"/>
    <p:sldId id="284" r:id="rId14"/>
    <p:sldId id="200757724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0CC034-A4A7-420F-B1B7-32CA15D6B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962A08-1D26-4F38-B561-E1F11B9C8E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150711-C28A-4D73-A08F-7A70DC854425}" type="datetimeFigureOut">
              <a:rPr lang="en-US" smtClean="0"/>
              <a:t>2/10/2025</a:t>
            </a:fld>
            <a:endParaRPr lang="en-US"/>
          </a:p>
        </p:txBody>
      </p:sp>
      <p:sp>
        <p:nvSpPr>
          <p:cNvPr id="4" name="Footer Placeholder 3">
            <a:extLst>
              <a:ext uri="{FF2B5EF4-FFF2-40B4-BE49-F238E27FC236}">
                <a16:creationId xmlns:a16="http://schemas.microsoft.com/office/drawing/2014/main" id="{24648240-8ACE-4ECC-9A5D-AA49BC396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8492AC-6860-4240-A6A6-EFA100753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44D46-B158-45DF-A76A-DF4FF683AF8A}" type="slidenum">
              <a:rPr lang="en-US" smtClean="0"/>
              <a:t>‹#›</a:t>
            </a:fld>
            <a:endParaRPr lang="en-US"/>
          </a:p>
        </p:txBody>
      </p:sp>
    </p:spTree>
    <p:extLst>
      <p:ext uri="{BB962C8B-B14F-4D97-AF65-F5344CB8AC3E}">
        <p14:creationId xmlns:p14="http://schemas.microsoft.com/office/powerpoint/2010/main" val="4263330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DFC83-E508-41B2-B77B-96F61D9CC578}"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CEB3C-CD62-4215-890E-8260E4ED8BF3}" type="slidenum">
              <a:rPr lang="en-US" smtClean="0"/>
              <a:t>‹#›</a:t>
            </a:fld>
            <a:endParaRPr lang="en-US"/>
          </a:p>
        </p:txBody>
      </p:sp>
    </p:spTree>
    <p:extLst>
      <p:ext uri="{BB962C8B-B14F-4D97-AF65-F5344CB8AC3E}">
        <p14:creationId xmlns:p14="http://schemas.microsoft.com/office/powerpoint/2010/main" val="240188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99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vào</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khung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4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83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83F194D-43FE-4C02-9FF7-BAF0A7A92D49}"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45713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8DBCEB3C-CD62-4215-890E-8260E4ED8BF3}" type="slidenum">
              <a:rPr lang="en-US" smtClean="0"/>
              <a:t>3</a:t>
            </a:fld>
            <a:endParaRPr lang="en-US"/>
          </a:p>
        </p:txBody>
      </p:sp>
    </p:spTree>
    <p:extLst>
      <p:ext uri="{BB962C8B-B14F-4D97-AF65-F5344CB8AC3E}">
        <p14:creationId xmlns:p14="http://schemas.microsoft.com/office/powerpoint/2010/main" val="196804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9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3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6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46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4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5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2885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176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8998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9123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8700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6403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1696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9830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8867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0213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80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36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3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BDA7E3E7-BE2B-462C-979A-AF886EE6B7B6}"/>
              </a:ext>
            </a:extLst>
          </p:cNvPr>
          <p:cNvSpPr>
            <a:spLocks noGrp="1"/>
          </p:cNvSpPr>
          <p:nvPr>
            <p:ph type="pic" sz="quarter" idx="10"/>
          </p:nvPr>
        </p:nvSpPr>
        <p:spPr>
          <a:xfrm>
            <a:off x="230822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1" name="图片占位符 10">
            <a:extLst>
              <a:ext uri="{FF2B5EF4-FFF2-40B4-BE49-F238E27FC236}">
                <a16:creationId xmlns:a16="http://schemas.microsoft.com/office/drawing/2014/main" id="{74743DCE-5B48-4EF0-B57B-4BAFA672F822}"/>
              </a:ext>
            </a:extLst>
          </p:cNvPr>
          <p:cNvSpPr>
            <a:spLocks noGrp="1"/>
          </p:cNvSpPr>
          <p:nvPr>
            <p:ph type="pic" sz="quarter" idx="11"/>
          </p:nvPr>
        </p:nvSpPr>
        <p:spPr>
          <a:xfrm>
            <a:off x="5073650"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2" name="图片占位符 11">
            <a:extLst>
              <a:ext uri="{FF2B5EF4-FFF2-40B4-BE49-F238E27FC236}">
                <a16:creationId xmlns:a16="http://schemas.microsoft.com/office/drawing/2014/main" id="{2BC507DB-745E-4E90-8D14-79D733C76CB1}"/>
              </a:ext>
            </a:extLst>
          </p:cNvPr>
          <p:cNvSpPr>
            <a:spLocks noGrp="1"/>
          </p:cNvSpPr>
          <p:nvPr>
            <p:ph type="pic" sz="quarter" idx="12"/>
          </p:nvPr>
        </p:nvSpPr>
        <p:spPr>
          <a:xfrm>
            <a:off x="783907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290986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0C44F12E-31DB-46D2-AC7B-F4D338E9C290}"/>
              </a:ext>
            </a:extLst>
          </p:cNvPr>
          <p:cNvSpPr>
            <a:spLocks noGrp="1"/>
          </p:cNvSpPr>
          <p:nvPr>
            <p:ph type="pic" sz="quarter" idx="10"/>
          </p:nvPr>
        </p:nvSpPr>
        <p:spPr>
          <a:xfrm>
            <a:off x="2714625" y="1924050"/>
            <a:ext cx="2476500" cy="2476500"/>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349058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80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967FD0FC-77F3-452D-8DE7-C61B511F6EA3}"/>
              </a:ext>
            </a:extLst>
          </p:cNvPr>
          <p:cNvSpPr>
            <a:spLocks noGrp="1"/>
          </p:cNvSpPr>
          <p:nvPr>
            <p:ph type="pic" sz="quarter" idx="10"/>
          </p:nvPr>
        </p:nvSpPr>
        <p:spPr>
          <a:xfrm>
            <a:off x="2003900" y="1893086"/>
            <a:ext cx="2327022" cy="2747008"/>
          </a:xfrm>
          <a:custGeom>
            <a:avLst/>
            <a:gdLst>
              <a:gd name="connsiteX0" fmla="*/ 243523 w 2327022"/>
              <a:gd name="connsiteY0" fmla="*/ 0 h 2747008"/>
              <a:gd name="connsiteX1" fmla="*/ 2083499 w 2327022"/>
              <a:gd name="connsiteY1" fmla="*/ 0 h 2747008"/>
              <a:gd name="connsiteX2" fmla="*/ 2327022 w 2327022"/>
              <a:gd name="connsiteY2" fmla="*/ 243523 h 2747008"/>
              <a:gd name="connsiteX3" fmla="*/ 2327022 w 2327022"/>
              <a:gd name="connsiteY3" fmla="*/ 2503485 h 2747008"/>
              <a:gd name="connsiteX4" fmla="*/ 2083499 w 2327022"/>
              <a:gd name="connsiteY4" fmla="*/ 2747008 h 2747008"/>
              <a:gd name="connsiteX5" fmla="*/ 243523 w 2327022"/>
              <a:gd name="connsiteY5" fmla="*/ 2747008 h 2747008"/>
              <a:gd name="connsiteX6" fmla="*/ 0 w 2327022"/>
              <a:gd name="connsiteY6" fmla="*/ 2503485 h 2747008"/>
              <a:gd name="connsiteX7" fmla="*/ 0 w 2327022"/>
              <a:gd name="connsiteY7" fmla="*/ 243523 h 2747008"/>
              <a:gd name="connsiteX8" fmla="*/ 243523 w 2327022"/>
              <a:gd name="connsiteY8" fmla="*/ 0 h 27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022" h="2747008">
                <a:moveTo>
                  <a:pt x="243523" y="0"/>
                </a:moveTo>
                <a:lnTo>
                  <a:pt x="2083499" y="0"/>
                </a:lnTo>
                <a:cubicBezTo>
                  <a:pt x="2217993" y="0"/>
                  <a:pt x="2327022" y="109029"/>
                  <a:pt x="2327022" y="243523"/>
                </a:cubicBezTo>
                <a:lnTo>
                  <a:pt x="2327022" y="2503485"/>
                </a:lnTo>
                <a:cubicBezTo>
                  <a:pt x="2327022" y="2637979"/>
                  <a:pt x="2217993" y="2747008"/>
                  <a:pt x="2083499" y="2747008"/>
                </a:cubicBezTo>
                <a:lnTo>
                  <a:pt x="243523" y="2747008"/>
                </a:lnTo>
                <a:cubicBezTo>
                  <a:pt x="109029" y="2747008"/>
                  <a:pt x="0" y="2637979"/>
                  <a:pt x="0" y="2503485"/>
                </a:cubicBezTo>
                <a:lnTo>
                  <a:pt x="0" y="243523"/>
                </a:lnTo>
                <a:cubicBezTo>
                  <a:pt x="0" y="109029"/>
                  <a:pt x="109029" y="0"/>
                  <a:pt x="243523"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91165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2/10/2025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55168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f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937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D406ACE-23EA-45E8-B63F-D9A2B9C4A553}"/>
              </a:ext>
            </a:extLst>
          </p:cNvPr>
          <p:cNvPicPr>
            <a:picLocks noChangeAspect="1"/>
          </p:cNvPicPr>
          <p:nvPr userDrawn="1"/>
        </p:nvPicPr>
        <p:blipFill>
          <a:blip r:embed="rId8"/>
          <a:stretch>
            <a:fillRect/>
          </a:stretch>
        </p:blipFill>
        <p:spPr>
          <a:xfrm>
            <a:off x="0" y="1"/>
            <a:ext cx="12192000" cy="6857999"/>
          </a:xfrm>
          <a:prstGeom prst="rect">
            <a:avLst/>
          </a:prstGeom>
        </p:spPr>
      </p:pic>
    </p:spTree>
    <p:extLst>
      <p:ext uri="{BB962C8B-B14F-4D97-AF65-F5344CB8AC3E}">
        <p14:creationId xmlns:p14="http://schemas.microsoft.com/office/powerpoint/2010/main" val="2552996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707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control" Target="../activeX/activeX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3" name="Picture 2">
            <a:extLst>
              <a:ext uri="{FF2B5EF4-FFF2-40B4-BE49-F238E27FC236}">
                <a16:creationId xmlns:a16="http://schemas.microsoft.com/office/drawing/2014/main" id="{3F899BF9-4790-87E7-2A59-21F5AD211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417" y="2098823"/>
            <a:ext cx="7572239" cy="1904217"/>
          </a:xfrm>
          <a:prstGeom prst="rect">
            <a:avLst/>
          </a:prstGeom>
        </p:spPr>
      </p:pic>
    </p:spTree>
    <p:custDataLst>
      <p:tags r:id="rId1"/>
    </p:custDataLst>
    <p:extLst>
      <p:ext uri="{BB962C8B-B14F-4D97-AF65-F5344CB8AC3E}">
        <p14:creationId xmlns:p14="http://schemas.microsoft.com/office/powerpoint/2010/main" val="277425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09235F-7A49-EA59-F317-D8A5A731C1AE}"/>
              </a:ext>
            </a:extLst>
          </p:cNvPr>
          <p:cNvGrpSpPr/>
          <p:nvPr/>
        </p:nvGrpSpPr>
        <p:grpSpPr>
          <a:xfrm>
            <a:off x="7584923" y="2836333"/>
            <a:ext cx="4844143" cy="4021667"/>
            <a:chOff x="9753600" y="1338625"/>
            <a:chExt cx="8637814" cy="6705600"/>
          </a:xfrm>
        </p:grpSpPr>
        <p:pic>
          <p:nvPicPr>
            <p:cNvPr id="6" name="Picture 5">
              <a:extLst>
                <a:ext uri="{FF2B5EF4-FFF2-40B4-BE49-F238E27FC236}">
                  <a16:creationId xmlns:a16="http://schemas.microsoft.com/office/drawing/2014/main" id="{35C64F88-584B-CECE-65F0-9C253E000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0" y="3086100"/>
              <a:ext cx="4809592" cy="4809592"/>
            </a:xfrm>
            <a:prstGeom prst="rect">
              <a:avLst/>
            </a:prstGeom>
          </p:spPr>
        </p:pic>
        <p:pic>
          <p:nvPicPr>
            <p:cNvPr id="7" name="Picture 6">
              <a:extLst>
                <a:ext uri="{FF2B5EF4-FFF2-40B4-BE49-F238E27FC236}">
                  <a16:creationId xmlns:a16="http://schemas.microsoft.com/office/drawing/2014/main" id="{1CFC0734-1C58-3D55-5CD3-819CC8CC06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685814" y="1338625"/>
              <a:ext cx="6705600" cy="6705600"/>
            </a:xfrm>
            <a:prstGeom prst="rect">
              <a:avLst/>
            </a:prstGeom>
          </p:spPr>
        </p:pic>
      </p:grpSp>
      <p:grpSp>
        <p:nvGrpSpPr>
          <p:cNvPr id="10" name="Group 9">
            <a:extLst>
              <a:ext uri="{FF2B5EF4-FFF2-40B4-BE49-F238E27FC236}">
                <a16:creationId xmlns:a16="http://schemas.microsoft.com/office/drawing/2014/main" id="{4BE09EBE-88CB-10C2-C699-9A8852C41A97}"/>
              </a:ext>
            </a:extLst>
          </p:cNvPr>
          <p:cNvGrpSpPr/>
          <p:nvPr/>
        </p:nvGrpSpPr>
        <p:grpSpPr>
          <a:xfrm>
            <a:off x="2234865" y="698651"/>
            <a:ext cx="7722269" cy="2210061"/>
            <a:chOff x="2579343" y="946922"/>
            <a:chExt cx="7722269" cy="2210061"/>
          </a:xfrm>
        </p:grpSpPr>
        <p:sp>
          <p:nvSpPr>
            <p:cNvPr id="9" name="Scroll: Horizontal 8">
              <a:extLst>
                <a:ext uri="{FF2B5EF4-FFF2-40B4-BE49-F238E27FC236}">
                  <a16:creationId xmlns:a16="http://schemas.microsoft.com/office/drawing/2014/main" id="{044847E7-FBBC-9C37-635E-3D6D0B685CEC}"/>
                </a:ext>
              </a:extLst>
            </p:cNvPr>
            <p:cNvSpPr/>
            <p:nvPr/>
          </p:nvSpPr>
          <p:spPr>
            <a:xfrm>
              <a:off x="2923822" y="946922"/>
              <a:ext cx="7033312" cy="2210061"/>
            </a:xfrm>
            <a:custGeom>
              <a:avLst/>
              <a:gdLst>
                <a:gd name="connsiteX0" fmla="*/ 7033312 w 7033312"/>
                <a:gd name="connsiteY0" fmla="*/ 138129 h 2210061"/>
                <a:gd name="connsiteX1" fmla="*/ 6895183 w 7033312"/>
                <a:gd name="connsiteY1" fmla="*/ 276258 h 2210061"/>
                <a:gd name="connsiteX2" fmla="*/ 6895183 w 7033312"/>
                <a:gd name="connsiteY2" fmla="*/ 138129 h 2210061"/>
                <a:gd name="connsiteX3" fmla="*/ 6826119 w 7033312"/>
                <a:gd name="connsiteY3" fmla="*/ 207193 h 2210061"/>
                <a:gd name="connsiteX4" fmla="*/ 6757055 w 7033312"/>
                <a:gd name="connsiteY4" fmla="*/ 138129 h 2210061"/>
                <a:gd name="connsiteX5" fmla="*/ 6757054 w 7033312"/>
                <a:gd name="connsiteY5" fmla="*/ 276258 h 2210061"/>
                <a:gd name="connsiteX6" fmla="*/ 5962783 w 7033312"/>
                <a:gd name="connsiteY6" fmla="*/ 276258 h 2210061"/>
                <a:gd name="connsiteX7" fmla="*/ 5300891 w 7033312"/>
                <a:gd name="connsiteY7" fmla="*/ 276258 h 2210061"/>
                <a:gd name="connsiteX8" fmla="*/ 4572809 w 7033312"/>
                <a:gd name="connsiteY8" fmla="*/ 276258 h 2210061"/>
                <a:gd name="connsiteX9" fmla="*/ 3778538 w 7033312"/>
                <a:gd name="connsiteY9" fmla="*/ 276258 h 2210061"/>
                <a:gd name="connsiteX10" fmla="*/ 3315213 w 7033312"/>
                <a:gd name="connsiteY10" fmla="*/ 276258 h 2210061"/>
                <a:gd name="connsiteX11" fmla="*/ 2719510 w 7033312"/>
                <a:gd name="connsiteY11" fmla="*/ 276258 h 2210061"/>
                <a:gd name="connsiteX12" fmla="*/ 1925239 w 7033312"/>
                <a:gd name="connsiteY12" fmla="*/ 276258 h 2210061"/>
                <a:gd name="connsiteX13" fmla="*/ 1329536 w 7033312"/>
                <a:gd name="connsiteY13" fmla="*/ 276258 h 2210061"/>
                <a:gd name="connsiteX14" fmla="*/ 138129 w 7033312"/>
                <a:gd name="connsiteY14" fmla="*/ 276258 h 2210061"/>
                <a:gd name="connsiteX15" fmla="*/ 0 w 7033312"/>
                <a:gd name="connsiteY15" fmla="*/ 414387 h 2210061"/>
                <a:gd name="connsiteX16" fmla="*/ 0 w 7033312"/>
                <a:gd name="connsiteY16" fmla="*/ 933751 h 2210061"/>
                <a:gd name="connsiteX17" fmla="*/ 0 w 7033312"/>
                <a:gd name="connsiteY17" fmla="*/ 1469691 h 2210061"/>
                <a:gd name="connsiteX18" fmla="*/ 0 w 7033312"/>
                <a:gd name="connsiteY18" fmla="*/ 2071932 h 2210061"/>
                <a:gd name="connsiteX19" fmla="*/ 138129 w 7033312"/>
                <a:gd name="connsiteY19" fmla="*/ 2210061 h 2210061"/>
                <a:gd name="connsiteX20" fmla="*/ 276258 w 7033312"/>
                <a:gd name="connsiteY20" fmla="*/ 2071932 h 2210061"/>
                <a:gd name="connsiteX21" fmla="*/ 276258 w 7033312"/>
                <a:gd name="connsiteY21" fmla="*/ 1933803 h 2210061"/>
                <a:gd name="connsiteX22" fmla="*/ 1004340 w 7033312"/>
                <a:gd name="connsiteY22" fmla="*/ 1933803 h 2210061"/>
                <a:gd name="connsiteX23" fmla="*/ 1600043 w 7033312"/>
                <a:gd name="connsiteY23" fmla="*/ 1933803 h 2210061"/>
                <a:gd name="connsiteX24" fmla="*/ 2195746 w 7033312"/>
                <a:gd name="connsiteY24" fmla="*/ 1933803 h 2210061"/>
                <a:gd name="connsiteX25" fmla="*/ 2990017 w 7033312"/>
                <a:gd name="connsiteY25" fmla="*/ 1933803 h 2210061"/>
                <a:gd name="connsiteX26" fmla="*/ 3651910 w 7033312"/>
                <a:gd name="connsiteY26" fmla="*/ 1933803 h 2210061"/>
                <a:gd name="connsiteX27" fmla="*/ 4446181 w 7033312"/>
                <a:gd name="connsiteY27" fmla="*/ 1933803 h 2210061"/>
                <a:gd name="connsiteX28" fmla="*/ 4975695 w 7033312"/>
                <a:gd name="connsiteY28" fmla="*/ 1933803 h 2210061"/>
                <a:gd name="connsiteX29" fmla="*/ 5505209 w 7033312"/>
                <a:gd name="connsiteY29" fmla="*/ 1933803 h 2210061"/>
                <a:gd name="connsiteX30" fmla="*/ 6299480 w 7033312"/>
                <a:gd name="connsiteY30" fmla="*/ 1933803 h 2210061"/>
                <a:gd name="connsiteX31" fmla="*/ 6895183 w 7033312"/>
                <a:gd name="connsiteY31" fmla="*/ 1933803 h 2210061"/>
                <a:gd name="connsiteX32" fmla="*/ 7033312 w 7033312"/>
                <a:gd name="connsiteY32" fmla="*/ 1795674 h 2210061"/>
                <a:gd name="connsiteX33" fmla="*/ 7033312 w 7033312"/>
                <a:gd name="connsiteY33" fmla="*/ 1226584 h 2210061"/>
                <a:gd name="connsiteX34" fmla="*/ 7033312 w 7033312"/>
                <a:gd name="connsiteY34" fmla="*/ 657493 h 2210061"/>
                <a:gd name="connsiteX35" fmla="*/ 7033312 w 7033312"/>
                <a:gd name="connsiteY35" fmla="*/ 138129 h 2210061"/>
                <a:gd name="connsiteX36" fmla="*/ 138129 w 7033312"/>
                <a:gd name="connsiteY36" fmla="*/ 552515 h 2210061"/>
                <a:gd name="connsiteX37" fmla="*/ 276258 w 7033312"/>
                <a:gd name="connsiteY37" fmla="*/ 414386 h 2210061"/>
                <a:gd name="connsiteX38" fmla="*/ 207194 w 7033312"/>
                <a:gd name="connsiteY38" fmla="*/ 345322 h 2210061"/>
                <a:gd name="connsiteX39" fmla="*/ 138130 w 7033312"/>
                <a:gd name="connsiteY39" fmla="*/ 414386 h 2210061"/>
                <a:gd name="connsiteX40" fmla="*/ 138129 w 7033312"/>
                <a:gd name="connsiteY40" fmla="*/ 552515 h 2210061"/>
                <a:gd name="connsiteX0" fmla="*/ 138129 w 7033312"/>
                <a:gd name="connsiteY0" fmla="*/ 552515 h 2210061"/>
                <a:gd name="connsiteX1" fmla="*/ 276258 w 7033312"/>
                <a:gd name="connsiteY1" fmla="*/ 414386 h 2210061"/>
                <a:gd name="connsiteX2" fmla="*/ 207194 w 7033312"/>
                <a:gd name="connsiteY2" fmla="*/ 345322 h 2210061"/>
                <a:gd name="connsiteX3" fmla="*/ 138130 w 7033312"/>
                <a:gd name="connsiteY3" fmla="*/ 414386 h 2210061"/>
                <a:gd name="connsiteX4" fmla="*/ 138129 w 7033312"/>
                <a:gd name="connsiteY4" fmla="*/ 552515 h 2210061"/>
                <a:gd name="connsiteX5" fmla="*/ 6895183 w 7033312"/>
                <a:gd name="connsiteY5" fmla="*/ 276258 h 2210061"/>
                <a:gd name="connsiteX6" fmla="*/ 7033312 w 7033312"/>
                <a:gd name="connsiteY6" fmla="*/ 138129 h 2210061"/>
                <a:gd name="connsiteX7" fmla="*/ 6895183 w 7033312"/>
                <a:gd name="connsiteY7" fmla="*/ 0 h 2210061"/>
                <a:gd name="connsiteX8" fmla="*/ 6757054 w 7033312"/>
                <a:gd name="connsiteY8" fmla="*/ 138129 h 2210061"/>
                <a:gd name="connsiteX9" fmla="*/ 6826118 w 7033312"/>
                <a:gd name="connsiteY9" fmla="*/ 207193 h 2210061"/>
                <a:gd name="connsiteX10" fmla="*/ 6895182 w 7033312"/>
                <a:gd name="connsiteY10" fmla="*/ 138129 h 2210061"/>
                <a:gd name="connsiteX11" fmla="*/ 6895183 w 7033312"/>
                <a:gd name="connsiteY11" fmla="*/ 276258 h 2210061"/>
                <a:gd name="connsiteX0" fmla="*/ 0 w 7033312"/>
                <a:gd name="connsiteY0" fmla="*/ 414386 h 2210061"/>
                <a:gd name="connsiteX1" fmla="*/ 138129 w 7033312"/>
                <a:gd name="connsiteY1" fmla="*/ 276257 h 2210061"/>
                <a:gd name="connsiteX2" fmla="*/ 932400 w 7033312"/>
                <a:gd name="connsiteY2" fmla="*/ 276257 h 2210061"/>
                <a:gd name="connsiteX3" fmla="*/ 1594293 w 7033312"/>
                <a:gd name="connsiteY3" fmla="*/ 276257 h 2210061"/>
                <a:gd name="connsiteX4" fmla="*/ 2388564 w 7033312"/>
                <a:gd name="connsiteY4" fmla="*/ 276257 h 2210061"/>
                <a:gd name="connsiteX5" fmla="*/ 3182835 w 7033312"/>
                <a:gd name="connsiteY5" fmla="*/ 276257 h 2210061"/>
                <a:gd name="connsiteX6" fmla="*/ 3778538 w 7033312"/>
                <a:gd name="connsiteY6" fmla="*/ 276258 h 2210061"/>
                <a:gd name="connsiteX7" fmla="*/ 4241863 w 7033312"/>
                <a:gd name="connsiteY7" fmla="*/ 276258 h 2210061"/>
                <a:gd name="connsiteX8" fmla="*/ 4705187 w 7033312"/>
                <a:gd name="connsiteY8" fmla="*/ 276258 h 2210061"/>
                <a:gd name="connsiteX9" fmla="*/ 5433269 w 7033312"/>
                <a:gd name="connsiteY9" fmla="*/ 276258 h 2210061"/>
                <a:gd name="connsiteX10" fmla="*/ 5896594 w 7033312"/>
                <a:gd name="connsiteY10" fmla="*/ 276258 h 2210061"/>
                <a:gd name="connsiteX11" fmla="*/ 6757054 w 7033312"/>
                <a:gd name="connsiteY11" fmla="*/ 276258 h 2210061"/>
                <a:gd name="connsiteX12" fmla="*/ 6757054 w 7033312"/>
                <a:gd name="connsiteY12" fmla="*/ 138129 h 2210061"/>
                <a:gd name="connsiteX13" fmla="*/ 6895183 w 7033312"/>
                <a:gd name="connsiteY13" fmla="*/ 0 h 2210061"/>
                <a:gd name="connsiteX14" fmla="*/ 7033312 w 7033312"/>
                <a:gd name="connsiteY14" fmla="*/ 138129 h 2210061"/>
                <a:gd name="connsiteX15" fmla="*/ 7033312 w 7033312"/>
                <a:gd name="connsiteY15" fmla="*/ 707220 h 2210061"/>
                <a:gd name="connsiteX16" fmla="*/ 7033312 w 7033312"/>
                <a:gd name="connsiteY16" fmla="*/ 1243160 h 2210061"/>
                <a:gd name="connsiteX17" fmla="*/ 7033312 w 7033312"/>
                <a:gd name="connsiteY17" fmla="*/ 1795675 h 2210061"/>
                <a:gd name="connsiteX18" fmla="*/ 6895183 w 7033312"/>
                <a:gd name="connsiteY18" fmla="*/ 1933804 h 2210061"/>
                <a:gd name="connsiteX19" fmla="*/ 6431858 w 7033312"/>
                <a:gd name="connsiteY19" fmla="*/ 1933804 h 2210061"/>
                <a:gd name="connsiteX20" fmla="*/ 5836155 w 7033312"/>
                <a:gd name="connsiteY20" fmla="*/ 1933804 h 2210061"/>
                <a:gd name="connsiteX21" fmla="*/ 5240452 w 7033312"/>
                <a:gd name="connsiteY21" fmla="*/ 1933804 h 2210061"/>
                <a:gd name="connsiteX22" fmla="*/ 4512370 w 7033312"/>
                <a:gd name="connsiteY22" fmla="*/ 1933804 h 2210061"/>
                <a:gd name="connsiteX23" fmla="*/ 4049045 w 7033312"/>
                <a:gd name="connsiteY23" fmla="*/ 1933804 h 2210061"/>
                <a:gd name="connsiteX24" fmla="*/ 3585721 w 7033312"/>
                <a:gd name="connsiteY24" fmla="*/ 1933804 h 2210061"/>
                <a:gd name="connsiteX25" fmla="*/ 2990017 w 7033312"/>
                <a:gd name="connsiteY25" fmla="*/ 1933803 h 2210061"/>
                <a:gd name="connsiteX26" fmla="*/ 2526693 w 7033312"/>
                <a:gd name="connsiteY26" fmla="*/ 1933803 h 2210061"/>
                <a:gd name="connsiteX27" fmla="*/ 1798611 w 7033312"/>
                <a:gd name="connsiteY27" fmla="*/ 1933803 h 2210061"/>
                <a:gd name="connsiteX28" fmla="*/ 1202908 w 7033312"/>
                <a:gd name="connsiteY28" fmla="*/ 1933803 h 2210061"/>
                <a:gd name="connsiteX29" fmla="*/ 276258 w 7033312"/>
                <a:gd name="connsiteY29" fmla="*/ 1933803 h 2210061"/>
                <a:gd name="connsiteX30" fmla="*/ 276258 w 7033312"/>
                <a:gd name="connsiteY30" fmla="*/ 2071932 h 2210061"/>
                <a:gd name="connsiteX31" fmla="*/ 138129 w 7033312"/>
                <a:gd name="connsiteY31" fmla="*/ 2210061 h 2210061"/>
                <a:gd name="connsiteX32" fmla="*/ 0 w 7033312"/>
                <a:gd name="connsiteY32" fmla="*/ 2071932 h 2210061"/>
                <a:gd name="connsiteX33" fmla="*/ 0 w 7033312"/>
                <a:gd name="connsiteY33" fmla="*/ 1535992 h 2210061"/>
                <a:gd name="connsiteX34" fmla="*/ 0 w 7033312"/>
                <a:gd name="connsiteY34" fmla="*/ 966901 h 2210061"/>
                <a:gd name="connsiteX35" fmla="*/ 0 w 7033312"/>
                <a:gd name="connsiteY35" fmla="*/ 414386 h 2210061"/>
                <a:gd name="connsiteX36" fmla="*/ 6757054 w 7033312"/>
                <a:gd name="connsiteY36" fmla="*/ 276258 h 2210061"/>
                <a:gd name="connsiteX37" fmla="*/ 6895183 w 7033312"/>
                <a:gd name="connsiteY37" fmla="*/ 276258 h 2210061"/>
                <a:gd name="connsiteX38" fmla="*/ 7033312 w 7033312"/>
                <a:gd name="connsiteY38" fmla="*/ 138129 h 2210061"/>
                <a:gd name="connsiteX39" fmla="*/ 6895183 w 7033312"/>
                <a:gd name="connsiteY39" fmla="*/ 276258 h 2210061"/>
                <a:gd name="connsiteX40" fmla="*/ 6895183 w 7033312"/>
                <a:gd name="connsiteY40" fmla="*/ 138129 h 2210061"/>
                <a:gd name="connsiteX41" fmla="*/ 6826119 w 7033312"/>
                <a:gd name="connsiteY41" fmla="*/ 207193 h 2210061"/>
                <a:gd name="connsiteX42" fmla="*/ 6757055 w 7033312"/>
                <a:gd name="connsiteY42" fmla="*/ 138129 h 2210061"/>
                <a:gd name="connsiteX43" fmla="*/ 138129 w 7033312"/>
                <a:gd name="connsiteY43" fmla="*/ 552515 h 2210061"/>
                <a:gd name="connsiteX44" fmla="*/ 138129 w 7033312"/>
                <a:gd name="connsiteY44" fmla="*/ 414386 h 2210061"/>
                <a:gd name="connsiteX45" fmla="*/ 207193 w 7033312"/>
                <a:gd name="connsiteY45" fmla="*/ 345322 h 2210061"/>
                <a:gd name="connsiteX46" fmla="*/ 276257 w 7033312"/>
                <a:gd name="connsiteY46" fmla="*/ 414386 h 2210061"/>
                <a:gd name="connsiteX47" fmla="*/ 138128 w 7033312"/>
                <a:gd name="connsiteY47" fmla="*/ 552515 h 2210061"/>
                <a:gd name="connsiteX48" fmla="*/ -1 w 7033312"/>
                <a:gd name="connsiteY48" fmla="*/ 414386 h 2210061"/>
                <a:gd name="connsiteX49" fmla="*/ 276258 w 7033312"/>
                <a:gd name="connsiteY49" fmla="*/ 414386 h 2210061"/>
                <a:gd name="connsiteX50" fmla="*/ 276258 w 7033312"/>
                <a:gd name="connsiteY50" fmla="*/ 951247 h 2210061"/>
                <a:gd name="connsiteX51" fmla="*/ 276258 w 7033312"/>
                <a:gd name="connsiteY51" fmla="*/ 1442525 h 2210061"/>
                <a:gd name="connsiteX52" fmla="*/ 276258 w 7033312"/>
                <a:gd name="connsiteY52" fmla="*/ 1933803 h 22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033312" h="2210061" stroke="0" extrusionOk="0">
                  <a:moveTo>
                    <a:pt x="7033312" y="138129"/>
                  </a:moveTo>
                  <a:cubicBezTo>
                    <a:pt x="6973261" y="201944"/>
                    <a:pt x="6938549" y="231358"/>
                    <a:pt x="6895183" y="276258"/>
                  </a:cubicBezTo>
                  <a:cubicBezTo>
                    <a:pt x="6894063" y="228252"/>
                    <a:pt x="6893954" y="181389"/>
                    <a:pt x="6895183" y="138129"/>
                  </a:cubicBezTo>
                  <a:cubicBezTo>
                    <a:pt x="6899088" y="169916"/>
                    <a:pt x="6858193" y="205964"/>
                    <a:pt x="6826119" y="207193"/>
                  </a:cubicBezTo>
                  <a:cubicBezTo>
                    <a:pt x="6789117" y="209929"/>
                    <a:pt x="6766262" y="177255"/>
                    <a:pt x="6757055" y="138129"/>
                  </a:cubicBezTo>
                  <a:cubicBezTo>
                    <a:pt x="6756700" y="176043"/>
                    <a:pt x="6762474" y="232484"/>
                    <a:pt x="6757054" y="276258"/>
                  </a:cubicBezTo>
                  <a:cubicBezTo>
                    <a:pt x="6360123" y="301649"/>
                    <a:pt x="6270765" y="248634"/>
                    <a:pt x="5962783" y="276258"/>
                  </a:cubicBezTo>
                  <a:cubicBezTo>
                    <a:pt x="5654801" y="303882"/>
                    <a:pt x="5529935" y="277969"/>
                    <a:pt x="5300891" y="276258"/>
                  </a:cubicBezTo>
                  <a:cubicBezTo>
                    <a:pt x="5071847" y="274547"/>
                    <a:pt x="4780773" y="258938"/>
                    <a:pt x="4572809" y="276258"/>
                  </a:cubicBezTo>
                  <a:cubicBezTo>
                    <a:pt x="4364845" y="293578"/>
                    <a:pt x="4009377" y="283053"/>
                    <a:pt x="3778538" y="276258"/>
                  </a:cubicBezTo>
                  <a:cubicBezTo>
                    <a:pt x="3547699" y="269463"/>
                    <a:pt x="3501166" y="297526"/>
                    <a:pt x="3315213" y="276258"/>
                  </a:cubicBezTo>
                  <a:cubicBezTo>
                    <a:pt x="3129260" y="254990"/>
                    <a:pt x="2937877" y="260938"/>
                    <a:pt x="2719510" y="276258"/>
                  </a:cubicBezTo>
                  <a:cubicBezTo>
                    <a:pt x="2501143" y="291578"/>
                    <a:pt x="2236365" y="315511"/>
                    <a:pt x="1925239" y="276258"/>
                  </a:cubicBezTo>
                  <a:cubicBezTo>
                    <a:pt x="1614113" y="237005"/>
                    <a:pt x="1502914" y="296826"/>
                    <a:pt x="1329536" y="276258"/>
                  </a:cubicBezTo>
                  <a:cubicBezTo>
                    <a:pt x="1156158" y="255690"/>
                    <a:pt x="587656" y="260232"/>
                    <a:pt x="138129" y="276258"/>
                  </a:cubicBezTo>
                  <a:cubicBezTo>
                    <a:pt x="51609" y="275672"/>
                    <a:pt x="-4447" y="350025"/>
                    <a:pt x="0" y="414387"/>
                  </a:cubicBezTo>
                  <a:cubicBezTo>
                    <a:pt x="16984" y="604874"/>
                    <a:pt x="1540" y="808398"/>
                    <a:pt x="0" y="933751"/>
                  </a:cubicBezTo>
                  <a:cubicBezTo>
                    <a:pt x="-1540" y="1059104"/>
                    <a:pt x="12013" y="1334849"/>
                    <a:pt x="0" y="1469691"/>
                  </a:cubicBezTo>
                  <a:cubicBezTo>
                    <a:pt x="-12013" y="1604533"/>
                    <a:pt x="-9640" y="1945554"/>
                    <a:pt x="0" y="2071932"/>
                  </a:cubicBezTo>
                  <a:cubicBezTo>
                    <a:pt x="-7280" y="2150412"/>
                    <a:pt x="62739" y="2224170"/>
                    <a:pt x="138129" y="2210061"/>
                  </a:cubicBezTo>
                  <a:cubicBezTo>
                    <a:pt x="213517" y="2196904"/>
                    <a:pt x="260089" y="2154112"/>
                    <a:pt x="276258" y="2071932"/>
                  </a:cubicBezTo>
                  <a:cubicBezTo>
                    <a:pt x="269481" y="2007444"/>
                    <a:pt x="269973" y="1962281"/>
                    <a:pt x="276258" y="1933803"/>
                  </a:cubicBezTo>
                  <a:cubicBezTo>
                    <a:pt x="500928" y="1962277"/>
                    <a:pt x="717502" y="1902245"/>
                    <a:pt x="1004340" y="1933803"/>
                  </a:cubicBezTo>
                  <a:cubicBezTo>
                    <a:pt x="1291178" y="1965361"/>
                    <a:pt x="1456067" y="1934291"/>
                    <a:pt x="1600043" y="1933803"/>
                  </a:cubicBezTo>
                  <a:cubicBezTo>
                    <a:pt x="1744019" y="1933315"/>
                    <a:pt x="2033918" y="1925066"/>
                    <a:pt x="2195746" y="1933803"/>
                  </a:cubicBezTo>
                  <a:cubicBezTo>
                    <a:pt x="2357574" y="1942540"/>
                    <a:pt x="2727052" y="1909548"/>
                    <a:pt x="2990017" y="1933803"/>
                  </a:cubicBezTo>
                  <a:cubicBezTo>
                    <a:pt x="3252982" y="1958058"/>
                    <a:pt x="3345927" y="1963887"/>
                    <a:pt x="3651910" y="1933803"/>
                  </a:cubicBezTo>
                  <a:cubicBezTo>
                    <a:pt x="3957893" y="1903719"/>
                    <a:pt x="4208177" y="1947232"/>
                    <a:pt x="4446181" y="1933803"/>
                  </a:cubicBezTo>
                  <a:cubicBezTo>
                    <a:pt x="4684185" y="1920374"/>
                    <a:pt x="4724471" y="1936291"/>
                    <a:pt x="4975695" y="1933803"/>
                  </a:cubicBezTo>
                  <a:cubicBezTo>
                    <a:pt x="5226919" y="1931315"/>
                    <a:pt x="5345037" y="1930058"/>
                    <a:pt x="5505209" y="1933803"/>
                  </a:cubicBezTo>
                  <a:cubicBezTo>
                    <a:pt x="5665381" y="1937548"/>
                    <a:pt x="6138978" y="1971037"/>
                    <a:pt x="6299480" y="1933803"/>
                  </a:cubicBezTo>
                  <a:cubicBezTo>
                    <a:pt x="6459982" y="1896569"/>
                    <a:pt x="6718091" y="1950726"/>
                    <a:pt x="6895183" y="1933803"/>
                  </a:cubicBezTo>
                  <a:cubicBezTo>
                    <a:pt x="6980185" y="1939524"/>
                    <a:pt x="7030603" y="1868017"/>
                    <a:pt x="7033312" y="1795674"/>
                  </a:cubicBezTo>
                  <a:cubicBezTo>
                    <a:pt x="7033339" y="1603266"/>
                    <a:pt x="7032212" y="1429717"/>
                    <a:pt x="7033312" y="1226584"/>
                  </a:cubicBezTo>
                  <a:cubicBezTo>
                    <a:pt x="7034413" y="1023451"/>
                    <a:pt x="7060105" y="910129"/>
                    <a:pt x="7033312" y="657493"/>
                  </a:cubicBezTo>
                  <a:cubicBezTo>
                    <a:pt x="7006519" y="404857"/>
                    <a:pt x="7058756" y="344224"/>
                    <a:pt x="7033312" y="138129"/>
                  </a:cubicBezTo>
                  <a:close/>
                  <a:moveTo>
                    <a:pt x="138129" y="552515"/>
                  </a:moveTo>
                  <a:cubicBezTo>
                    <a:pt x="204123" y="541129"/>
                    <a:pt x="265844" y="475318"/>
                    <a:pt x="276258" y="414386"/>
                  </a:cubicBezTo>
                  <a:cubicBezTo>
                    <a:pt x="269393" y="378635"/>
                    <a:pt x="246765" y="345230"/>
                    <a:pt x="207194" y="345322"/>
                  </a:cubicBezTo>
                  <a:cubicBezTo>
                    <a:pt x="166680" y="351759"/>
                    <a:pt x="138643" y="377298"/>
                    <a:pt x="138130" y="414386"/>
                  </a:cubicBezTo>
                  <a:cubicBezTo>
                    <a:pt x="136815" y="459562"/>
                    <a:pt x="133418" y="500691"/>
                    <a:pt x="138129" y="552515"/>
                  </a:cubicBezTo>
                  <a:close/>
                </a:path>
                <a:path w="7033312" h="2210061" fill="darkenLess" stroke="0" extrusionOk="0">
                  <a:moveTo>
                    <a:pt x="138129" y="552515"/>
                  </a:moveTo>
                  <a:cubicBezTo>
                    <a:pt x="213006" y="555002"/>
                    <a:pt x="275012" y="489259"/>
                    <a:pt x="276258" y="414386"/>
                  </a:cubicBezTo>
                  <a:cubicBezTo>
                    <a:pt x="276988" y="374107"/>
                    <a:pt x="249139" y="341951"/>
                    <a:pt x="207194" y="345322"/>
                  </a:cubicBezTo>
                  <a:cubicBezTo>
                    <a:pt x="172268" y="344442"/>
                    <a:pt x="133456" y="374192"/>
                    <a:pt x="138130" y="414386"/>
                  </a:cubicBezTo>
                  <a:cubicBezTo>
                    <a:pt x="143140" y="460201"/>
                    <a:pt x="145238" y="505370"/>
                    <a:pt x="138129" y="552515"/>
                  </a:cubicBezTo>
                  <a:close/>
                  <a:moveTo>
                    <a:pt x="6895183" y="276258"/>
                  </a:moveTo>
                  <a:cubicBezTo>
                    <a:pt x="6964651" y="287420"/>
                    <a:pt x="7038310" y="213582"/>
                    <a:pt x="7033312" y="138129"/>
                  </a:cubicBezTo>
                  <a:cubicBezTo>
                    <a:pt x="7041921" y="60543"/>
                    <a:pt x="6974001" y="807"/>
                    <a:pt x="6895183" y="0"/>
                  </a:cubicBezTo>
                  <a:cubicBezTo>
                    <a:pt x="6821048" y="11200"/>
                    <a:pt x="6746913" y="60038"/>
                    <a:pt x="6757054" y="138129"/>
                  </a:cubicBezTo>
                  <a:cubicBezTo>
                    <a:pt x="6751925" y="173374"/>
                    <a:pt x="6785125" y="199466"/>
                    <a:pt x="6826118" y="207193"/>
                  </a:cubicBezTo>
                  <a:cubicBezTo>
                    <a:pt x="6863567" y="198022"/>
                    <a:pt x="6895389" y="173066"/>
                    <a:pt x="6895182" y="138129"/>
                  </a:cubicBezTo>
                  <a:cubicBezTo>
                    <a:pt x="6891449" y="186201"/>
                    <a:pt x="6893555" y="228283"/>
                    <a:pt x="6895183" y="276258"/>
                  </a:cubicBezTo>
                  <a:close/>
                </a:path>
                <a:path w="7033312" h="2210061" fill="none" extrusionOk="0">
                  <a:moveTo>
                    <a:pt x="0" y="414386"/>
                  </a:moveTo>
                  <a:cubicBezTo>
                    <a:pt x="-7086" y="337161"/>
                    <a:pt x="57309" y="291909"/>
                    <a:pt x="138129" y="276257"/>
                  </a:cubicBezTo>
                  <a:cubicBezTo>
                    <a:pt x="425320" y="247696"/>
                    <a:pt x="655642" y="240612"/>
                    <a:pt x="932400" y="276257"/>
                  </a:cubicBezTo>
                  <a:cubicBezTo>
                    <a:pt x="1209158" y="311902"/>
                    <a:pt x="1437719" y="260597"/>
                    <a:pt x="1594293" y="276257"/>
                  </a:cubicBezTo>
                  <a:cubicBezTo>
                    <a:pt x="1750867" y="291917"/>
                    <a:pt x="2192550" y="259642"/>
                    <a:pt x="2388564" y="276257"/>
                  </a:cubicBezTo>
                  <a:cubicBezTo>
                    <a:pt x="2584578" y="292872"/>
                    <a:pt x="2896113" y="297225"/>
                    <a:pt x="3182835" y="276257"/>
                  </a:cubicBezTo>
                  <a:cubicBezTo>
                    <a:pt x="3469558" y="255290"/>
                    <a:pt x="3584985" y="256752"/>
                    <a:pt x="3778538" y="276258"/>
                  </a:cubicBezTo>
                  <a:cubicBezTo>
                    <a:pt x="3972091" y="295764"/>
                    <a:pt x="4141296" y="273064"/>
                    <a:pt x="4241863" y="276258"/>
                  </a:cubicBezTo>
                  <a:cubicBezTo>
                    <a:pt x="4342431" y="279452"/>
                    <a:pt x="4508088" y="266246"/>
                    <a:pt x="4705187" y="276258"/>
                  </a:cubicBezTo>
                  <a:cubicBezTo>
                    <a:pt x="4902286" y="286270"/>
                    <a:pt x="5105894" y="283646"/>
                    <a:pt x="5433269" y="276258"/>
                  </a:cubicBezTo>
                  <a:cubicBezTo>
                    <a:pt x="5760644" y="268870"/>
                    <a:pt x="5770804" y="297158"/>
                    <a:pt x="5896594" y="276258"/>
                  </a:cubicBezTo>
                  <a:cubicBezTo>
                    <a:pt x="6022385" y="255358"/>
                    <a:pt x="6491379" y="307583"/>
                    <a:pt x="6757054" y="276258"/>
                  </a:cubicBezTo>
                  <a:cubicBezTo>
                    <a:pt x="6756241" y="209689"/>
                    <a:pt x="6761079" y="166777"/>
                    <a:pt x="6757054" y="138129"/>
                  </a:cubicBezTo>
                  <a:cubicBezTo>
                    <a:pt x="6757919" y="70626"/>
                    <a:pt x="6803079" y="8921"/>
                    <a:pt x="6895183" y="0"/>
                  </a:cubicBezTo>
                  <a:cubicBezTo>
                    <a:pt x="6982165" y="-7530"/>
                    <a:pt x="7033314" y="72579"/>
                    <a:pt x="7033312" y="138129"/>
                  </a:cubicBezTo>
                  <a:cubicBezTo>
                    <a:pt x="7028583" y="276536"/>
                    <a:pt x="7025946" y="537202"/>
                    <a:pt x="7033312" y="707220"/>
                  </a:cubicBezTo>
                  <a:cubicBezTo>
                    <a:pt x="7040678" y="877238"/>
                    <a:pt x="7015245" y="1086157"/>
                    <a:pt x="7033312" y="1243160"/>
                  </a:cubicBezTo>
                  <a:cubicBezTo>
                    <a:pt x="7051379" y="1400163"/>
                    <a:pt x="7027034" y="1619677"/>
                    <a:pt x="7033312" y="1795675"/>
                  </a:cubicBezTo>
                  <a:cubicBezTo>
                    <a:pt x="7023305" y="1874108"/>
                    <a:pt x="6968463" y="1931172"/>
                    <a:pt x="6895183" y="1933804"/>
                  </a:cubicBezTo>
                  <a:cubicBezTo>
                    <a:pt x="6730014" y="1944033"/>
                    <a:pt x="6603190" y="1911725"/>
                    <a:pt x="6431858" y="1933804"/>
                  </a:cubicBezTo>
                  <a:cubicBezTo>
                    <a:pt x="6260526" y="1955883"/>
                    <a:pt x="6066370" y="1961856"/>
                    <a:pt x="5836155" y="1933804"/>
                  </a:cubicBezTo>
                  <a:cubicBezTo>
                    <a:pt x="5605940" y="1905752"/>
                    <a:pt x="5383039" y="1947005"/>
                    <a:pt x="5240452" y="1933804"/>
                  </a:cubicBezTo>
                  <a:cubicBezTo>
                    <a:pt x="5097865" y="1920603"/>
                    <a:pt x="4797956" y="1942002"/>
                    <a:pt x="4512370" y="1933804"/>
                  </a:cubicBezTo>
                  <a:cubicBezTo>
                    <a:pt x="4226784" y="1925606"/>
                    <a:pt x="4175916" y="1947896"/>
                    <a:pt x="4049045" y="1933804"/>
                  </a:cubicBezTo>
                  <a:cubicBezTo>
                    <a:pt x="3922174" y="1919712"/>
                    <a:pt x="3745464" y="1929777"/>
                    <a:pt x="3585721" y="1933804"/>
                  </a:cubicBezTo>
                  <a:cubicBezTo>
                    <a:pt x="3425978" y="1937831"/>
                    <a:pt x="3209100" y="1936690"/>
                    <a:pt x="2990017" y="1933803"/>
                  </a:cubicBezTo>
                  <a:cubicBezTo>
                    <a:pt x="2770934" y="1930916"/>
                    <a:pt x="2723439" y="1913894"/>
                    <a:pt x="2526693" y="1933803"/>
                  </a:cubicBezTo>
                  <a:cubicBezTo>
                    <a:pt x="2329947" y="1953712"/>
                    <a:pt x="2104981" y="1921308"/>
                    <a:pt x="1798611" y="1933803"/>
                  </a:cubicBezTo>
                  <a:cubicBezTo>
                    <a:pt x="1492241" y="1946298"/>
                    <a:pt x="1322214" y="1960373"/>
                    <a:pt x="1202908" y="1933803"/>
                  </a:cubicBezTo>
                  <a:cubicBezTo>
                    <a:pt x="1083602" y="1907233"/>
                    <a:pt x="692165" y="1929722"/>
                    <a:pt x="276258" y="1933803"/>
                  </a:cubicBezTo>
                  <a:cubicBezTo>
                    <a:pt x="269556" y="1990630"/>
                    <a:pt x="274343" y="2022972"/>
                    <a:pt x="276258" y="2071932"/>
                  </a:cubicBezTo>
                  <a:cubicBezTo>
                    <a:pt x="288104" y="2136345"/>
                    <a:pt x="202406" y="2218005"/>
                    <a:pt x="138129" y="2210061"/>
                  </a:cubicBezTo>
                  <a:cubicBezTo>
                    <a:pt x="60906" y="2201447"/>
                    <a:pt x="7113" y="2152162"/>
                    <a:pt x="0" y="2071932"/>
                  </a:cubicBezTo>
                  <a:cubicBezTo>
                    <a:pt x="-14564" y="1941063"/>
                    <a:pt x="6172" y="1654646"/>
                    <a:pt x="0" y="1535992"/>
                  </a:cubicBezTo>
                  <a:cubicBezTo>
                    <a:pt x="-6172" y="1417338"/>
                    <a:pt x="11400" y="1114598"/>
                    <a:pt x="0" y="966901"/>
                  </a:cubicBezTo>
                  <a:cubicBezTo>
                    <a:pt x="-11400" y="819204"/>
                    <a:pt x="-7699" y="670244"/>
                    <a:pt x="0" y="414386"/>
                  </a:cubicBezTo>
                  <a:close/>
                  <a:moveTo>
                    <a:pt x="6757054" y="276258"/>
                  </a:moveTo>
                  <a:cubicBezTo>
                    <a:pt x="6796432" y="276756"/>
                    <a:pt x="6862944" y="274142"/>
                    <a:pt x="6895183" y="276258"/>
                  </a:cubicBezTo>
                  <a:cubicBezTo>
                    <a:pt x="6955194" y="272259"/>
                    <a:pt x="7044321" y="199447"/>
                    <a:pt x="7033312" y="138129"/>
                  </a:cubicBezTo>
                  <a:moveTo>
                    <a:pt x="6895183" y="276258"/>
                  </a:moveTo>
                  <a:cubicBezTo>
                    <a:pt x="6900636" y="248613"/>
                    <a:pt x="6889462" y="203475"/>
                    <a:pt x="6895183" y="138129"/>
                  </a:cubicBezTo>
                  <a:cubicBezTo>
                    <a:pt x="6893828" y="185698"/>
                    <a:pt x="6858657" y="200658"/>
                    <a:pt x="6826119" y="207193"/>
                  </a:cubicBezTo>
                  <a:cubicBezTo>
                    <a:pt x="6792649" y="205271"/>
                    <a:pt x="6755215" y="180666"/>
                    <a:pt x="6757055" y="138129"/>
                  </a:cubicBezTo>
                  <a:moveTo>
                    <a:pt x="138129" y="552515"/>
                  </a:moveTo>
                  <a:cubicBezTo>
                    <a:pt x="142926" y="490548"/>
                    <a:pt x="140829" y="468463"/>
                    <a:pt x="138129" y="414386"/>
                  </a:cubicBezTo>
                  <a:cubicBezTo>
                    <a:pt x="145019" y="370454"/>
                    <a:pt x="168078" y="348533"/>
                    <a:pt x="207193" y="345322"/>
                  </a:cubicBezTo>
                  <a:cubicBezTo>
                    <a:pt x="244464" y="346084"/>
                    <a:pt x="269520" y="369888"/>
                    <a:pt x="276257" y="414386"/>
                  </a:cubicBezTo>
                  <a:cubicBezTo>
                    <a:pt x="286277" y="506062"/>
                    <a:pt x="205792" y="541622"/>
                    <a:pt x="138128" y="552515"/>
                  </a:cubicBezTo>
                  <a:cubicBezTo>
                    <a:pt x="68494" y="562755"/>
                    <a:pt x="122" y="495922"/>
                    <a:pt x="-1" y="414386"/>
                  </a:cubicBezTo>
                  <a:moveTo>
                    <a:pt x="276258" y="414386"/>
                  </a:moveTo>
                  <a:cubicBezTo>
                    <a:pt x="276493" y="632657"/>
                    <a:pt x="283589" y="773090"/>
                    <a:pt x="276258" y="951247"/>
                  </a:cubicBezTo>
                  <a:cubicBezTo>
                    <a:pt x="268927" y="1129404"/>
                    <a:pt x="289339" y="1204863"/>
                    <a:pt x="276258" y="1442525"/>
                  </a:cubicBezTo>
                  <a:cubicBezTo>
                    <a:pt x="263177" y="1680187"/>
                    <a:pt x="273517" y="1688390"/>
                    <a:pt x="276258" y="1933803"/>
                  </a:cubicBezTo>
                </a:path>
                <a:path w="7033312" h="2210061" fill="none" stroke="0" extrusionOk="0">
                  <a:moveTo>
                    <a:pt x="0" y="414386"/>
                  </a:moveTo>
                  <a:cubicBezTo>
                    <a:pt x="9951" y="345801"/>
                    <a:pt x="68923" y="264967"/>
                    <a:pt x="138129" y="276257"/>
                  </a:cubicBezTo>
                  <a:cubicBezTo>
                    <a:pt x="424835" y="282544"/>
                    <a:pt x="521825" y="263288"/>
                    <a:pt x="866211" y="276257"/>
                  </a:cubicBezTo>
                  <a:cubicBezTo>
                    <a:pt x="1210597" y="289226"/>
                    <a:pt x="1295125" y="287626"/>
                    <a:pt x="1660482" y="276257"/>
                  </a:cubicBezTo>
                  <a:cubicBezTo>
                    <a:pt x="2025839" y="264888"/>
                    <a:pt x="2185248" y="284237"/>
                    <a:pt x="2454753" y="276257"/>
                  </a:cubicBezTo>
                  <a:cubicBezTo>
                    <a:pt x="2724258" y="268277"/>
                    <a:pt x="2962963" y="275946"/>
                    <a:pt x="3182835" y="276257"/>
                  </a:cubicBezTo>
                  <a:cubicBezTo>
                    <a:pt x="3402707" y="276569"/>
                    <a:pt x="3799448" y="276512"/>
                    <a:pt x="3977106" y="276258"/>
                  </a:cubicBezTo>
                  <a:cubicBezTo>
                    <a:pt x="4154764" y="276004"/>
                    <a:pt x="4538578" y="284434"/>
                    <a:pt x="4771377" y="276258"/>
                  </a:cubicBezTo>
                  <a:cubicBezTo>
                    <a:pt x="5004176" y="268082"/>
                    <a:pt x="5173883" y="254339"/>
                    <a:pt x="5367080" y="276258"/>
                  </a:cubicBezTo>
                  <a:cubicBezTo>
                    <a:pt x="5560277" y="298177"/>
                    <a:pt x="5868001" y="296129"/>
                    <a:pt x="6095162" y="276258"/>
                  </a:cubicBezTo>
                  <a:cubicBezTo>
                    <a:pt x="6322323" y="256387"/>
                    <a:pt x="6453050" y="273026"/>
                    <a:pt x="6757054" y="276258"/>
                  </a:cubicBezTo>
                  <a:cubicBezTo>
                    <a:pt x="6759397" y="225246"/>
                    <a:pt x="6755383" y="177238"/>
                    <a:pt x="6757054" y="138129"/>
                  </a:cubicBezTo>
                  <a:cubicBezTo>
                    <a:pt x="6749365" y="48392"/>
                    <a:pt x="6823980" y="2278"/>
                    <a:pt x="6895183" y="0"/>
                  </a:cubicBezTo>
                  <a:cubicBezTo>
                    <a:pt x="6976381" y="10122"/>
                    <a:pt x="7043331" y="51866"/>
                    <a:pt x="7033312" y="138129"/>
                  </a:cubicBezTo>
                  <a:cubicBezTo>
                    <a:pt x="7032120" y="382893"/>
                    <a:pt x="7037700" y="509314"/>
                    <a:pt x="7033312" y="707220"/>
                  </a:cubicBezTo>
                  <a:cubicBezTo>
                    <a:pt x="7028924" y="905126"/>
                    <a:pt x="7053434" y="1095116"/>
                    <a:pt x="7033312" y="1292886"/>
                  </a:cubicBezTo>
                  <a:cubicBezTo>
                    <a:pt x="7013190" y="1490656"/>
                    <a:pt x="7021755" y="1549347"/>
                    <a:pt x="7033312" y="1795675"/>
                  </a:cubicBezTo>
                  <a:cubicBezTo>
                    <a:pt x="7040860" y="1875451"/>
                    <a:pt x="6971753" y="1921561"/>
                    <a:pt x="6895183" y="1933804"/>
                  </a:cubicBezTo>
                  <a:cubicBezTo>
                    <a:pt x="6542217" y="1950221"/>
                    <a:pt x="6320459" y="1941703"/>
                    <a:pt x="6167101" y="1933804"/>
                  </a:cubicBezTo>
                  <a:cubicBezTo>
                    <a:pt x="6013743" y="1925905"/>
                    <a:pt x="5779258" y="1965795"/>
                    <a:pt x="5439020" y="1933804"/>
                  </a:cubicBezTo>
                  <a:cubicBezTo>
                    <a:pt x="5098782" y="1901813"/>
                    <a:pt x="4979824" y="1936828"/>
                    <a:pt x="4843316" y="1933804"/>
                  </a:cubicBezTo>
                  <a:cubicBezTo>
                    <a:pt x="4706808" y="1930780"/>
                    <a:pt x="4428995" y="1936854"/>
                    <a:pt x="4181424" y="1933804"/>
                  </a:cubicBezTo>
                  <a:cubicBezTo>
                    <a:pt x="3933853" y="1930754"/>
                    <a:pt x="3725474" y="1936076"/>
                    <a:pt x="3519531" y="1933803"/>
                  </a:cubicBezTo>
                  <a:cubicBezTo>
                    <a:pt x="3313587" y="1931530"/>
                    <a:pt x="3038023" y="1968198"/>
                    <a:pt x="2791450" y="1933803"/>
                  </a:cubicBezTo>
                  <a:cubicBezTo>
                    <a:pt x="2544877" y="1899408"/>
                    <a:pt x="2235333" y="1903101"/>
                    <a:pt x="1997179" y="1933803"/>
                  </a:cubicBezTo>
                  <a:cubicBezTo>
                    <a:pt x="1759025" y="1964505"/>
                    <a:pt x="1526456" y="1942384"/>
                    <a:pt x="1202908" y="1933803"/>
                  </a:cubicBezTo>
                  <a:cubicBezTo>
                    <a:pt x="879360" y="1925222"/>
                    <a:pt x="635081" y="1955487"/>
                    <a:pt x="276258" y="1933803"/>
                  </a:cubicBezTo>
                  <a:cubicBezTo>
                    <a:pt x="273017" y="1993295"/>
                    <a:pt x="282556" y="2014555"/>
                    <a:pt x="276258" y="2071932"/>
                  </a:cubicBezTo>
                  <a:cubicBezTo>
                    <a:pt x="277568" y="2164100"/>
                    <a:pt x="209303" y="2215487"/>
                    <a:pt x="138129" y="2210061"/>
                  </a:cubicBezTo>
                  <a:cubicBezTo>
                    <a:pt x="53097" y="2200120"/>
                    <a:pt x="15672" y="2154167"/>
                    <a:pt x="0" y="2071932"/>
                  </a:cubicBezTo>
                  <a:cubicBezTo>
                    <a:pt x="7715" y="1936851"/>
                    <a:pt x="23764" y="1767210"/>
                    <a:pt x="0" y="1569143"/>
                  </a:cubicBezTo>
                  <a:cubicBezTo>
                    <a:pt x="-23764" y="1371076"/>
                    <a:pt x="-21837" y="1218661"/>
                    <a:pt x="0" y="1049779"/>
                  </a:cubicBezTo>
                  <a:cubicBezTo>
                    <a:pt x="21837" y="880897"/>
                    <a:pt x="-23292" y="645478"/>
                    <a:pt x="0" y="414386"/>
                  </a:cubicBezTo>
                  <a:close/>
                  <a:moveTo>
                    <a:pt x="6757054" y="276258"/>
                  </a:moveTo>
                  <a:cubicBezTo>
                    <a:pt x="6816803" y="276479"/>
                    <a:pt x="6856653" y="271884"/>
                    <a:pt x="6895183" y="276258"/>
                  </a:cubicBezTo>
                  <a:cubicBezTo>
                    <a:pt x="6980366" y="268848"/>
                    <a:pt x="7042225" y="228991"/>
                    <a:pt x="7033312" y="138129"/>
                  </a:cubicBezTo>
                  <a:moveTo>
                    <a:pt x="6895183" y="276258"/>
                  </a:moveTo>
                  <a:cubicBezTo>
                    <a:pt x="6889315" y="238013"/>
                    <a:pt x="6889783" y="199184"/>
                    <a:pt x="6895183" y="138129"/>
                  </a:cubicBezTo>
                  <a:cubicBezTo>
                    <a:pt x="6890921" y="174076"/>
                    <a:pt x="6862861" y="204036"/>
                    <a:pt x="6826119" y="207193"/>
                  </a:cubicBezTo>
                  <a:cubicBezTo>
                    <a:pt x="6793746" y="211040"/>
                    <a:pt x="6750691" y="170235"/>
                    <a:pt x="6757055" y="138129"/>
                  </a:cubicBezTo>
                  <a:moveTo>
                    <a:pt x="138129" y="552515"/>
                  </a:moveTo>
                  <a:cubicBezTo>
                    <a:pt x="135960" y="512463"/>
                    <a:pt x="144515" y="461799"/>
                    <a:pt x="138129" y="414386"/>
                  </a:cubicBezTo>
                  <a:cubicBezTo>
                    <a:pt x="137552" y="371999"/>
                    <a:pt x="163435" y="341111"/>
                    <a:pt x="207193" y="345322"/>
                  </a:cubicBezTo>
                  <a:cubicBezTo>
                    <a:pt x="247541" y="337749"/>
                    <a:pt x="273309" y="376357"/>
                    <a:pt x="276257" y="414386"/>
                  </a:cubicBezTo>
                  <a:cubicBezTo>
                    <a:pt x="280525" y="506624"/>
                    <a:pt x="223802" y="544581"/>
                    <a:pt x="138128" y="552515"/>
                  </a:cubicBezTo>
                  <a:cubicBezTo>
                    <a:pt x="51743" y="566150"/>
                    <a:pt x="-1585" y="488003"/>
                    <a:pt x="-1" y="414386"/>
                  </a:cubicBezTo>
                  <a:moveTo>
                    <a:pt x="276258" y="414386"/>
                  </a:moveTo>
                  <a:cubicBezTo>
                    <a:pt x="299602" y="551233"/>
                    <a:pt x="257927" y="714611"/>
                    <a:pt x="276258" y="920858"/>
                  </a:cubicBezTo>
                  <a:cubicBezTo>
                    <a:pt x="294589" y="1127105"/>
                    <a:pt x="261519" y="1217222"/>
                    <a:pt x="276258" y="1442525"/>
                  </a:cubicBezTo>
                  <a:cubicBezTo>
                    <a:pt x="290997" y="1667828"/>
                    <a:pt x="265439" y="1752577"/>
                    <a:pt x="276258" y="1933803"/>
                  </a:cubicBezTo>
                </a:path>
              </a:pathLst>
            </a:custGeom>
            <a:ln w="38100">
              <a:solidFill>
                <a:srgbClr val="002060"/>
              </a:solidFill>
              <a:extLst>
                <a:ext uri="{C807C97D-BFC1-408E-A445-0C87EB9F89A2}">
                  <ask:lineSketchStyleProps xmlns:ask="http://schemas.microsoft.com/office/drawing/2018/sketchyshapes" sd="2995030850">
                    <a:prstGeom prst="horizontalScroll">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FF7CF9-BB65-C966-1D11-9BC38AC393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9343" y="1287815"/>
              <a:ext cx="7722269" cy="1548518"/>
            </a:xfrm>
            <a:prstGeom prst="rect">
              <a:avLst/>
            </a:prstGeom>
          </p:spPr>
        </p:pic>
      </p:grpSp>
    </p:spTree>
    <p:controls>
      <mc:AlternateContent xmlns:mc="http://schemas.openxmlformats.org/markup-compatibility/2006">
        <mc:Choice xmlns:v="urn:schemas-microsoft-com:vml" Requires="v">
          <p:control name="TextBox1" r:id="rId1" imgW="6458040" imgH="1504800"/>
        </mc:Choice>
        <mc:Fallback>
          <p:control name="TextBox1" r:id="rId1" imgW="6458040" imgH="1504800">
            <p:pic>
              <p:nvPicPr>
                <p:cNvPr id="2" name="TextBox1">
                  <a:extLst>
                    <a:ext uri="{FF2B5EF4-FFF2-40B4-BE49-F238E27FC236}">
                      <a16:creationId xmlns:a16="http://schemas.microsoft.com/office/drawing/2014/main" id="{905A47FB-DA34-8DEE-2BA1-599B2D0A71C4}"/>
                    </a:ext>
                  </a:extLst>
                </p:cNvPr>
                <p:cNvPicPr>
                  <a:picLocks/>
                </p:cNvPicPr>
                <p:nvPr/>
              </p:nvPicPr>
              <p:blipFill>
                <a:blip r:embed="rId8"/>
                <a:stretch>
                  <a:fillRect/>
                </a:stretch>
              </p:blipFill>
              <p:spPr>
                <a:xfrm>
                  <a:off x="1654414" y="3246065"/>
                  <a:ext cx="6455387" cy="1502122"/>
                </a:xfrm>
                <a:prstGeom prst="rect">
                  <a:avLst/>
                </a:prstGeom>
              </p:spPr>
            </p:pic>
          </p:control>
        </mc:Fallback>
      </mc:AlternateContent>
    </p:controls>
    <p:extLst>
      <p:ext uri="{BB962C8B-B14F-4D97-AF65-F5344CB8AC3E}">
        <p14:creationId xmlns:p14="http://schemas.microsoft.com/office/powerpoint/2010/main" val="186877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1509616"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84693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9" name="图片 9"/>
          <p:cNvPicPr>
            <a:picLocks noChangeAspect="1"/>
          </p:cNvPicPr>
          <p:nvPr/>
        </p:nvPicPr>
        <p:blipFill rotWithShape="1">
          <a:blip r:embed="rId4" cstate="print">
            <a:extLst>
              <a:ext uri="{28A0092B-C50C-407E-A947-70E740481C1C}">
                <a14:useLocalDpi xmlns:a14="http://schemas.microsoft.com/office/drawing/2010/main" val="0"/>
              </a:ext>
            </a:extLst>
          </a:blip>
          <a:srcRect t="46222"/>
          <a:stretch/>
        </p:blipFill>
        <p:spPr>
          <a:xfrm flipH="1">
            <a:off x="-1892207" y="268604"/>
            <a:ext cx="8122705" cy="6552932"/>
          </a:xfrm>
          <a:prstGeom prst="rect">
            <a:avLst/>
          </a:prstGeom>
          <a:effectLst>
            <a:outerShdw blurRad="63500" sx="102000" sy="102000" algn="ctr" rotWithShape="0">
              <a:prstClr val="black">
                <a:alpha val="40000"/>
              </a:prstClr>
            </a:outerShdw>
          </a:effectLst>
        </p:spPr>
      </p:pic>
      <p:pic>
        <p:nvPicPr>
          <p:cNvPr id="4" name="Picture 3" descr="A green and red text on a black background&#10;&#10;Description automatically generated">
            <a:extLst>
              <a:ext uri="{FF2B5EF4-FFF2-40B4-BE49-F238E27FC236}">
                <a16:creationId xmlns:a16="http://schemas.microsoft.com/office/drawing/2014/main" id="{E660DB33-DCA9-508F-402E-EA45C63E7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488" y="756669"/>
            <a:ext cx="7193903" cy="5791702"/>
          </a:xfrm>
          <a:prstGeom prst="rect">
            <a:avLst/>
          </a:prstGeom>
        </p:spPr>
      </p:pic>
    </p:spTree>
    <p:custDataLst>
      <p:tags r:id="rId1"/>
    </p:custDataLst>
    <p:extLst>
      <p:ext uri="{BB962C8B-B14F-4D97-AF65-F5344CB8AC3E}">
        <p14:creationId xmlns:p14="http://schemas.microsoft.com/office/powerpoint/2010/main" val="3766091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Hình ảnh 23" descr="Ảnh có chứa đồ chơi, búp bê, đồ họa véc-tơ&#10;&#10;Mô tả được tạo tự động">
            <a:extLst>
              <a:ext uri="{FF2B5EF4-FFF2-40B4-BE49-F238E27FC236}">
                <a16:creationId xmlns:a16="http://schemas.microsoft.com/office/drawing/2014/main" id="{D3AC7944-6953-898E-4FB7-EB717255C5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93" b="95636" l="10000" r="90000">
                        <a14:foregroundMark x1="58500" y1="22960" x2="48500" y2="39279"/>
                        <a14:foregroundMark x1="46293" y1="47565" x2="42333" y2="62429"/>
                        <a14:foregroundMark x1="48500" y1="39279" x2="46933" y2="45161"/>
                        <a14:foregroundMark x1="42333" y1="62429" x2="46500" y2="56546"/>
                        <a14:foregroundMark x1="49927" y1="45161" x2="52667" y2="36053"/>
                        <a14:foregroundMark x1="49755" y1="45731" x2="49927" y2="45161"/>
                        <a14:foregroundMark x1="49698" y1="45920" x2="49755" y2="45731"/>
                        <a14:foregroundMark x1="49412" y1="46869" x2="49698" y2="45920"/>
                        <a14:foregroundMark x1="46500" y1="56546" x2="49412" y2="46869"/>
                        <a14:foregroundMark x1="49833" y1="39469" x2="53833" y2="57875"/>
                        <a14:foregroundMark x1="53833" y1="57875" x2="54333" y2="58634"/>
                        <a14:foregroundMark x1="45000" y1="22960" x2="43667" y2="35294"/>
                        <a14:foregroundMark x1="54833" y1="5693" x2="54833" y2="5693"/>
                        <a14:foregroundMark x1="60667" y1="90702" x2="60667" y2="90702"/>
                        <a14:foregroundMark x1="63974" y1="85259" x2="60333" y2="93548"/>
                        <a14:foregroundMark x1="60333" y1="93548" x2="57500" y2="95636"/>
                        <a14:foregroundMark x1="57667" y1="88425" x2="64167" y2="88235"/>
                        <a14:foregroundMark x1="64167" y1="88235" x2="64711" y2="86642"/>
                        <a14:foregroundMark x1="59833" y1="91082" x2="59833" y2="91082"/>
                        <a14:foregroundMark x1="31500" y1="69450" x2="31500" y2="69450"/>
                        <a14:foregroundMark x1="30500" y1="68501" x2="30500" y2="68501"/>
                        <a14:foregroundMark x1="29333" y1="67362" x2="29333" y2="67362"/>
                        <a14:backgroundMark x1="46833" y1="45920" x2="46833" y2="45920"/>
                        <a14:backgroundMark x1="46500" y1="46110" x2="46500" y2="46110"/>
                        <a14:backgroundMark x1="47333" y1="45920" x2="47333" y2="45920"/>
                        <a14:backgroundMark x1="47500" y1="45731" x2="47500" y2="45731"/>
                        <a14:backgroundMark x1="47000" y1="45161" x2="47000" y2="45161"/>
                        <a14:backgroundMark x1="46500" y1="46869" x2="46500" y2="46869"/>
                        <a14:backgroundMark x1="46167" y1="46300" x2="47000" y2="46300"/>
                        <a14:backgroundMark x1="65333" y1="79696" x2="67167" y2="85958"/>
                        <a14:backgroundMark x1="65167" y1="79127" x2="67667" y2="83681"/>
                        <a14:backgroundMark x1="65167" y1="79886" x2="67167" y2="85579"/>
                      </a14:backgroundRemoval>
                    </a14:imgEffect>
                  </a14:imgLayer>
                </a14:imgProps>
              </a:ext>
              <a:ext uri="{28A0092B-C50C-407E-A947-70E740481C1C}">
                <a14:useLocalDpi xmlns:a14="http://schemas.microsoft.com/office/drawing/2010/main" val="0"/>
              </a:ext>
            </a:extLst>
          </a:blip>
          <a:stretch>
            <a:fillRect/>
          </a:stretch>
        </p:blipFill>
        <p:spPr>
          <a:xfrm>
            <a:off x="7914009" y="2467526"/>
            <a:ext cx="5334868" cy="4685793"/>
          </a:xfrm>
          <a:prstGeom prst="rect">
            <a:avLst/>
          </a:prstGeom>
        </p:spPr>
      </p:pic>
      <p:pic>
        <p:nvPicPr>
          <p:cNvPr id="10" name="Graphic 14">
            <a:extLst>
              <a:ext uri="{FF2B5EF4-FFF2-40B4-BE49-F238E27FC236}">
                <a16:creationId xmlns:a16="http://schemas.microsoft.com/office/drawing/2014/main" id="{3937062C-AB54-6271-BC82-E4676C5B9D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800" y="741680"/>
            <a:ext cx="8829040" cy="2804160"/>
          </a:xfrm>
          <a:prstGeom prst="rect">
            <a:avLst/>
          </a:prstGeom>
        </p:spPr>
      </p:pic>
      <p:sp>
        <p:nvSpPr>
          <p:cNvPr id="16" name="TextBox 15">
            <a:extLst>
              <a:ext uri="{FF2B5EF4-FFF2-40B4-BE49-F238E27FC236}">
                <a16:creationId xmlns:a16="http://schemas.microsoft.com/office/drawing/2014/main" id="{11717F9F-A808-8CD0-A946-412EB7E54678}"/>
              </a:ext>
            </a:extLst>
          </p:cNvPr>
          <p:cNvSpPr txBox="1"/>
          <p:nvPr/>
        </p:nvSpPr>
        <p:spPr>
          <a:xfrm>
            <a:off x="1553844" y="840740"/>
            <a:ext cx="8057515" cy="255454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T</a:t>
            </a:r>
            <a:r>
              <a:rPr lang="vi-VN" sz="3200" b="1" dirty="0">
                <a:latin typeface="Calibri" panose="020F0502020204030204" pitchFamily="34" charset="0"/>
                <a:cs typeface="Calibri" panose="020F0502020204030204" pitchFamily="34" charset="0"/>
              </a:rPr>
              <a:t>hi tìm các câu ca dao tục ngữ nói thể hiện lòng biết ơn với người có công với quê hương đất nước, tôn trọng người khác, vượt qua khó khăn, ý thức bảo vệ môi trường sống, bảo vệ cái đúng cái tốt.</a:t>
            </a:r>
            <a:endParaRPr lang="en-US" sz="32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87050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pic>
        <p:nvPicPr>
          <p:cNvPr id="2" name="Picture 1">
            <a:extLst>
              <a:ext uri="{FF2B5EF4-FFF2-40B4-BE49-F238E27FC236}">
                <a16:creationId xmlns:a16="http://schemas.microsoft.com/office/drawing/2014/main" id="{723E4E25-9EF3-473E-8A64-312701952437}"/>
              </a:ext>
            </a:extLst>
          </p:cNvPr>
          <p:cNvPicPr>
            <a:picLocks noChangeAspect="1"/>
          </p:cNvPicPr>
          <p:nvPr/>
        </p:nvPicPr>
        <p:blipFill>
          <a:blip r:embed="rId14"/>
          <a:stretch>
            <a:fillRect/>
          </a:stretch>
        </p:blipFill>
        <p:spPr>
          <a:xfrm>
            <a:off x="1235259" y="845236"/>
            <a:ext cx="9419136" cy="4925995"/>
          </a:xfrm>
          <a:prstGeom prst="rect">
            <a:avLst/>
          </a:prstGeom>
        </p:spPr>
      </p:pic>
      <p:sp>
        <p:nvSpPr>
          <p:cNvPr id="3" name="TextBox 2">
            <a:extLst>
              <a:ext uri="{FF2B5EF4-FFF2-40B4-BE49-F238E27FC236}">
                <a16:creationId xmlns:a16="http://schemas.microsoft.com/office/drawing/2014/main" id="{F9CCB463-7D02-4EDA-A152-9E8BD3370471}"/>
              </a:ext>
            </a:extLst>
          </p:cNvPr>
          <p:cNvSpPr txBox="1"/>
          <p:nvPr/>
        </p:nvSpPr>
        <p:spPr>
          <a:xfrm>
            <a:off x="3466262" y="6472773"/>
            <a:ext cx="6444343" cy="369332"/>
          </a:xfrm>
          <a:prstGeom prst="rect">
            <a:avLst/>
          </a:prstGeom>
          <a:noFill/>
        </p:spPr>
        <p:txBody>
          <a:bodyPr wrap="square" rtlCol="0">
            <a:spAutoFit/>
          </a:bodyPr>
          <a:lstStyle/>
          <a:p>
            <a:r>
              <a:rPr lang="en-US" dirty="0" err="1"/>
              <a:t>Liên</a:t>
            </a:r>
            <a:r>
              <a:rPr lang="en-US" dirty="0"/>
              <a:t> </a:t>
            </a:r>
            <a:r>
              <a:rPr lang="en-US" dirty="0" err="1"/>
              <a:t>hệ</a:t>
            </a:r>
            <a:r>
              <a:rPr lang="en-US" dirty="0"/>
              <a:t> FB: https://www.facebook.com/huongthaoGADT</a:t>
            </a:r>
          </a:p>
        </p:txBody>
      </p:sp>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5AC384-7A7E-4C4D-8E72-8A40F617900F}"/>
              </a:ext>
            </a:extLst>
          </p:cNvPr>
          <p:cNvSpPr txBox="1"/>
          <p:nvPr/>
        </p:nvSpPr>
        <p:spPr>
          <a:xfrm>
            <a:off x="3550540" y="1198417"/>
            <a:ext cx="6724186" cy="523220"/>
          </a:xfrm>
          <a:prstGeom prst="rect">
            <a:avLst/>
          </a:prstGeom>
          <a:noFill/>
        </p:spPr>
        <p:txBody>
          <a:bodyPr wrap="square" rtlCol="0">
            <a:spAutoFit/>
          </a:bodyPr>
          <a:lstStyle/>
          <a:p>
            <a:r>
              <a:rPr lang="en-US" sz="2800" dirty="0" err="1">
                <a:solidFill>
                  <a:srgbClr val="002060"/>
                </a:solidFill>
                <a:latin typeface="Arial" panose="020B0604020202020204" pitchFamily="34" charset="0"/>
                <a:cs typeface="Arial" panose="020B0604020202020204" pitchFamily="34" charset="0"/>
              </a:rPr>
              <a:t>Thứ</a:t>
            </a:r>
            <a:r>
              <a:rPr lang="en-US" sz="2800" dirty="0">
                <a:solidFill>
                  <a:srgbClr val="002060"/>
                </a:solidFill>
                <a:latin typeface="Arial" panose="020B0604020202020204" pitchFamily="34" charset="0"/>
                <a:cs typeface="Arial" panose="020B0604020202020204" pitchFamily="34" charset="0"/>
              </a:rPr>
              <a:t> … </a:t>
            </a:r>
            <a:r>
              <a:rPr lang="en-US" sz="2800" dirty="0" err="1">
                <a:solidFill>
                  <a:srgbClr val="002060"/>
                </a:solidFill>
                <a:latin typeface="Arial" panose="020B0604020202020204" pitchFamily="34" charset="0"/>
                <a:cs typeface="Arial" panose="020B0604020202020204" pitchFamily="34" charset="0"/>
              </a:rPr>
              <a:t>ngày</a:t>
            </a:r>
            <a:r>
              <a:rPr lang="en-US" sz="2800" dirty="0">
                <a:solidFill>
                  <a:srgbClr val="002060"/>
                </a:solidFill>
                <a:latin typeface="Arial" panose="020B0604020202020204" pitchFamily="34" charset="0"/>
                <a:cs typeface="Arial" panose="020B0604020202020204" pitchFamily="34" charset="0"/>
              </a:rPr>
              <a:t> … </a:t>
            </a:r>
            <a:r>
              <a:rPr lang="en-US" sz="2800" dirty="0" err="1">
                <a:solidFill>
                  <a:srgbClr val="002060"/>
                </a:solidFill>
                <a:latin typeface="Arial" panose="020B0604020202020204" pitchFamily="34" charset="0"/>
                <a:cs typeface="Arial" panose="020B0604020202020204" pitchFamily="34" charset="0"/>
              </a:rPr>
              <a:t>tháng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năm</a:t>
            </a:r>
            <a:r>
              <a:rPr lang="en-US" sz="2800" dirty="0">
                <a:solidFill>
                  <a:srgbClr val="002060"/>
                </a:solidFill>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CEDE1D08-AC6B-430D-9A13-9E59FB6E3A48}"/>
              </a:ext>
            </a:extLst>
          </p:cNvPr>
          <p:cNvPicPr>
            <a:picLocks noChangeAspect="1"/>
          </p:cNvPicPr>
          <p:nvPr/>
        </p:nvPicPr>
        <p:blipFill>
          <a:blip r:embed="rId3">
            <a:duotone>
              <a:prstClr val="black"/>
              <a:schemeClr val="accent2">
                <a:tint val="45000"/>
                <a:satMod val="400000"/>
              </a:schemeClr>
            </a:duotone>
          </a:blip>
          <a:stretch>
            <a:fillRect/>
          </a:stretch>
        </p:blipFill>
        <p:spPr>
          <a:xfrm>
            <a:off x="4841018" y="1673593"/>
            <a:ext cx="2834886" cy="829128"/>
          </a:xfrm>
          <a:prstGeom prst="rect">
            <a:avLst/>
          </a:prstGeom>
        </p:spPr>
      </p:pic>
      <p:pic>
        <p:nvPicPr>
          <p:cNvPr id="11" name="Picture 10">
            <a:extLst>
              <a:ext uri="{FF2B5EF4-FFF2-40B4-BE49-F238E27FC236}">
                <a16:creationId xmlns:a16="http://schemas.microsoft.com/office/drawing/2014/main" id="{86273A12-A851-44D9-8530-7ACC42C9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179" y="4569808"/>
            <a:ext cx="5563448" cy="2288192"/>
          </a:xfrm>
          <a:prstGeom prst="rect">
            <a:avLst/>
          </a:prstGeom>
        </p:spPr>
      </p:pic>
      <p:pic>
        <p:nvPicPr>
          <p:cNvPr id="3" name="Picture 2">
            <a:extLst>
              <a:ext uri="{FF2B5EF4-FFF2-40B4-BE49-F238E27FC236}">
                <a16:creationId xmlns:a16="http://schemas.microsoft.com/office/drawing/2014/main" id="{19D1EFAE-6830-DFD8-594C-6854026B092E}"/>
              </a:ext>
            </a:extLst>
          </p:cNvPr>
          <p:cNvPicPr>
            <a:picLocks noChangeAspect="1"/>
          </p:cNvPicPr>
          <p:nvPr/>
        </p:nvPicPr>
        <p:blipFill>
          <a:blip r:embed="rId5"/>
          <a:stretch>
            <a:fillRect/>
          </a:stretch>
        </p:blipFill>
        <p:spPr>
          <a:xfrm>
            <a:off x="1955439" y="2542949"/>
            <a:ext cx="8321761" cy="2280102"/>
          </a:xfrm>
          <a:prstGeom prst="rect">
            <a:avLst/>
          </a:prstGeom>
        </p:spPr>
      </p:pic>
    </p:spTree>
    <p:extLst>
      <p:ext uri="{BB962C8B-B14F-4D97-AF65-F5344CB8AC3E}">
        <p14:creationId xmlns:p14="http://schemas.microsoft.com/office/powerpoint/2010/main" val="240212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3" name="TextBox 2">
            <a:extLst>
              <a:ext uri="{FF2B5EF4-FFF2-40B4-BE49-F238E27FC236}">
                <a16:creationId xmlns:a16="http://schemas.microsoft.com/office/drawing/2014/main" id="{ADA98A0F-8B2C-E904-DBE6-506F52DDEBDC}"/>
              </a:ext>
            </a:extLst>
          </p:cNvPr>
          <p:cNvSpPr txBox="1"/>
          <p:nvPr/>
        </p:nvSpPr>
        <p:spPr>
          <a:xfrm>
            <a:off x="762000" y="2397760"/>
            <a:ext cx="6228080" cy="2308324"/>
          </a:xfrm>
          <a:prstGeom prst="rect">
            <a:avLst/>
          </a:prstGeom>
          <a:noFill/>
        </p:spPr>
        <p:txBody>
          <a:bodyPr wrap="square" rtlCol="0">
            <a:spAutoFit/>
          </a:bodyPr>
          <a:lstStyle/>
          <a:p>
            <a:pPr algn="ctr"/>
            <a:r>
              <a:rPr lang="vi-VN" sz="4800" b="1" dirty="0">
                <a:solidFill>
                  <a:srgbClr val="FFFF00"/>
                </a:solidFill>
                <a:latin typeface="Cambria" panose="02040503050406030204" pitchFamily="18" charset="0"/>
                <a:ea typeface="Cambria" panose="02040503050406030204" pitchFamily="18" charset="0"/>
              </a:rPr>
              <a:t>Hoạt Động 1: </a:t>
            </a:r>
            <a:endParaRPr lang="en-US" sz="4800" b="1" dirty="0">
              <a:solidFill>
                <a:srgbClr val="FFFF00"/>
              </a:solidFill>
              <a:latin typeface="Cambria" panose="02040503050406030204" pitchFamily="18" charset="0"/>
              <a:ea typeface="Cambria" panose="02040503050406030204" pitchFamily="18" charset="0"/>
            </a:endParaRPr>
          </a:p>
          <a:p>
            <a:pPr algn="ctr"/>
            <a:r>
              <a:rPr lang="vi-VN" sz="4800" dirty="0">
                <a:solidFill>
                  <a:schemeClr val="bg1"/>
                </a:solidFill>
                <a:latin typeface="Cambria" panose="02040503050406030204" pitchFamily="18" charset="0"/>
                <a:ea typeface="Cambria" panose="02040503050406030204" pitchFamily="18" charset="0"/>
              </a:rPr>
              <a:t>Tìm hiểu truyện: “Bảo vệ như thế là rất tốt” </a:t>
            </a:r>
            <a:endParaRPr lang="en-US" sz="4800" dirty="0">
              <a:solidFill>
                <a:schemeClr val="bg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6483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2" name="Group 7">
            <a:extLst>
              <a:ext uri="{FF2B5EF4-FFF2-40B4-BE49-F238E27FC236}">
                <a16:creationId xmlns:a16="http://schemas.microsoft.com/office/drawing/2014/main" id="{EC400F36-4A84-72CF-0670-09E124920553}"/>
              </a:ext>
            </a:extLst>
          </p:cNvPr>
          <p:cNvGrpSpPr/>
          <p:nvPr/>
        </p:nvGrpSpPr>
        <p:grpSpPr>
          <a:xfrm>
            <a:off x="3413760" y="810260"/>
            <a:ext cx="6725920" cy="1963420"/>
            <a:chOff x="0" y="0"/>
            <a:chExt cx="2344882" cy="2167467"/>
          </a:xfrm>
        </p:grpSpPr>
        <p:sp>
          <p:nvSpPr>
            <p:cNvPr id="4" name="Freeform 8">
              <a:extLst>
                <a:ext uri="{FF2B5EF4-FFF2-40B4-BE49-F238E27FC236}">
                  <a16:creationId xmlns:a16="http://schemas.microsoft.com/office/drawing/2014/main" id="{8A3C8D89-600C-546D-9212-810FC62046C9}"/>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9">
              <a:extLst>
                <a:ext uri="{FF2B5EF4-FFF2-40B4-BE49-F238E27FC236}">
                  <a16:creationId xmlns:a16="http://schemas.microsoft.com/office/drawing/2014/main" id="{3E5426C8-238C-2CB4-3235-CF54757E35EA}"/>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16">
            <a:extLst>
              <a:ext uri="{FF2B5EF4-FFF2-40B4-BE49-F238E27FC236}">
                <a16:creationId xmlns:a16="http://schemas.microsoft.com/office/drawing/2014/main" id="{D10A3953-9FBE-2AA1-2C6C-061ED23AA225}"/>
              </a:ext>
            </a:extLst>
          </p:cNvPr>
          <p:cNvSpPr/>
          <p:nvPr/>
        </p:nvSpPr>
        <p:spPr>
          <a:xfrm>
            <a:off x="5442199" y="60925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7048E96-BF0E-0A05-0839-01AD266F5BA1}"/>
              </a:ext>
            </a:extLst>
          </p:cNvPr>
          <p:cNvSpPr txBox="1"/>
          <p:nvPr/>
        </p:nvSpPr>
        <p:spPr>
          <a:xfrm>
            <a:off x="3408680" y="1277620"/>
            <a:ext cx="6619988" cy="1323439"/>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Video câu chuyện nói về nhân vật nào? </a:t>
            </a:r>
          </a:p>
        </p:txBody>
      </p:sp>
      <p:sp>
        <p:nvSpPr>
          <p:cNvPr id="10" name="Freeform 15">
            <a:extLst>
              <a:ext uri="{FF2B5EF4-FFF2-40B4-BE49-F238E27FC236}">
                <a16:creationId xmlns:a16="http://schemas.microsoft.com/office/drawing/2014/main" id="{1E48F294-D3F9-0407-B406-D23818F11556}"/>
              </a:ext>
            </a:extLst>
          </p:cNvPr>
          <p:cNvSpPr/>
          <p:nvPr/>
        </p:nvSpPr>
        <p:spPr>
          <a:xfrm>
            <a:off x="599440" y="2743200"/>
            <a:ext cx="2590800" cy="4114800"/>
          </a:xfrm>
          <a:custGeom>
            <a:avLst/>
            <a:gdLst/>
            <a:ahLst/>
            <a:cxnLst/>
            <a:rect l="l" t="t" r="r" b="b"/>
            <a:pathLst>
              <a:path w="4346326" h="6781580">
                <a:moveTo>
                  <a:pt x="4346326" y="0"/>
                </a:moveTo>
                <a:lnTo>
                  <a:pt x="0" y="0"/>
                </a:lnTo>
                <a:lnTo>
                  <a:pt x="0" y="6781579"/>
                </a:lnTo>
                <a:lnTo>
                  <a:pt x="4346326" y="6781579"/>
                </a:lnTo>
                <a:lnTo>
                  <a:pt x="4346326" y="0"/>
                </a:lnTo>
                <a:close/>
              </a:path>
            </a:pathLst>
          </a:custGeom>
          <a:blipFill>
            <a:blip r:embed="rId7"/>
            <a:stretch>
              <a:fillRect/>
            </a:stretch>
          </a:blipFill>
        </p:spPr>
        <p:txBody>
          <a:bodyPr/>
          <a:lstStyle/>
          <a:p>
            <a:endParaRPr lang="en-US"/>
          </a:p>
        </p:txBody>
      </p:sp>
      <p:grpSp>
        <p:nvGrpSpPr>
          <p:cNvPr id="11" name="Group 7">
            <a:extLst>
              <a:ext uri="{FF2B5EF4-FFF2-40B4-BE49-F238E27FC236}">
                <a16:creationId xmlns:a16="http://schemas.microsoft.com/office/drawing/2014/main" id="{74531C11-7947-D0DC-F56C-6240FF086E5B}"/>
              </a:ext>
            </a:extLst>
          </p:cNvPr>
          <p:cNvGrpSpPr/>
          <p:nvPr/>
        </p:nvGrpSpPr>
        <p:grpSpPr>
          <a:xfrm>
            <a:off x="4003040" y="3370580"/>
            <a:ext cx="6725920" cy="2379980"/>
            <a:chOff x="0" y="0"/>
            <a:chExt cx="2344882" cy="2167467"/>
          </a:xfrm>
        </p:grpSpPr>
        <p:sp>
          <p:nvSpPr>
            <p:cNvPr id="12" name="Freeform 8">
              <a:extLst>
                <a:ext uri="{FF2B5EF4-FFF2-40B4-BE49-F238E27FC236}">
                  <a16:creationId xmlns:a16="http://schemas.microsoft.com/office/drawing/2014/main" id="{E2DC57D5-8D27-1652-D989-96C64E1091AD}"/>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9">
              <a:extLst>
                <a:ext uri="{FF2B5EF4-FFF2-40B4-BE49-F238E27FC236}">
                  <a16:creationId xmlns:a16="http://schemas.microsoft.com/office/drawing/2014/main" id="{ECC8C900-F00F-1AF9-D233-1B895BA29198}"/>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6">
            <a:extLst>
              <a:ext uri="{FF2B5EF4-FFF2-40B4-BE49-F238E27FC236}">
                <a16:creationId xmlns:a16="http://schemas.microsoft.com/office/drawing/2014/main" id="{8333FF58-3F2A-2C07-B788-A4A3A5E90D7D}"/>
              </a:ext>
            </a:extLst>
          </p:cNvPr>
          <p:cNvSpPr/>
          <p:nvPr/>
        </p:nvSpPr>
        <p:spPr>
          <a:xfrm>
            <a:off x="6031479" y="316957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9CC9178D-014B-9539-5991-6EE5AADED7C3}"/>
              </a:ext>
            </a:extLst>
          </p:cNvPr>
          <p:cNvSpPr txBox="1"/>
          <p:nvPr/>
        </p:nvSpPr>
        <p:spPr>
          <a:xfrm>
            <a:off x="3977640" y="3787140"/>
            <a:ext cx="6619988"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spTree>
    <p:custDataLst>
      <p:tags r:id="rId1"/>
    </p:custDataLst>
    <p:extLst>
      <p:ext uri="{BB962C8B-B14F-4D97-AF65-F5344CB8AC3E}">
        <p14:creationId xmlns:p14="http://schemas.microsoft.com/office/powerpoint/2010/main" val="190058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1295849"/>
            <a:ext cx="8593667" cy="1305111"/>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defTabSz="609630">
                <a:defRPr/>
              </a:pPr>
              <a:endParaRPr lang="en-US" sz="1200">
                <a:solidFill>
                  <a:prstClr val="black"/>
                </a:solidFill>
                <a:latin typeface="Calibri"/>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algn="ctr" defTabSz="609630">
                <a:lnSpc>
                  <a:spcPts val="1773"/>
                </a:lnSpc>
                <a:spcBef>
                  <a:spcPct val="0"/>
                </a:spcBef>
                <a:defRPr/>
              </a:pPr>
              <a:endParaRPr sz="1200">
                <a:solidFill>
                  <a:prstClr val="black"/>
                </a:solidFill>
                <a:latin typeface="Calibri"/>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2062480" y="1752600"/>
            <a:ext cx="8300720" cy="553998"/>
          </a:xfrm>
          <a:prstGeom prst="rect">
            <a:avLst/>
          </a:prstGeom>
        </p:spPr>
        <p:txBody>
          <a:bodyPr wrap="square" lIns="0" tIns="0" rIns="0" bIns="0" rtlCol="0" anchor="t">
            <a:spAutoFit/>
          </a:bodyPr>
          <a:lstStyle/>
          <a:p>
            <a:pPr algn="ctr" defTabSz="609630">
              <a:spcBef>
                <a:spcPct val="0"/>
              </a:spcBef>
            </a:pPr>
            <a:r>
              <a:rPr lang="vi-VN" sz="3600" b="1" dirty="0">
                <a:solidFill>
                  <a:srgbClr val="000000"/>
                </a:solidFill>
                <a:latin typeface="Cambria" panose="02040503050406030204" pitchFamily="18" charset="0"/>
                <a:ea typeface="Cambria" panose="02040503050406030204" pitchFamily="18" charset="0"/>
              </a:rPr>
              <a:t>Video câu chuyện nói về nhân vật nào? </a:t>
            </a: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575560"/>
            <a:ext cx="7924800" cy="3810000"/>
            <a:chOff x="0" y="-50339"/>
            <a:chExt cx="3612726" cy="328688"/>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defTabSz="609630">
                <a:defRPr/>
              </a:pPr>
              <a:endParaRPr lang="en-US" sz="733" b="1">
                <a:solidFill>
                  <a:prstClr val="black"/>
                </a:solidFill>
                <a:latin typeface="Calibri"/>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0" y="-50339"/>
              <a:ext cx="3612726" cy="328688"/>
            </a:xfrm>
            <a:prstGeom prst="rect">
              <a:avLst/>
            </a:prstGeom>
          </p:spPr>
          <p:txBody>
            <a:bodyPr lIns="33867" tIns="33867" rIns="33867" bIns="33867" rtlCol="0" anchor="ctr"/>
            <a:lstStyle/>
            <a:p>
              <a:pPr algn="just" defTabSz="609630">
                <a:lnSpc>
                  <a:spcPct val="120000"/>
                </a:lnSpc>
              </a:pPr>
              <a:r>
                <a:rPr lang="vi-VN" sz="6000" i="1" dirty="0">
                  <a:solidFill>
                    <a:srgbClr val="FF0000"/>
                  </a:solidFill>
                  <a:latin typeface="Cambria" panose="02040503050406030204" pitchFamily="18" charset="0"/>
                  <a:ea typeface="Cambria" panose="02040503050406030204" pitchFamily="18" charset="0"/>
                </a:rPr>
                <a:t>Bác Hồ và đồng chí đơn vị bảo vệ Bác Hồ.</a:t>
              </a:r>
              <a:endParaRPr lang="en-US" sz="6000" dirty="0">
                <a:solidFill>
                  <a:srgbClr val="FF000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72121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889760" y="1061720"/>
            <a:ext cx="9469120" cy="984885"/>
          </a:xfrm>
          <a:prstGeom prst="rect">
            <a:avLst/>
          </a:prstGeom>
        </p:spPr>
        <p:txBody>
          <a:bodyPr wrap="square" lIns="0" tIns="0" rIns="0" bIns="0" rtlCol="0" anchor="t">
            <a:spAutoFit/>
          </a:bodyPr>
          <a:lstStyle/>
          <a:p>
            <a:pPr lvl="0" algn="ctr" defTabSz="609630">
              <a:spcBef>
                <a:spcPct val="0"/>
              </a:spcBef>
            </a:pPr>
            <a:r>
              <a:rPr lang="vi-VN" sz="3200" b="1" dirty="0">
                <a:solidFill>
                  <a:srgbClr val="000000"/>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Cái đúng cái tốt cần bảo vệ trong câu chuyện trên là tính cảnh giác, bảo vệ an toàn, trách nhiệm và không làm trái luật của anh chiến sĩ Nha. Lời nói của Bác thể hiện rằng việc làm của anh Nha là một việc làm đúng và cần phải được bảo vệ.</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32245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889760" y="99060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Theo em, vì sao chúng ta cần bảo vệ cái đúng, cái tốt?</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Theo em cần phải bảo vệ cái đúng cái tốt vì: Cái đúng cái tốt thường liên quan đến đạo đức và giá trị của mỗi con người, nên bảo vệ được cái đúng cái tốt là bảo vẹ được sự công bằng, tử tế và trách nhiệm, giúp chúng ta duy trì một xã hội công bằng minh bạch.</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95190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03591" y="191008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798320" y="194564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Qua câu chuyện trên, em có thể rút ra điều gì?</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73408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id="{BC6F5BDD-8EC5-4EC7-AC8F-78BF2C1B520F}"/>
              </a:ext>
            </a:extLst>
          </p:cNvPr>
          <p:cNvPicPr>
            <a:picLocks noChangeAspect="1"/>
          </p:cNvPicPr>
          <p:nvPr/>
        </p:nvPicPr>
        <p:blipFill>
          <a:blip r:embed="rId6"/>
          <a:stretch>
            <a:fillRect/>
          </a:stretch>
        </p:blipFill>
        <p:spPr>
          <a:xfrm>
            <a:off x="0" y="1718059"/>
            <a:ext cx="8718036" cy="3785944"/>
          </a:xfrm>
          <a:prstGeom prst="rect">
            <a:avLst/>
          </a:prstGeom>
        </p:spPr>
      </p:pic>
    </p:spTree>
    <p:custDataLst>
      <p:tags r:id="rId1"/>
    </p:custDataLst>
    <p:extLst>
      <p:ext uri="{BB962C8B-B14F-4D97-AF65-F5344CB8AC3E}">
        <p14:creationId xmlns:p14="http://schemas.microsoft.com/office/powerpoint/2010/main" val="2696266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432</Words>
  <Application>Microsoft Office PowerPoint</Application>
  <PresentationFormat>Widescreen</PresentationFormat>
  <Paragraphs>35</Paragraphs>
  <Slides>13</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Cambria</vt:lpstr>
      <vt:lpstr>Segoe UI Historic</vt:lpstr>
      <vt:lpstr>字魂59号-创粗黑</vt:lpstr>
      <vt:lpstr>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bích</cp:lastModifiedBy>
  <cp:revision>46</cp:revision>
  <dcterms:created xsi:type="dcterms:W3CDTF">2022-08-11T22:54:19Z</dcterms:created>
  <dcterms:modified xsi:type="dcterms:W3CDTF">2025-02-10T09:47:29Z</dcterms:modified>
</cp:coreProperties>
</file>