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</p:sldMasterIdLst>
  <p:notesMasterIdLst>
    <p:notesMasterId r:id="rId19"/>
  </p:notesMasterIdLst>
  <p:sldIdLst>
    <p:sldId id="318" r:id="rId3"/>
    <p:sldId id="316" r:id="rId4"/>
    <p:sldId id="344" r:id="rId5"/>
    <p:sldId id="345" r:id="rId6"/>
    <p:sldId id="346" r:id="rId7"/>
    <p:sldId id="347" r:id="rId8"/>
    <p:sldId id="348" r:id="rId9"/>
    <p:sldId id="329" r:id="rId10"/>
    <p:sldId id="330" r:id="rId11"/>
    <p:sldId id="349" r:id="rId12"/>
    <p:sldId id="332" r:id="rId13"/>
    <p:sldId id="333" r:id="rId14"/>
    <p:sldId id="334" r:id="rId15"/>
    <p:sldId id="335" r:id="rId16"/>
    <p:sldId id="337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.wav"/><Relationship Id="rId3" Type="http://schemas.microsoft.com/office/2007/relationships/media" Target="../media/media4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2.png"/><Relationship Id="rId4" Type="http://schemas.openxmlformats.org/officeDocument/2006/relationships/audio" Target="../media/media4.mp3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6.mp3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7.png"/><Relationship Id="rId4" Type="http://schemas.openxmlformats.org/officeDocument/2006/relationships/audio" Target="../media/media6.mp3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6003"/>
          </a:xfrm>
        </p:spPr>
      </p:pic>
      <p:sp>
        <p:nvSpPr>
          <p:cNvPr id="5" name="Rectangle 4"/>
          <p:cNvSpPr/>
          <p:nvPr/>
        </p:nvSpPr>
        <p:spPr>
          <a:xfrm>
            <a:off x="5988243" y="157229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4640" y="1070895"/>
            <a:ext cx="83127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 ÂM, PHÁCH, VẠCH NHỊP, Ô NHỊP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0" y="1892063"/>
            <a:ext cx="1168017" cy="339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17" y="2090020"/>
            <a:ext cx="1601317" cy="368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1" y="208535"/>
            <a:ext cx="804797" cy="681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3950" y="1687325"/>
            <a:ext cx="395415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1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62"/>
            <a:ext cx="3785139" cy="11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195" y="239877"/>
            <a:ext cx="240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pc="-10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iới</a:t>
            </a:r>
            <a:r>
              <a:rPr lang="vi-VN" spc="-6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pc="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vi-VN" spc="4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pc="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ị</a:t>
            </a:r>
            <a:r>
              <a:rPr lang="vi-VN" spc="-90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pc="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</a:t>
            </a:r>
            <a:r>
              <a:rPr lang="vi-VN" spc="3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pc="-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pc="-1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pc="70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pc="5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>
                <a:solidFill>
                  <a:srgbClr val="3634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ê: </a:t>
            </a:r>
            <a:endParaRPr lang="en-US"/>
          </a:p>
        </p:txBody>
      </p:sp>
      <p:pic>
        <p:nvPicPr>
          <p:cNvPr id="8" name="Picture 7" descr="C:\Users\Admin\Desktop\2024-06-13_17165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8" y="239877"/>
            <a:ext cx="7068774" cy="2604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751" y="-197878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20" name="Picture 19" descr="C:\Users\Admin\Desktop\2024-06-13_17215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1" y="822960"/>
            <a:ext cx="11434949" cy="2492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72" y="607595"/>
            <a:ext cx="10140004" cy="306510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699092" y="2604559"/>
            <a:ext cx="7021061" cy="1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70107" y="2473858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80403" y="3824641"/>
            <a:ext cx="8100066" cy="32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46402" y="378104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165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83376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80444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1" name="Picture 10" descr="C:\Users\Admin\Desktop\1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7" y="122429"/>
            <a:ext cx="10415313" cy="144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Admin\Desktop\2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7" y="2680443"/>
            <a:ext cx="10375986" cy="117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6710" y="1439098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81510" y="4147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23748" y="13896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499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6" y="935017"/>
            <a:ext cx="11556532" cy="3493292"/>
          </a:xfrm>
          <a:prstGeom prst="rect">
            <a:avLst/>
          </a:prstGeom>
        </p:spPr>
      </p:pic>
      <p:pic>
        <p:nvPicPr>
          <p:cNvPr id="2" name="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72115" y="4704494"/>
            <a:ext cx="609600" cy="609600"/>
          </a:xfrm>
          <a:prstGeom prst="rect">
            <a:avLst/>
          </a:prstGeom>
        </p:spPr>
      </p:pic>
      <p:pic>
        <p:nvPicPr>
          <p:cNvPr id="11" name="Bài đọc nhạc số 1  Âm nhạc lớp 5 (SGK Kết Nối Tri Thức Với Cuộc Sống) - #coverbytm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93739" y="4493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4442759"/>
            <a:ext cx="3481337" cy="23971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8953" cy="4023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75" y="2492919"/>
            <a:ext cx="358222" cy="3582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2473" y="104992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phách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05" y="3986694"/>
            <a:ext cx="358222" cy="3582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07" y="2340357"/>
            <a:ext cx="358222" cy="3582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36" y="2379248"/>
            <a:ext cx="358222" cy="3582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4" y="2379248"/>
            <a:ext cx="358222" cy="3582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0" y="2393525"/>
            <a:ext cx="358222" cy="3582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95" y="2401271"/>
            <a:ext cx="358222" cy="3582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18" y="2439497"/>
            <a:ext cx="358222" cy="358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20" y="2466208"/>
            <a:ext cx="358222" cy="3582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2" y="4022444"/>
            <a:ext cx="358222" cy="3582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92" y="4023360"/>
            <a:ext cx="358222" cy="3582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4023360"/>
            <a:ext cx="358222" cy="3582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46" y="4023360"/>
            <a:ext cx="358222" cy="3582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8" y="4023360"/>
            <a:ext cx="358222" cy="3582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11" y="4004219"/>
            <a:ext cx="358222" cy="3582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519" y="3960963"/>
            <a:ext cx="358222" cy="358222"/>
          </a:xfrm>
          <a:prstGeom prst="rect">
            <a:avLst/>
          </a:prstGeom>
        </p:spPr>
      </p:pic>
      <p:pic>
        <p:nvPicPr>
          <p:cNvPr id="3" name="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1958" y="145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23" y="4593992"/>
            <a:ext cx="2780669" cy="2345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488" y="140725"/>
            <a:ext cx="35445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tiết tấu kết hợp vận động cơ thể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C:\Users\Admin\Desktop\2024-06-13_17303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74" y="783770"/>
            <a:ext cx="8195174" cy="307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9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77180" y="0"/>
            <a:ext cx="3764819" cy="10467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0363" y="1046747"/>
            <a:ext cx="42605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và cảm nhận bài hát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 gà trong sân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2024-06-13_165859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" y="1669222"/>
            <a:ext cx="7060174" cy="23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Đàn Gà Trong Sân  Gà Chưa Biết Gáy Là Con Gà Con  Nhạc Cho Bé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81613" y="2553303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27" y="22339"/>
            <a:ext cx="382857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537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Đọc tìm hiểu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" y="3429000"/>
            <a:ext cx="1168017" cy="3392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4" y="0"/>
            <a:ext cx="8949053" cy="40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2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" y="3429000"/>
            <a:ext cx="1168017" cy="3392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423" y="120448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 lời các câu hỏi: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29" y="2251693"/>
            <a:ext cx="8556171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Phách là khoảng thời gian ngân, nghỉ như thế nào? Phách có trọng âm là phách gì? Phách  không có trọng âm là phách gì?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15" y="705249"/>
            <a:ext cx="52165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Trọng âm là những âm thanh vang lên như thế nào?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8674" y="4254210"/>
            <a:ext cx="79060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 là khoảng thời gian ngân nghỉ bằng nhau trong 1 ô nhịp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phách có trọng âm là phát mạnh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phách không có trọng âm là ph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 nhẹ.</a:t>
            </a:r>
            <a:endParaRPr lang="en-US" sz="1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829" y="1349199"/>
            <a:ext cx="659674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Trọ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âm là những âm thanh vang lên mạnh hơn trong giai điệu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6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537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tìm hiểu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" y="3429000"/>
            <a:ext cx="1168017" cy="339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83" y="252353"/>
            <a:ext cx="9019565" cy="63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" y="3429000"/>
            <a:ext cx="1168017" cy="3392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423" y="120448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 lời các câu hỏi: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743" y="719404"/>
            <a:ext cx="40712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 nêu khái niệm vạch nhịp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458" y="2372775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 nêu khái niệm vạch nhịp kép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2344933" y="4034608"/>
            <a:ext cx="32447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 nêu khái niệm ô nhịp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1303" y="5053119"/>
            <a:ext cx="721069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Ô nhịp là khoảng cách từ vạch nhịp này Đến vạch Vạch nhịp tiếp theo</a:t>
            </a:r>
            <a:endParaRPr lang="en-US" sz="1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1305" y="1481930"/>
            <a:ext cx="1098586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Vạch nhịp là vạch thẳng đứng nằm trong khuông nhạc dùng để phân chia khuông nhạc thành các ô nhịp.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9438" y="3362708"/>
            <a:ext cx="825095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Vạch nhịp kép là một vạch nhạt và một vạch đậm dùng để kết thúc bản nhạc.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" y="3429000"/>
            <a:ext cx="1168017" cy="3392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75" y="1796753"/>
            <a:ext cx="10242426" cy="1784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163" y="42114"/>
            <a:ext cx="3764819" cy="10467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0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" y="1420135"/>
            <a:ext cx="10140004" cy="30651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57021" y="62186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288303" y="3417099"/>
            <a:ext cx="7021061" cy="1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59318" y="3286398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69614" y="4637181"/>
            <a:ext cx="8100066" cy="32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32407" y="46371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62332" y="732383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9974" y="300339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4774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" y="869795"/>
            <a:ext cx="12063451" cy="1248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307</Words>
  <Application>Microsoft Office PowerPoint</Application>
  <PresentationFormat>Widescreen</PresentationFormat>
  <Paragraphs>38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Textured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149</cp:revision>
  <dcterms:created xsi:type="dcterms:W3CDTF">2022-07-19T08:03:09Z</dcterms:created>
  <dcterms:modified xsi:type="dcterms:W3CDTF">2025-09-07T09:35:58Z</dcterms:modified>
</cp:coreProperties>
</file>