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"/>
  </p:notesMasterIdLst>
  <p:sldIdLst>
    <p:sldId id="261" r:id="rId3"/>
    <p:sldId id="263" r:id="rId4"/>
    <p:sldId id="266" r:id="rId5"/>
    <p:sldId id="279" r:id="rId6"/>
    <p:sldId id="282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8930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1874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87">
            <a:off x="-62445" y="3810090"/>
            <a:ext cx="12433526" cy="38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92" y="2874130"/>
            <a:ext cx="5503175" cy="3741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04" y="1012095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MÚA LÂN</a:t>
            </a:r>
            <a:endParaRPr lang="en-US" sz="2800" dirty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4167" y="1655590"/>
            <a:ext cx="635619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Y Vân- Phùng Sửu</a:t>
            </a:r>
            <a:endParaRPr lang="en-US" sz="2400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1393" y="108785"/>
            <a:ext cx="14269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37" y="108785"/>
            <a:ext cx="1908840" cy="1044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62" y="495874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2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 Vâ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17" y="913231"/>
            <a:ext cx="2939254" cy="417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765" y="1627569"/>
            <a:ext cx="8958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Vân tên thật là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Tấn 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sinh năm 1933 tại Hà Nội, các ca khúc của ông như 60 năm cuộc đời, thỏ và rùa...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64" y="2827898"/>
            <a:ext cx="8547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Bài hát Múa Lân có sắc thái Vui tươi, rộn ràng nói về cảnh Múa Lân của rộn ràng vào ngày rằm tháng tám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59886" y="14228"/>
            <a:ext cx="6449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44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7954" y="913231"/>
            <a:ext cx="5691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83756" y="307831"/>
            <a:ext cx="211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8420" y="394636"/>
            <a:ext cx="10539866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phèng thì anh đánh trống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kìa đêm sáng trăng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705712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6611" y="127924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28" y="370458"/>
            <a:ext cx="8797491" cy="5048565"/>
          </a:xfrm>
          <a:prstGeom prst="rect">
            <a:avLst/>
          </a:prstGeom>
        </p:spPr>
      </p:pic>
      <p:pic>
        <p:nvPicPr>
          <p:cNvPr id="3" name="c1 den 6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176" y="1238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2475" y="185530"/>
            <a:ext cx="1175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2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1" y="0"/>
            <a:ext cx="8713808" cy="5141843"/>
          </a:xfrm>
          <a:prstGeom prst="rect">
            <a:avLst/>
          </a:prstGeom>
        </p:spPr>
      </p:pic>
      <p:pic>
        <p:nvPicPr>
          <p:cNvPr id="4" name="piano 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336" y="1961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312505"/>
            <a:ext cx="11582402" cy="2703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" y="470452"/>
            <a:ext cx="11617694" cy="1842053"/>
          </a:xfrm>
          <a:prstGeom prst="rect">
            <a:avLst/>
          </a:prstGeom>
        </p:spPr>
      </p:pic>
      <p:pic>
        <p:nvPicPr>
          <p:cNvPr id="12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5638" y="5220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5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183</Words>
  <Application>Microsoft Office PowerPoint</Application>
  <PresentationFormat>Widescreen</PresentationFormat>
  <Paragraphs>17</Paragraphs>
  <Slides>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65</cp:revision>
  <dcterms:created xsi:type="dcterms:W3CDTF">2022-04-03T11:00:56Z</dcterms:created>
  <dcterms:modified xsi:type="dcterms:W3CDTF">2025-09-07T09:30:38Z</dcterms:modified>
</cp:coreProperties>
</file>