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3" r:id="rId4"/>
    <p:sldId id="264" r:id="rId5"/>
    <p:sldId id="265" r:id="rId6"/>
    <p:sldId id="268" r:id="rId7"/>
    <p:sldId id="269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7215D9-923F-4FEF-9DB7-E96555392A3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23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E831D2-DB22-4A9F-B7A7-AADE67CB9E1A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58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6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361" name="AutoShape 17"/>
          <p:cNvGrpSpPr/>
          <p:nvPr/>
        </p:nvGrpSpPr>
        <p:grpSpPr>
          <a:xfrm>
            <a:off x="512640" y="165240"/>
            <a:ext cx="9996480" cy="1030320"/>
            <a:chOff x="512640" y="165240"/>
            <a:chExt cx="9996480" cy="1030320"/>
          </a:xfrm>
        </p:grpSpPr>
        <p:pic>
          <p:nvPicPr>
            <p:cNvPr id="362" name="AutoShape 17"/>
            <p:cNvPicPr/>
            <p:nvPr/>
          </p:nvPicPr>
          <p:blipFill>
            <a:blip r:embed="rId5"/>
            <a:stretch/>
          </p:blipFill>
          <p:spPr>
            <a:xfrm>
              <a:off x="512640" y="165240"/>
              <a:ext cx="9996480" cy="1030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3" name="Freeform 362"/>
            <p:cNvSpPr/>
            <p:nvPr/>
          </p:nvSpPr>
          <p:spPr>
            <a:xfrm>
              <a:off x="722160" y="339840"/>
              <a:ext cx="9574200" cy="606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4" name="Text Box 26"/>
          <p:cNvSpPr/>
          <p:nvPr/>
        </p:nvSpPr>
        <p:spPr>
          <a:xfrm>
            <a:off x="942840" y="309600"/>
            <a:ext cx="91090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CÂU CHUYỆN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366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67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68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69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70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71" name="Freeform 149"/>
                  <p:cNvGrpSpPr/>
                  <p:nvPr/>
                </p:nvGrpSpPr>
                <p:grpSpPr>
                  <a:xfrm>
                    <a:off x="9165960" y="1557720"/>
                    <a:ext cx="168840" cy="89280"/>
                    <a:chOff x="9165960" y="1557720"/>
                    <a:chExt cx="168840" cy="89280"/>
                  </a:xfrm>
                </p:grpSpPr>
                <p:pic>
                  <p:nvPicPr>
                    <p:cNvPr id="37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5960" y="1557720"/>
                      <a:ext cx="168840" cy="892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3" name="Freeform 372"/>
                    <p:cNvSpPr/>
                    <p:nvPr/>
                  </p:nvSpPr>
                  <p:spPr>
                    <a:xfrm>
                      <a:off x="9175320" y="1569960"/>
                      <a:ext cx="1504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4" name="Freeform 191"/>
                  <p:cNvSpPr/>
                  <p:nvPr/>
                </p:nvSpPr>
                <p:spPr>
                  <a:xfrm>
                    <a:off x="8903160" y="129672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5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76" name="Freeform 149"/>
                  <p:cNvGrpSpPr/>
                  <p:nvPr/>
                </p:nvGrpSpPr>
                <p:grpSpPr>
                  <a:xfrm>
                    <a:off x="8807760" y="1557720"/>
                    <a:ext cx="190440" cy="89280"/>
                    <a:chOff x="8807760" y="1557720"/>
                    <a:chExt cx="190440" cy="89280"/>
                  </a:xfrm>
                </p:grpSpPr>
                <p:pic>
                  <p:nvPicPr>
                    <p:cNvPr id="3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7760" y="1557720"/>
                      <a:ext cx="190440" cy="892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8" name="Freeform 377"/>
                    <p:cNvSpPr/>
                    <p:nvPr/>
                  </p:nvSpPr>
                  <p:spPr>
                    <a:xfrm>
                      <a:off x="8820720" y="1569960"/>
                      <a:ext cx="16416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9" name="Freeform 191"/>
                  <p:cNvSpPr/>
                  <p:nvPr/>
                </p:nvSpPr>
                <p:spPr>
                  <a:xfrm>
                    <a:off x="8579160" y="1296720"/>
                    <a:ext cx="458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8489160" y="1557720"/>
                    <a:ext cx="165960" cy="89280"/>
                    <a:chOff x="8489160" y="1557720"/>
                    <a:chExt cx="165960" cy="8928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89160" y="1557720"/>
                      <a:ext cx="165960" cy="892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8498160" y="1569960"/>
                      <a:ext cx="14796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8249400" y="129672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5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8184960" y="1557720"/>
                    <a:ext cx="189000" cy="89280"/>
                    <a:chOff x="8184960" y="1557720"/>
                    <a:chExt cx="189000" cy="8928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84960" y="1557720"/>
                      <a:ext cx="189000" cy="892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8197560" y="1569960"/>
                      <a:ext cx="163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7922160" y="129672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7844760" y="1557720"/>
                    <a:ext cx="171000" cy="89280"/>
                    <a:chOff x="7844760" y="1557720"/>
                    <a:chExt cx="171000" cy="8928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4760" y="1557720"/>
                      <a:ext cx="171000" cy="892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7853760" y="1569960"/>
                      <a:ext cx="1522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7598520" y="129672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5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7516080" y="1554840"/>
                    <a:ext cx="205200" cy="91800"/>
                    <a:chOff x="7516080" y="1554840"/>
                    <a:chExt cx="205200" cy="9180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16080" y="1554840"/>
                      <a:ext cx="2052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7529760" y="1567440"/>
                      <a:ext cx="17712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7265520" y="1293840"/>
                    <a:ext cx="4381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0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7189920" y="1554840"/>
                    <a:ext cx="160560" cy="91800"/>
                    <a:chOff x="7189920" y="1554840"/>
                    <a:chExt cx="160560" cy="9180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9920" y="1554840"/>
                      <a:ext cx="1605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7198200" y="1567440"/>
                      <a:ext cx="14292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5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6843600" y="1554840"/>
                    <a:ext cx="156240" cy="91800"/>
                    <a:chOff x="6843600" y="1554840"/>
                    <a:chExt cx="156240" cy="9180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3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6853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6541560" y="1554840"/>
                    <a:ext cx="201960" cy="91800"/>
                    <a:chOff x="6541560" y="1554840"/>
                    <a:chExt cx="201960" cy="9180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1560" y="1554840"/>
                      <a:ext cx="2019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6551640" y="1567440"/>
                      <a:ext cx="180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6287760" y="1293840"/>
                    <a:ext cx="448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6200640" y="1554840"/>
                    <a:ext cx="213840" cy="91800"/>
                    <a:chOff x="6200640" y="1554840"/>
                    <a:chExt cx="213840" cy="9180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200640" y="1554840"/>
                      <a:ext cx="2138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6214320" y="1567440"/>
                      <a:ext cx="18432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596376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0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5881320" y="1554840"/>
                    <a:ext cx="211320" cy="91800"/>
                    <a:chOff x="5881320" y="1554840"/>
                    <a:chExt cx="21132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81320" y="1554840"/>
                      <a:ext cx="2113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5891760" y="1567440"/>
                      <a:ext cx="188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5636880" y="1293840"/>
                    <a:ext cx="438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5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5608800" y="1556280"/>
                    <a:ext cx="208080" cy="90000"/>
                    <a:chOff x="5608800" y="1556280"/>
                    <a:chExt cx="208080" cy="9000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608800" y="1556280"/>
                      <a:ext cx="208080" cy="90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5623200" y="1568160"/>
                      <a:ext cx="1796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5361120" y="1296360"/>
                    <a:ext cx="4525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5302080" y="1556280"/>
                    <a:ext cx="193680" cy="90000"/>
                    <a:chOff x="5302080" y="1556280"/>
                    <a:chExt cx="193680" cy="9000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302080" y="1556280"/>
                      <a:ext cx="193680" cy="90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5312520" y="1568160"/>
                      <a:ext cx="1724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5037120" y="1296360"/>
                    <a:ext cx="390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4975200" y="1556280"/>
                    <a:ext cx="173880" cy="90000"/>
                    <a:chOff x="4975200" y="1556280"/>
                    <a:chExt cx="173880" cy="9000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5200" y="1556280"/>
                      <a:ext cx="173880" cy="90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4987080" y="1568160"/>
                      <a:ext cx="1501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4707360" y="1296360"/>
                    <a:ext cx="455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4649400" y="1556280"/>
                    <a:ext cx="186480" cy="90000"/>
                    <a:chOff x="4649400" y="1556280"/>
                    <a:chExt cx="186480" cy="9000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9400" y="1556280"/>
                      <a:ext cx="186480" cy="90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4659480" y="1568160"/>
                      <a:ext cx="16596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4380120" y="1296360"/>
                    <a:ext cx="421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4317840" y="1556280"/>
                    <a:ext cx="194400" cy="90000"/>
                    <a:chOff x="4317840" y="1556280"/>
                    <a:chExt cx="194400" cy="9000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17840" y="1556280"/>
                      <a:ext cx="194400" cy="90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4330800" y="1568160"/>
                      <a:ext cx="16776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4056480" y="129636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4006440" y="1553400"/>
                    <a:ext cx="172800" cy="92880"/>
                    <a:chOff x="4006440" y="1553400"/>
                    <a:chExt cx="172800" cy="92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006440" y="1553400"/>
                      <a:ext cx="1728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401544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3723480" y="1293840"/>
                    <a:ext cx="379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3654000" y="1553400"/>
                    <a:ext cx="198360" cy="92880"/>
                    <a:chOff x="3654000" y="1553400"/>
                    <a:chExt cx="198360" cy="92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54000" y="1553400"/>
                      <a:ext cx="198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3666960" y="1565640"/>
                      <a:ext cx="171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3396600" y="1293840"/>
                    <a:ext cx="406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3335400" y="1553400"/>
                    <a:ext cx="192960" cy="92880"/>
                    <a:chOff x="3335400" y="1553400"/>
                    <a:chExt cx="192960" cy="92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35400" y="1553400"/>
                      <a:ext cx="192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3345120" y="1565640"/>
                      <a:ext cx="171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3072600" y="1293840"/>
                    <a:ext cx="415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3020040" y="1553400"/>
                    <a:ext cx="181440" cy="92880"/>
                    <a:chOff x="3020040" y="1553400"/>
                    <a:chExt cx="181440" cy="92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20040" y="1553400"/>
                      <a:ext cx="1814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3031560" y="1565640"/>
                      <a:ext cx="156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2745720" y="1293840"/>
                    <a:ext cx="444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2702520" y="1553400"/>
                    <a:ext cx="174960" cy="92880"/>
                    <a:chOff x="2702520" y="1553400"/>
                    <a:chExt cx="174960" cy="92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7025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2711160" y="1565640"/>
                      <a:ext cx="1558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2421720" y="1293840"/>
                    <a:ext cx="448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2366640" y="1553400"/>
                    <a:ext cx="183960" cy="92880"/>
                    <a:chOff x="2366640" y="1553400"/>
                    <a:chExt cx="18396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66640" y="1553400"/>
                      <a:ext cx="183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2378160" y="1565640"/>
                      <a:ext cx="158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209484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481" name="Picture 13" descr="5"/>
          <p:cNvPicPr/>
          <p:nvPr/>
        </p:nvPicPr>
        <p:blipFill>
          <a:blip r:embed="rId8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12" descr="5"/>
          <p:cNvPicPr/>
          <p:nvPr/>
        </p:nvPicPr>
        <p:blipFill>
          <a:blip r:embed="rId9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12" descr="5"/>
          <p:cNvPicPr/>
          <p:nvPr/>
        </p:nvPicPr>
        <p:blipFill>
          <a:blip r:embed="rId10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3" descr="5"/>
          <p:cNvPicPr/>
          <p:nvPr/>
        </p:nvPicPr>
        <p:blipFill>
          <a:blip r:embed="rId11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88" name="Picture 11" descr="000o"/>
          <p:cNvPicPr/>
          <p:nvPr/>
        </p:nvPicPr>
        <p:blipFill>
          <a:blip r:embed="rId1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9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490" name="Content Placeholder 3"/>
          <p:cNvPicPr/>
          <p:nvPr/>
        </p:nvPicPr>
        <p:blipFill>
          <a:blip r:embed="rId13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  <p:sp>
        <p:nvSpPr>
          <p:cNvPr id="491" name="Text Box 26"/>
          <p:cNvSpPr/>
          <p:nvPr/>
        </p:nvSpPr>
        <p:spPr>
          <a:xfrm>
            <a:off x="1271520" y="1785960"/>
            <a:ext cx="49291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KHU RỪNG KÌ DIỆU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6"/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6" name="Cloud 7"/>
          <p:cNvSpPr/>
          <p:nvPr/>
        </p:nvSpPr>
        <p:spPr>
          <a:xfrm>
            <a:off x="2743200" y="1571760"/>
            <a:ext cx="1189080" cy="1204920"/>
          </a:xfrm>
          <a:custGeom>
            <a:avLst/>
            <a:gdLst/>
            <a:ahLst/>
            <a:cxnLst/>
            <a:rect l="l" t="t" r="r" b="b"/>
            <a:pathLst>
              <a:path w="43733" h="44465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497" name="Picture 11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1042920" y="268200"/>
            <a:ext cx="9325080" cy="6597720"/>
          </a:xfrm>
          <a:prstGeom prst="rect">
            <a:avLst/>
          </a:prstGeom>
          <a:ln w="0">
            <a:noFill/>
          </a:ln>
        </p:spPr>
      </p:pic>
      <p:sp>
        <p:nvSpPr>
          <p:cNvPr id="498" name="Oval Callout 5"/>
          <p:cNvSpPr/>
          <p:nvPr/>
        </p:nvSpPr>
        <p:spPr>
          <a:xfrm>
            <a:off x="6805440" y="111240"/>
            <a:ext cx="2467080" cy="1317600"/>
          </a:xfrm>
          <a:prstGeom prst="wedgeEllipseCallout">
            <a:avLst>
              <a:gd name="adj1" fmla="val -27171"/>
              <a:gd name="adj2" fmla="val 73537"/>
            </a:avLst>
          </a:prstGeom>
          <a:solidFill>
            <a:srgbClr val="66FF66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Cô giáo Khóa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" name="Oval Callout 6"/>
          <p:cNvSpPr/>
          <p:nvPr/>
        </p:nvSpPr>
        <p:spPr>
          <a:xfrm>
            <a:off x="533520" y="2548080"/>
            <a:ext cx="1847880" cy="1014120"/>
          </a:xfrm>
          <a:prstGeom prst="wedgeEllipseCallout">
            <a:avLst>
              <a:gd name="adj1" fmla="val 49555"/>
              <a:gd name="adj2" fmla="val 58986"/>
            </a:avLst>
          </a:prstGeom>
          <a:solidFill>
            <a:srgbClr val="66FF66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Bạn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0" name="Oval Callout 7"/>
          <p:cNvSpPr/>
          <p:nvPr/>
        </p:nvSpPr>
        <p:spPr>
          <a:xfrm>
            <a:off x="2608200" y="1913040"/>
            <a:ext cx="1847880" cy="1012680"/>
          </a:xfrm>
          <a:prstGeom prst="wedgeEllipseCallout">
            <a:avLst>
              <a:gd name="adj1" fmla="val 32236"/>
              <a:gd name="adj2" fmla="val 78592"/>
            </a:avLst>
          </a:prstGeom>
          <a:solidFill>
            <a:srgbClr val="66FF66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Bạn Rê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" name="Oval Callout 8"/>
          <p:cNvSpPr/>
          <p:nvPr/>
        </p:nvSpPr>
        <p:spPr>
          <a:xfrm>
            <a:off x="9123480" y="2714760"/>
            <a:ext cx="1849320" cy="1012680"/>
          </a:xfrm>
          <a:prstGeom prst="wedgeEllipseCallout">
            <a:avLst>
              <a:gd name="adj1" fmla="val -49500"/>
              <a:gd name="adj2" fmla="val 61787"/>
            </a:avLst>
          </a:prstGeom>
          <a:solidFill>
            <a:srgbClr val="66FF66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Bạn Đô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Picture 6"/>
          <p:cNvPicPr/>
          <p:nvPr/>
        </p:nvPicPr>
        <p:blipFill>
          <a:blip r:embed="rId2">
            <a:lum contrast="20000"/>
          </a:blip>
          <a:srcRect l="3775" r="1825" b="315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6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8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19" name="Rectangle 11"/>
          <p:cNvSpPr/>
          <p:nvPr/>
        </p:nvSpPr>
        <p:spPr>
          <a:xfrm>
            <a:off x="942840" y="0"/>
            <a:ext cx="3800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Câu chuyện: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0" name="Picture 2" descr="D:\GIÁO ÁN 1 2020-2021\HÌNH SOẠN GIÁO ÁN\Thường thức âm nhạc\Âm thanh kì diệu 2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428760" y="3429000"/>
            <a:ext cx="5057640" cy="267480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3" descr="D:\GIÁO ÁN 1 2020-2021\HÌNH SOẠN GIÁO ÁN\Thường thức âm nhạc\Âm thanh kì diệu 1 - Copy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428760" y="698400"/>
            <a:ext cx="5057640" cy="273060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4" descr="D:\GIÁO ÁN 1 2020-2021\HÌNH SOẠN GIÁO ÁN\Thường thức âm nhạc\Âm thanh kì diệu 1.jpg"/>
          <p:cNvPicPr/>
          <p:nvPr/>
        </p:nvPicPr>
        <p:blipFill>
          <a:blip r:embed="rId5">
            <a:lum contrast="20000"/>
          </a:blip>
          <a:stretch/>
        </p:blipFill>
        <p:spPr>
          <a:xfrm>
            <a:off x="5486400" y="714240"/>
            <a:ext cx="5143680" cy="271476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5" descr="D:\GIÁO ÁN 1 2020-2021\HÌNH SOẠN GIÁO ÁN\Thường thức âm nhạc\Âm thanh kì diệu 2 - Copy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5486400" y="3429000"/>
            <a:ext cx="5127480" cy="2658960"/>
          </a:xfrm>
          <a:prstGeom prst="rect">
            <a:avLst/>
          </a:prstGeom>
          <a:ln w="0">
            <a:noFill/>
          </a:ln>
        </p:spPr>
      </p:pic>
      <p:sp>
        <p:nvSpPr>
          <p:cNvPr id="524" name="Rectangle 11"/>
          <p:cNvSpPr/>
          <p:nvPr/>
        </p:nvSpPr>
        <p:spPr>
          <a:xfrm>
            <a:off x="6515280" y="0"/>
            <a:ext cx="4114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ÂM THANH KÌ DIỆU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48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sp>
        <p:nvSpPr>
          <p:cNvPr id="549" name="Text Box 9"/>
          <p:cNvSpPr/>
          <p:nvPr/>
        </p:nvSpPr>
        <p:spPr>
          <a:xfrm>
            <a:off x="514440" y="107172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Học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Text Box 10"/>
          <p:cNvSpPr/>
          <p:nvPr/>
        </p:nvSpPr>
        <p:spPr>
          <a:xfrm>
            <a:off x="271440" y="185724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5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5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5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55" name="Rectangle 3"/>
          <p:cNvSpPr/>
          <p:nvPr/>
        </p:nvSpPr>
        <p:spPr>
          <a:xfrm>
            <a:off x="3629160" y="2428920"/>
            <a:ext cx="18000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8" descr="D:\GIÁO ÁN 1 2020-2021\HÌNH SOẠN GIÁO ÁN\Học hát\Vào rừng hoa\Vào rừng hoa - Copy (2) - Copy.jpg"/>
          <p:cNvPicPr/>
          <p:nvPr/>
        </p:nvPicPr>
        <p:blipFill>
          <a:blip r:embed="rId2">
            <a:lum contrast="20000"/>
          </a:blip>
          <a:srcRect r="5081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57" name="Rectangle 3"/>
          <p:cNvSpPr/>
          <p:nvPr/>
        </p:nvSpPr>
        <p:spPr>
          <a:xfrm>
            <a:off x="94284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8" name="Rectangle 3"/>
          <p:cNvSpPr/>
          <p:nvPr/>
        </p:nvSpPr>
        <p:spPr>
          <a:xfrm>
            <a:off x="85716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6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6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36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557</cp:revision>
  <dcterms:created xsi:type="dcterms:W3CDTF">2010-04-30T20:19:48Z</dcterms:created>
  <dcterms:modified xsi:type="dcterms:W3CDTF">2025-09-07T09:24:00Z</dcterms:modified>
  <dc:language>en-US</dc:language>
</cp:coreProperties>
</file>