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10"/>
  </p:notesMasterIdLst>
  <p:sldIdLst>
    <p:sldId id="264" r:id="rId4"/>
    <p:sldId id="258" r:id="rId5"/>
    <p:sldId id="256" r:id="rId6"/>
    <p:sldId id="259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61277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560" y="4716723"/>
            <a:ext cx="2177179" cy="21412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18367" y="565103"/>
            <a:ext cx="147508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8"/>
            <a:ext cx="3006247" cy="977029"/>
          </a:xfrm>
          <a:prstGeom prst="rect">
            <a:avLst/>
          </a:prstGeom>
        </p:spPr>
      </p:pic>
      <p:pic>
        <p:nvPicPr>
          <p:cNvPr id="7" name="Picture 6" descr="C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160" y="7658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85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182" y="-1"/>
            <a:ext cx="8004817" cy="671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656" y="2830285"/>
            <a:ext cx="553213" cy="335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94" y="2830285"/>
            <a:ext cx="553213" cy="3352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50" y="6492239"/>
            <a:ext cx="553213" cy="335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055" y="6476998"/>
            <a:ext cx="553213" cy="3352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02" y="6494415"/>
            <a:ext cx="553213" cy="3352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6492239"/>
            <a:ext cx="553213" cy="3352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4981" y="6492239"/>
            <a:ext cx="553213" cy="335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87" y="2921724"/>
            <a:ext cx="553213" cy="335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135" y="2921725"/>
            <a:ext cx="553213" cy="33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09" y="4650376"/>
            <a:ext cx="553213" cy="335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593" y="4638400"/>
            <a:ext cx="553213" cy="335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69" y="4650376"/>
            <a:ext cx="553213" cy="335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08" y="4650376"/>
            <a:ext cx="553213" cy="3352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143" y="4650376"/>
            <a:ext cx="553213" cy="335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68" y="4650377"/>
            <a:ext cx="553213" cy="335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82" y="2910838"/>
            <a:ext cx="553213" cy="3352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3102"/>
            <a:ext cx="4585063" cy="4725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0" y="3638556"/>
            <a:ext cx="3647102" cy="3219444"/>
          </a:xfrm>
          <a:prstGeom prst="rect">
            <a:avLst/>
          </a:prstGeom>
        </p:spPr>
      </p:pic>
      <p:pic>
        <p:nvPicPr>
          <p:cNvPr id="25" name="GO DEM MAU TRONG CON CHIEC DEN OG S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3991" y="1710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99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2874"/>
            <a:ext cx="12192000" cy="28651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983957"/>
            <a:ext cx="10463349" cy="32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7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9811">
            <a:off x="-45802" y="4869592"/>
            <a:ext cx="12247291" cy="2282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1" y="4166332"/>
            <a:ext cx="3152503" cy="2143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579" cy="836023"/>
          </a:xfrm>
          <a:prstGeom prst="rect">
            <a:avLst/>
          </a:prstGeom>
        </p:spPr>
      </p:pic>
      <p:pic>
        <p:nvPicPr>
          <p:cNvPr id="10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82741" y="212914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64" y="1098484"/>
            <a:ext cx="7619462" cy="44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4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875" y="625259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31</Words>
  <Application>Microsoft Office PowerPoint</Application>
  <PresentationFormat>Widescreen</PresentationFormat>
  <Paragraphs>5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22</cp:revision>
  <dcterms:created xsi:type="dcterms:W3CDTF">2022-04-04T07:27:39Z</dcterms:created>
  <dcterms:modified xsi:type="dcterms:W3CDTF">2025-09-28T11:33:46Z</dcterms:modified>
</cp:coreProperties>
</file>