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3"/>
  </p:notesMasterIdLst>
  <p:sldIdLst>
    <p:sldId id="256" r:id="rId3"/>
    <p:sldId id="299" r:id="rId4"/>
    <p:sldId id="314" r:id="rId5"/>
    <p:sldId id="315" r:id="rId6"/>
    <p:sldId id="317" r:id="rId7"/>
    <p:sldId id="301" r:id="rId8"/>
    <p:sldId id="306" r:id="rId9"/>
    <p:sldId id="318" r:id="rId10"/>
    <p:sldId id="319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80" y="8103"/>
            <a:ext cx="1080120" cy="468569"/>
          </a:xfrm>
          <a:prstGeom prst="rect">
            <a:avLst/>
          </a:prstGeom>
        </p:spPr>
      </p:pic>
      <p:pic>
        <p:nvPicPr>
          <p:cNvPr id="2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7" y="0"/>
            <a:ext cx="1266014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0"/>
            <a:ext cx="7200800" cy="299695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8" y="764704"/>
            <a:ext cx="1044759" cy="1044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0391" y="1628800"/>
            <a:ext cx="1947392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4400" b="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8520" y="3002751"/>
            <a:ext cx="9073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* ÔN TẬP: HÁT VÀ ĐỌC NHẠC</a:t>
            </a:r>
            <a:endParaRPr lang="en-US" sz="2800"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 </a:t>
            </a:r>
          </a:p>
          <a:p>
            <a:pPr algn="just">
              <a:spcAft>
                <a:spcPts val="0"/>
              </a:spcAft>
            </a:pPr>
            <a:r>
              <a:rPr lang="fr-FR" sz="2800" b="1">
                <a:solidFill>
                  <a:srgbClr val="FC190F"/>
                </a:solidFill>
                <a:latin typeface="Times New Roman"/>
                <a:ea typeface="Arial"/>
              </a:rPr>
              <a:t>                                      * VẬN DỤNG - SÁNG TẠO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40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861047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2" y="98072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HS ôn lại bài hát 1 – 2 lần. HS thực hiện theo các hình thức: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tập thể.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nối tiếp	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tabLst>
                <a:tab pos="1358900" algn="l"/>
                <a:tab pos="2679700" algn="l"/>
              </a:tabLst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+ Hát đối đáp nam nữ</a:t>
            </a:r>
            <a:endParaRPr lang="en-US" sz="32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192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1.ÔN TẬP BÀI HÁT: DÀN NHẠC TRONG VƯỜN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9840" y="5678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1140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Ôn hát kết hợp vận động nhịp nhàng trái phải và vận động phụ họa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765054"/>
            <a:ext cx="5756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Vận động nhịp ¾ và vận động phụ họa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16" y="6381328"/>
            <a:ext cx="612576" cy="491108"/>
          </a:xfrm>
          <a:prstGeom prst="rect">
            <a:avLst/>
          </a:prstGeom>
        </p:spPr>
      </p:pic>
      <p:pic>
        <p:nvPicPr>
          <p:cNvPr id="8" name="DAN NHAC TROG VUON BEAT THEO SA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5176" y="5771728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4416" y="3789040"/>
            <a:ext cx="6536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HS ôn Hát </a:t>
            </a:r>
            <a:r>
              <a:rPr lang="en-US" sz="3200" err="1">
                <a:solidFill>
                  <a:srgbClr val="FF0000"/>
                </a:solidFill>
              </a:rPr>
              <a:t>kết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hợp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gõ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đệm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theo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 err="1">
                <a:solidFill>
                  <a:srgbClr val="FF0000"/>
                </a:solidFill>
              </a:rPr>
              <a:t>phách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4" y="836712"/>
            <a:ext cx="648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và ký hiệu bàn tay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9" name="LCD not tron DRMS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680" y="263691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0"/>
              </a:spcAft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1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 -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của 6 nốt</a:t>
            </a:r>
            <a:endParaRPr lang="en-US" sz="36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7704" y="5733256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/>
                <a:ea typeface="Calibri"/>
              </a:rPr>
              <a:t>Tập đọc nhạc theo kí hiệu bàn tay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99392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Trình chiếu  tiết tấu  bài, giới thiệu và đọc mẫu hình tiết tấu bằng tiếng“ tùng”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08" y="1340768"/>
            <a:ext cx="8244631" cy="887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48" y="2476292"/>
            <a:ext cx="1043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ĐỌC     </a:t>
            </a:r>
            <a:r>
              <a:rPr lang="en-US"/>
              <a:t>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248070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/>
              <a:t>TÙNG       TÙNG     TÙNG          TÙNG           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3152" y="3356992"/>
            <a:ext cx="44501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Calibri"/>
              </a:rPr>
              <a:t>2 .VẬN DỤNG-SÁNG TẠO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665" y="4365104"/>
            <a:ext cx="5251759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>
                <a:solidFill>
                  <a:prstClr val="black"/>
                </a:solidFill>
                <a:latin typeface="Times New Roman"/>
                <a:ea typeface="Calibri"/>
              </a:rPr>
              <a:t>+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Calibri"/>
              </a:rPr>
              <a:t>Đọc đồng dao và gõ theo hình tiết tấu</a:t>
            </a:r>
            <a:endParaRPr lang="en-US" sz="2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594" y="6242967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7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548680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Đọc lời     </a:t>
            </a:r>
            <a:r>
              <a:rPr lang="en-US" sz="2000"/>
              <a:t>       </a:t>
            </a:r>
            <a:r>
              <a:rPr lang="en-US"/>
              <a:t>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712"/>
            <a:ext cx="6715000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9468" y="3429000"/>
            <a:ext cx="4418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GV bật file Đọc mẫu hoặc đọc mẫu sau đó HD đọc lời đồng dao theo tiết tấu</a:t>
            </a:r>
          </a:p>
        </p:txBody>
      </p:sp>
      <p:pic>
        <p:nvPicPr>
          <p:cNvPr id="10" name="3 DOC DOG DAO GO THEO 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6223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4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220</Words>
  <Application>Microsoft Office PowerPoint</Application>
  <PresentationFormat>On-screen Show (4:3)</PresentationFormat>
  <Paragraphs>26</Paragraphs>
  <Slides>10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168</cp:revision>
  <dcterms:created xsi:type="dcterms:W3CDTF">2021-05-09T14:16:54Z</dcterms:created>
  <dcterms:modified xsi:type="dcterms:W3CDTF">2025-09-28T11:35:49Z</dcterms:modified>
</cp:coreProperties>
</file>