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44" y="4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09728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361" y="2404534"/>
            <a:ext cx="6990242" cy="1646302"/>
          </a:xfrm>
        </p:spPr>
        <p:txBody>
          <a:bodyPr anchor="b">
            <a:noAutofit/>
          </a:bodyPr>
          <a:lstStyle>
            <a:lvl1pPr algn="r">
              <a:defRPr sz="486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361" y="4050834"/>
            <a:ext cx="699024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506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09600"/>
            <a:ext cx="7737001" cy="3403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470400"/>
            <a:ext cx="77370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073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284721" cy="3022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9525" y="3632200"/>
            <a:ext cx="6502072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470400"/>
            <a:ext cx="77370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3" y="790378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03710" y="288655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62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7626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931988"/>
            <a:ext cx="7737001" cy="2595460"/>
          </a:xfrm>
        </p:spPr>
        <p:txBody>
          <a:bodyPr anchor="b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664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284721" cy="3022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77370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3" y="790378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3710" y="288655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298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19" y="609600"/>
            <a:ext cx="7729383" cy="3022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77370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accent1"/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4788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2402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906" y="609600"/>
            <a:ext cx="1174269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609600"/>
            <a:ext cx="6354135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53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993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00868"/>
            <a:ext cx="7737001" cy="1826581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8604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624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5632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0973" y="2160590"/>
            <a:ext cx="3765631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838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171" y="2160983"/>
            <a:ext cx="376706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171" y="2737246"/>
            <a:ext cx="3767061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9545" y="2160983"/>
            <a:ext cx="3767056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9546" y="2737246"/>
            <a:ext cx="3767055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690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77370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1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3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98604"/>
            <a:ext cx="3469075" cy="1278466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415" y="514925"/>
            <a:ext cx="406218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77069"/>
            <a:ext cx="3469075" cy="2584449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357" indent="0">
              <a:buNone/>
              <a:defRPr sz="1260"/>
            </a:lvl2pPr>
            <a:lvl3pPr marL="822713" indent="0">
              <a:buNone/>
              <a:defRPr sz="1080"/>
            </a:lvl3pPr>
            <a:lvl4pPr marL="1234070" indent="0">
              <a:buNone/>
              <a:defRPr sz="900"/>
            </a:lvl4pPr>
            <a:lvl5pPr marL="1645426" indent="0">
              <a:buNone/>
              <a:defRPr sz="900"/>
            </a:lvl5pPr>
            <a:lvl6pPr marL="2056783" indent="0">
              <a:buNone/>
              <a:defRPr sz="900"/>
            </a:lvl6pPr>
            <a:lvl7pPr marL="2468139" indent="0">
              <a:buNone/>
              <a:defRPr sz="900"/>
            </a:lvl7pPr>
            <a:lvl8pPr marL="2879496" indent="0">
              <a:buNone/>
              <a:defRPr sz="900"/>
            </a:lvl8pPr>
            <a:lvl9pPr marL="329085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084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800600"/>
            <a:ext cx="7737000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1" y="609600"/>
            <a:ext cx="77370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367338"/>
            <a:ext cx="7737000" cy="674024"/>
          </a:xfr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75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09728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77370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160590"/>
            <a:ext cx="77370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4620" y="6041363"/>
            <a:ext cx="820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3"/>
            <a:ext cx="5667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1597" y="6041363"/>
            <a:ext cx="6150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accent1"/>
                </a:solidFill>
              </a:defRPr>
            </a:lvl1pPr>
          </a:lstStyle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291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11480" rtl="0" eaLnBrk="1" latinLnBrk="0" hangingPunct="1">
        <a:spcBef>
          <a:spcPct val="0"/>
        </a:spcBef>
        <a:buNone/>
        <a:defRPr sz="324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8610" indent="-30861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7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Rectangle 3"/>
          <p:cNvSpPr/>
          <p:nvPr/>
        </p:nvSpPr>
        <p:spPr>
          <a:xfrm rot="10800000" flipV="1">
            <a:off x="4648200" y="824400"/>
            <a:ext cx="1509600" cy="60804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2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88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90" name="Picture 11" descr="D:\GIÁO ÁN 1 2020-2021\HÌNH SOẠN GIÁO ÁN\Đọc nhạc\BAC THANG DO - RE - MI\Picture2 - Copy (3) - Copy.jpg"/>
          <p:cNvPicPr/>
          <p:nvPr/>
        </p:nvPicPr>
        <p:blipFill>
          <a:blip r:embed="rId5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291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92" name="Picture 14" descr="D:\GIÁO ÁN 1 2020-2021\HÌNH SOẠN GIÁO ÁN\BỘ Gõ cơ THỂ.png"/>
          <p:cNvPicPr/>
          <p:nvPr/>
        </p:nvPicPr>
        <p:blipFill>
          <a:blip r:embed="rId6"/>
          <a:srcRect l="24609" t="3484" r="68881" b="81568"/>
          <a:stretch/>
        </p:blipFill>
        <p:spPr>
          <a:xfrm>
            <a:off x="1986120" y="2786040"/>
            <a:ext cx="793440" cy="71424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14" descr="D:\GIÁO ÁN 1 2020-2021\HÌNH SOẠN GIÁO ÁN\BỘ Gõ cơ THỂ.png"/>
          <p:cNvPicPr/>
          <p:nvPr/>
        </p:nvPicPr>
        <p:blipFill>
          <a:blip r:embed="rId6"/>
          <a:srcRect l="56514" t="1822" r="36977" b="79914"/>
          <a:stretch/>
        </p:blipFill>
        <p:spPr>
          <a:xfrm>
            <a:off x="4700520" y="2714760"/>
            <a:ext cx="714600" cy="785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14" descr="D:\GIÁO ÁN 1 2020-2021\HÌNH SOẠN GIÁO ÁN\BỘ Gõ cơ THỂ.png"/>
          <p:cNvPicPr/>
          <p:nvPr/>
        </p:nvPicPr>
        <p:blipFill>
          <a:blip r:embed="rId6"/>
          <a:srcRect l="24609" t="3484" r="68881" b="81568"/>
          <a:stretch/>
        </p:blipFill>
        <p:spPr>
          <a:xfrm>
            <a:off x="32716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4" descr="D:\GIÁO ÁN 1 2020-2021\HÌNH SOẠN GIÁO ÁN\BỘ Gõ cơ THỂ.png"/>
          <p:cNvPicPr/>
          <p:nvPr/>
        </p:nvPicPr>
        <p:blipFill>
          <a:blip r:embed="rId6"/>
          <a:srcRect l="24609" t="3484" r="68881" b="81568"/>
          <a:stretch/>
        </p:blipFill>
        <p:spPr>
          <a:xfrm>
            <a:off x="6272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5" descr="D:\GIÁO ÁN 1 2020-2021\HÌNH SOẠN GIÁO ÁN\BỘ Gõ cơ THỂ.png"/>
          <p:cNvPicPr/>
          <p:nvPr/>
        </p:nvPicPr>
        <p:blipFill>
          <a:blip r:embed="rId6"/>
          <a:srcRect l="24609" t="3484" r="68881" b="81568"/>
          <a:stretch/>
        </p:blipFill>
        <p:spPr>
          <a:xfrm>
            <a:off x="7415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6" descr="D:\GIÁO ÁN 1 2020-2021\HÌNH SOẠN GIÁO ÁN\BỘ Gõ cơ THỂ.png"/>
          <p:cNvPicPr/>
          <p:nvPr/>
        </p:nvPicPr>
        <p:blipFill>
          <a:blip r:embed="rId6"/>
          <a:srcRect l="24609" t="3484" r="68881" b="81568"/>
          <a:stretch/>
        </p:blipFill>
        <p:spPr>
          <a:xfrm>
            <a:off x="205740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7" descr="D:\GIÁO ÁN 1 2020-2021\HÌNH SOẠN GIÁO ÁN\BỘ Gõ cơ THỂ.png"/>
          <p:cNvPicPr/>
          <p:nvPr/>
        </p:nvPicPr>
        <p:blipFill>
          <a:blip r:embed="rId6"/>
          <a:srcRect l="24609" t="3484" r="68881" b="81568"/>
          <a:stretch/>
        </p:blipFill>
        <p:spPr>
          <a:xfrm>
            <a:off x="3343320" y="480996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8" descr="D:\GIÁO ÁN 1 2020-2021\HÌNH SOẠN GIÁO ÁN\BỘ Gõ cơ THỂ.png"/>
          <p:cNvPicPr/>
          <p:nvPr/>
        </p:nvPicPr>
        <p:blipFill>
          <a:blip r:embed="rId6"/>
          <a:srcRect l="24609" t="3484" r="68881" b="81568"/>
          <a:stretch/>
        </p:blipFill>
        <p:spPr>
          <a:xfrm>
            <a:off x="627228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9" descr="D:\GIÁO ÁN 1 2020-2021\HÌNH SOẠN GIÁO ÁN\BỘ Gõ cơ THỂ.png"/>
          <p:cNvPicPr/>
          <p:nvPr/>
        </p:nvPicPr>
        <p:blipFill>
          <a:blip r:embed="rId6"/>
          <a:srcRect l="24609" t="3484" r="68881" b="81568"/>
          <a:stretch/>
        </p:blipFill>
        <p:spPr>
          <a:xfrm>
            <a:off x="727236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4" descr="D:\GIÁO ÁN 1 2020-2021\HÌNH SOẠN GIÁO ÁN\BỘ Gõ cơ THỂ.png"/>
          <p:cNvPicPr/>
          <p:nvPr/>
        </p:nvPicPr>
        <p:blipFill>
          <a:blip r:embed="rId6"/>
          <a:srcRect l="56514" t="1822" r="36977" b="79914"/>
          <a:stretch/>
        </p:blipFill>
        <p:spPr>
          <a:xfrm>
            <a:off x="8844120" y="2714760"/>
            <a:ext cx="714240" cy="7855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4" descr="D:\GIÁO ÁN 1 2020-2021\HÌNH SOẠN GIÁO ÁN\BỘ Gõ cơ THỂ.png"/>
          <p:cNvPicPr/>
          <p:nvPr/>
        </p:nvPicPr>
        <p:blipFill>
          <a:blip r:embed="rId6"/>
          <a:srcRect l="56514" t="1822" r="36977" b="79914"/>
          <a:stretch/>
        </p:blipFill>
        <p:spPr>
          <a:xfrm>
            <a:off x="4772160" y="4786200"/>
            <a:ext cx="714240" cy="71460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4" descr="D:\GIÁO ÁN 1 2020-2021\HÌNH SOẠN GIÁO ÁN\BỘ Gõ cơ THỂ.png"/>
          <p:cNvPicPr/>
          <p:nvPr/>
        </p:nvPicPr>
        <p:blipFill>
          <a:blip r:embed="rId6"/>
          <a:srcRect l="56514" t="1822" r="36977" b="79914"/>
          <a:stretch/>
        </p:blipFill>
        <p:spPr>
          <a:xfrm>
            <a:off x="8844120" y="4857840"/>
            <a:ext cx="714240" cy="71424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1"/>
          <p:cNvSpPr/>
          <p:nvPr/>
        </p:nvSpPr>
        <p:spPr>
          <a:xfrm>
            <a:off x="1365480" y="2571840"/>
            <a:ext cx="810504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SẮC THÁI TO – NHỎ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18" name="Picture 11" descr="D:\GIÁO ÁN 1 2020-2021\HÌNH SOẠN GIÁO ÁN\Đọc nhạc\BAC THANG DO - RE - MI\Picture2 - Copy (3) - Copy.jpg"/>
          <p:cNvPicPr/>
          <p:nvPr/>
        </p:nvPicPr>
        <p:blipFill>
          <a:blip r:embed="rId5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19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2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486080" y="44290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343160" y="2286000"/>
            <a:ext cx="579240" cy="928800"/>
          </a:xfrm>
          <a:prstGeom prst="rect">
            <a:avLst/>
          </a:prstGeom>
          <a:ln w="0">
            <a:noFill/>
          </a:ln>
        </p:spPr>
      </p:pic>
      <p:pic>
        <p:nvPicPr>
          <p:cNvPr id="1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ectangle 1"/>
          <p:cNvSpPr/>
          <p:nvPr/>
        </p:nvSpPr>
        <p:spPr>
          <a:xfrm>
            <a:off x="1510920" y="2643120"/>
            <a:ext cx="784152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SẮC THÁI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 TO – NHỎ THEO Ý THÍCH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Rectangle 7"/>
          <p:cNvSpPr/>
          <p:nvPr/>
        </p:nvSpPr>
        <p:spPr>
          <a:xfrm>
            <a:off x="2414520" y="785880"/>
            <a:ext cx="5929560" cy="133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VẬN DỤNG SÁNG TẠO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TO – NHỎ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3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36" name="Picture 11" descr="D:\GIÁO ÁN 1 2020-2021\HÌNH SOẠN GIÁO ÁN\Đọc nhạc\BAC THANG DO - RE - MI\Picture2 - Copy (3) - Copy.jpg"/>
          <p:cNvPicPr/>
          <p:nvPr/>
        </p:nvPicPr>
        <p:blipFill>
          <a:blip r:embed="rId5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37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7701120" y="29289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163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4915080" y="2857680"/>
            <a:ext cx="401400" cy="64260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6486480" y="2857680"/>
            <a:ext cx="401760" cy="64260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9129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20032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498636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648648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9201240" y="4857840"/>
            <a:ext cx="401400" cy="6429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3557520" y="2857680"/>
            <a:ext cx="357120" cy="42192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355752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748656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63" name="Content Placeholder 3"/>
          <p:cNvPicPr/>
          <p:nvPr/>
        </p:nvPicPr>
        <p:blipFill>
          <a:blip r:embed="rId3"/>
          <a:stretch/>
        </p:blipFill>
        <p:spPr>
          <a:xfrm>
            <a:off x="334800" y="2066760"/>
            <a:ext cx="3799080" cy="3584880"/>
          </a:xfrm>
          <a:prstGeom prst="rect">
            <a:avLst/>
          </a:prstGeom>
          <a:ln w="0">
            <a:noFill/>
          </a:ln>
        </p:spPr>
      </p:pic>
      <p:sp>
        <p:nvSpPr>
          <p:cNvPr id="364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9" name="Text Box 9"/>
          <p:cNvSpPr/>
          <p:nvPr/>
        </p:nvSpPr>
        <p:spPr>
          <a:xfrm>
            <a:off x="414360" y="18334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0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1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4057560" y="1857240"/>
            <a:ext cx="6475680" cy="3648240"/>
          </a:xfrm>
          <a:prstGeom prst="rect">
            <a:avLst/>
          </a:prstGeom>
          <a:ln w="0">
            <a:noFill/>
          </a:ln>
        </p:spPr>
      </p:pic>
      <p:sp>
        <p:nvSpPr>
          <p:cNvPr id="372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4" name="Text Box 9"/>
          <p:cNvSpPr/>
          <p:nvPr/>
        </p:nvSpPr>
        <p:spPr>
          <a:xfrm>
            <a:off x="415800" y="2795760"/>
            <a:ext cx="31417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Text Box 10"/>
          <p:cNvSpPr/>
          <p:nvPr/>
        </p:nvSpPr>
        <p:spPr>
          <a:xfrm>
            <a:off x="2986200" y="3152880"/>
            <a:ext cx="19288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TO – NHỎ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6" descr="ag00373_"/>
          <p:cNvPicPr/>
          <p:nvPr/>
        </p:nvPicPr>
        <p:blipFill>
          <a:blip r:embed="rId2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"/>
          <p:cNvPicPr/>
          <p:nvPr/>
        </p:nvPicPr>
        <p:blipFill>
          <a:blip r:embed="rId3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4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304800" y="304800"/>
            <a:ext cx="10287000" cy="632460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990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6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8" descr="D:\GIÁO ÁN 1 2020-2021\HÌNH SOẠN GIÁO ÁN\Học hát\Vào rừng hoa\vao rung hoa.jpg"/>
          <p:cNvPicPr/>
          <p:nvPr/>
        </p:nvPicPr>
        <p:blipFill>
          <a:blip r:embed="rId4">
            <a:lum contrast="10000"/>
          </a:blip>
          <a:srcRect t="5182" b="2857"/>
          <a:stretch/>
        </p:blipFill>
        <p:spPr>
          <a:xfrm>
            <a:off x="304800" y="304800"/>
            <a:ext cx="10363200" cy="63310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" y="1484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" descr="D:\GIÁO ÁN 1 2020-2021\HÌNH SOẠN GIÁO ÁN\Đọc nhạc\Bậc thang Đô - Rê - Mi - Copy.jpg"/>
          <p:cNvPicPr/>
          <p:nvPr/>
        </p:nvPicPr>
        <p:blipFill>
          <a:blip r:embed="rId3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52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TRÒ CHƠI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Text Box 10"/>
          <p:cNvSpPr/>
          <p:nvPr/>
        </p:nvSpPr>
        <p:spPr>
          <a:xfrm>
            <a:off x="557280" y="1857240"/>
            <a:ext cx="5929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PHÍM ĐÀN VUI NHỘN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" descr="D:\GIÁO ÁN 1 2020-2021\HÌNH SOẠN GIÁO ÁN\Đọc nhạc\DO RE MI.jpg"/>
          <p:cNvPicPr/>
          <p:nvPr/>
        </p:nvPicPr>
        <p:blipFill>
          <a:blip r:embed="rId3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  <p:sp>
        <p:nvSpPr>
          <p:cNvPr id="260" name="Text Box 9"/>
          <p:cNvSpPr/>
          <p:nvPr/>
        </p:nvSpPr>
        <p:spPr>
          <a:xfrm>
            <a:off x="890640" y="135000"/>
            <a:ext cx="35002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LUẬT CHƠI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67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 Box 10"/>
          <p:cNvSpPr/>
          <p:nvPr/>
        </p:nvSpPr>
        <p:spPr>
          <a:xfrm>
            <a:off x="2667000" y="533400"/>
            <a:ext cx="4724400" cy="54648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 dirty="0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275" name="Picture 14" descr="D:\GIÁO ÁN 1 2020-2021\HÌNH SOẠN GIÁO ÁN\Đọc nhạc\Bậc thang Đô - Rê - Mi.jpg"/>
          <p:cNvPicPr/>
          <p:nvPr/>
        </p:nvPicPr>
        <p:blipFill>
          <a:blip r:embed="rId4">
            <a:lum contrast="40000"/>
          </a:blip>
          <a:srcRect l="11422" t="16356" r="13928" b="62098"/>
          <a:stretch/>
        </p:blipFill>
        <p:spPr>
          <a:xfrm>
            <a:off x="466680" y="1214280"/>
            <a:ext cx="9972720" cy="485598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680" y="7877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6979</TotalTime>
  <Words>142</Words>
  <Application>Microsoft Office PowerPoint</Application>
  <PresentationFormat>Custom</PresentationFormat>
  <Paragraphs>39</Paragraphs>
  <Slides>16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Hello</cp:lastModifiedBy>
  <cp:revision>589</cp:revision>
  <dcterms:created xsi:type="dcterms:W3CDTF">2010-04-30T20:19:48Z</dcterms:created>
  <dcterms:modified xsi:type="dcterms:W3CDTF">2025-09-28T11:37:32Z</dcterms:modified>
  <dc:language>en-US</dc:language>
</cp:coreProperties>
</file>