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12"/>
  </p:notesMasterIdLst>
  <p:sldIdLst>
    <p:sldId id="327" r:id="rId3"/>
    <p:sldId id="328" r:id="rId4"/>
    <p:sldId id="329" r:id="rId5"/>
    <p:sldId id="330" r:id="rId6"/>
    <p:sldId id="331" r:id="rId7"/>
    <p:sldId id="333" r:id="rId8"/>
    <p:sldId id="334" r:id="rId9"/>
    <p:sldId id="325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5" Type="http://schemas.microsoft.com/office/2007/relationships/media" Target="../media/media4.mp3"/><Relationship Id="rId15" Type="http://schemas.openxmlformats.org/officeDocument/2006/relationships/image" Target="../media/image16.png"/><Relationship Id="rId10" Type="http://schemas.openxmlformats.org/officeDocument/2006/relationships/image" Target="../media/image2.jp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jp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3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898" y="539014"/>
            <a:ext cx="2630102" cy="67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3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30" y="1995623"/>
            <a:ext cx="12316885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THỨC ÂM NHẠC: HÌNH THỨC BIỂU DIỄN TRONG CA HÁT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800" dirty="0">
              <a:solidFill>
                <a:srgbClr val="7030A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0"/>
            <a:ext cx="3936732" cy="1542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6670" y="1447524"/>
            <a:ext cx="925950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: CHUÔNG GIÓ LENG KENG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99" y="2865426"/>
            <a:ext cx="4649002" cy="2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2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357" y="196908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00E3CC-9236-D53A-6250-2AC284F40696}"/>
              </a:ext>
            </a:extLst>
          </p:cNvPr>
          <p:cNvSpPr txBox="1"/>
          <p:nvPr/>
        </p:nvSpPr>
        <p:spPr>
          <a:xfrm>
            <a:off x="1251284" y="77002"/>
            <a:ext cx="475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ÔN TẬP BÀI HÁT: </a:t>
            </a:r>
          </a:p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               CHUÔNG GIÓ LENG KENG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09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2" y="1057235"/>
            <a:ext cx="6129997" cy="5800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1" y="154004"/>
            <a:ext cx="6129997" cy="903231"/>
          </a:xfrm>
          <a:prstGeom prst="rect">
            <a:avLst/>
          </a:prstGeom>
        </p:spPr>
      </p:pic>
      <p:pic>
        <p:nvPicPr>
          <p:cNvPr id="3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859" y="1467913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4DCFB-F46D-8B78-46C6-53850A179D35}"/>
              </a:ext>
            </a:extLst>
          </p:cNvPr>
          <p:cNvSpPr txBox="1"/>
          <p:nvPr/>
        </p:nvSpPr>
        <p:spPr>
          <a:xfrm>
            <a:off x="1087655" y="154004"/>
            <a:ext cx="510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HÁT KẾT HỢP GÕ ĐỆM THEO PHÁCH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9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2" y="1057235"/>
            <a:ext cx="6129997" cy="5800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1" y="0"/>
            <a:ext cx="6129998" cy="1057235"/>
          </a:xfrm>
          <a:prstGeom prst="rect">
            <a:avLst/>
          </a:prstGeom>
        </p:spPr>
      </p:pic>
      <p:pic>
        <p:nvPicPr>
          <p:cNvPr id="2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9545" y="156992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6548C-8A20-C56D-A346-D77AE50B2BB2}"/>
              </a:ext>
            </a:extLst>
          </p:cNvPr>
          <p:cNvSpPr txBox="1"/>
          <p:nvPr/>
        </p:nvSpPr>
        <p:spPr>
          <a:xfrm>
            <a:off x="1164658" y="163629"/>
            <a:ext cx="4897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HÁT KẾT HỢP GÕ ĐỆM THEO NHỊP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88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1335112"/>
            <a:ext cx="5925015" cy="5522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0"/>
            <a:ext cx="5925014" cy="1335112"/>
          </a:xfrm>
          <a:prstGeom prst="rect">
            <a:avLst/>
          </a:prstGeom>
        </p:spPr>
      </p:pic>
      <p:pic>
        <p:nvPicPr>
          <p:cNvPr id="3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336" y="1683093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682E6-D93B-AADF-D07A-FAAC99252CA1}"/>
              </a:ext>
            </a:extLst>
          </p:cNvPr>
          <p:cNvSpPr txBox="1"/>
          <p:nvPr/>
        </p:nvSpPr>
        <p:spPr>
          <a:xfrm>
            <a:off x="1559292" y="182880"/>
            <a:ext cx="470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HÁT KẾT HỢP VẬN ĐỘNG CƠ THỂ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04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12191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168934"/>
            <a:ext cx="11097928" cy="80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971823"/>
            <a:ext cx="11097928" cy="559178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E9BF87-A4C5-0EC3-29B2-0C92F14D136D}"/>
              </a:ext>
            </a:extLst>
          </p:cNvPr>
          <p:cNvSpPr/>
          <p:nvPr/>
        </p:nvSpPr>
        <p:spPr bwMode="auto">
          <a:xfrm>
            <a:off x="747561" y="102239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3B297F-06EF-D9BE-385A-4EF3B51FE787}"/>
              </a:ext>
            </a:extLst>
          </p:cNvPr>
          <p:cNvSpPr/>
          <p:nvPr/>
        </p:nvSpPr>
        <p:spPr bwMode="auto">
          <a:xfrm>
            <a:off x="7656900" y="102239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5745D9-E6F1-5B3B-4E26-65F277BF45F2}"/>
              </a:ext>
            </a:extLst>
          </p:cNvPr>
          <p:cNvSpPr/>
          <p:nvPr/>
        </p:nvSpPr>
        <p:spPr bwMode="auto">
          <a:xfrm>
            <a:off x="6646245" y="3885909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BFFFD-C928-5038-3EC2-1181E6E95127}"/>
              </a:ext>
            </a:extLst>
          </p:cNvPr>
          <p:cNvSpPr/>
          <p:nvPr/>
        </p:nvSpPr>
        <p:spPr bwMode="auto">
          <a:xfrm>
            <a:off x="747560" y="3885909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2FA1F2-F1D4-8649-F638-D24FEE96E369}"/>
              </a:ext>
            </a:extLst>
          </p:cNvPr>
          <p:cNvSpPr/>
          <p:nvPr/>
        </p:nvSpPr>
        <p:spPr bwMode="auto">
          <a:xfrm>
            <a:off x="4100361" y="99156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6413" y="279322"/>
            <a:ext cx="1040250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ÂM THANH NHẬN BIẾT CÁC HÌNH THỨC BIỂU DIỄN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DON C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9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5461" y="380925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7" y="3980713"/>
            <a:ext cx="2896990" cy="2546322"/>
          </a:xfrm>
          <a:prstGeom prst="rect">
            <a:avLst/>
          </a:prstGeom>
        </p:spPr>
      </p:pic>
      <p:pic>
        <p:nvPicPr>
          <p:cNvPr id="6" name="SOG C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74849" y="380925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79" y="3994484"/>
            <a:ext cx="2693815" cy="2584194"/>
          </a:xfrm>
          <a:prstGeom prst="rect">
            <a:avLst/>
          </a:prstGeom>
        </p:spPr>
      </p:pic>
      <p:pic>
        <p:nvPicPr>
          <p:cNvPr id="8" name="tam c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80650" y="3838381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5" y="4016432"/>
            <a:ext cx="2977813" cy="2546322"/>
          </a:xfrm>
          <a:prstGeom prst="rect">
            <a:avLst/>
          </a:prstGeom>
        </p:spPr>
      </p:pic>
      <p:pic>
        <p:nvPicPr>
          <p:cNvPr id="13" name="dog c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74232" y="981777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827421"/>
            <a:ext cx="7045692" cy="28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95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68244" cy="99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1"/>
            <a:ext cx="6129997" cy="699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" y="3429001"/>
            <a:ext cx="4257826" cy="3451858"/>
          </a:xfrm>
          <a:prstGeom prst="rect">
            <a:avLst/>
          </a:prstGeom>
        </p:spPr>
      </p:pic>
      <p:pic>
        <p:nvPicPr>
          <p:cNvPr id="7" name="CHUÔNG GIÓ LENG KENG . KARAOKE - LƠP 4. KẾT NỐI TRI THỨC 2023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710" y="278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1014761"/>
            <a:ext cx="5925015" cy="5843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0"/>
            <a:ext cx="5925014" cy="1014761"/>
          </a:xfrm>
          <a:prstGeom prst="rect">
            <a:avLst/>
          </a:prstGeom>
        </p:spPr>
      </p:pic>
      <p:pic>
        <p:nvPicPr>
          <p:cNvPr id="2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086" y="166517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9BE04-1017-8CD5-C8F6-0C868CF42DF7}"/>
              </a:ext>
            </a:extLst>
          </p:cNvPr>
          <p:cNvSpPr txBox="1"/>
          <p:nvPr/>
        </p:nvSpPr>
        <p:spPr>
          <a:xfrm>
            <a:off x="1617044" y="308008"/>
            <a:ext cx="38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5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69</Words>
  <Application>Microsoft Office PowerPoint</Application>
  <PresentationFormat>Widescreen</PresentationFormat>
  <Paragraphs>14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132</cp:revision>
  <dcterms:created xsi:type="dcterms:W3CDTF">2022-07-19T08:03:09Z</dcterms:created>
  <dcterms:modified xsi:type="dcterms:W3CDTF">2025-09-18T09:13:45Z</dcterms:modified>
</cp:coreProperties>
</file>