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5" r:id="rId1"/>
    <p:sldMasterId id="2147483707" r:id="rId2"/>
  </p:sldMasterIdLst>
  <p:sldIdLst>
    <p:sldId id="256" r:id="rId3"/>
    <p:sldId id="546" r:id="rId4"/>
    <p:sldId id="258" r:id="rId5"/>
    <p:sldId id="259" r:id="rId6"/>
    <p:sldId id="261" r:id="rId7"/>
    <p:sldId id="263" r:id="rId8"/>
    <p:sldId id="264" r:id="rId9"/>
    <p:sldId id="265" r:id="rId10"/>
    <p:sldId id="266" r:id="rId11"/>
    <p:sldId id="269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57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1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9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7955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6172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9515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041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595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27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6000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201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84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7244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763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4672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10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7687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6431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884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860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94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8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8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8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7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4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8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7" indent="0">
              <a:buNone/>
              <a:defRPr sz="1333" b="1"/>
            </a:lvl2pPr>
            <a:lvl3pPr marL="609594" indent="0">
              <a:buNone/>
              <a:defRPr sz="1200" b="1"/>
            </a:lvl3pPr>
            <a:lvl4pPr marL="914391" indent="0">
              <a:buNone/>
              <a:defRPr sz="1067" b="1"/>
            </a:lvl4pPr>
            <a:lvl5pPr marL="1219188" indent="0">
              <a:buNone/>
              <a:defRPr sz="1067" b="1"/>
            </a:lvl5pPr>
            <a:lvl6pPr marL="1523985" indent="0">
              <a:buNone/>
              <a:defRPr sz="1067" b="1"/>
            </a:lvl6pPr>
            <a:lvl7pPr marL="1828782" indent="0">
              <a:buNone/>
              <a:defRPr sz="1067" b="1"/>
            </a:lvl7pPr>
            <a:lvl8pPr marL="2133579" indent="0">
              <a:buNone/>
              <a:defRPr sz="1067" b="1"/>
            </a:lvl8pPr>
            <a:lvl9pPr marL="243837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7" indent="0">
              <a:buNone/>
              <a:defRPr sz="1333" b="1"/>
            </a:lvl2pPr>
            <a:lvl3pPr marL="609594" indent="0">
              <a:buNone/>
              <a:defRPr sz="1200" b="1"/>
            </a:lvl3pPr>
            <a:lvl4pPr marL="914391" indent="0">
              <a:buNone/>
              <a:defRPr sz="1067" b="1"/>
            </a:lvl4pPr>
            <a:lvl5pPr marL="1219188" indent="0">
              <a:buNone/>
              <a:defRPr sz="1067" b="1"/>
            </a:lvl5pPr>
            <a:lvl6pPr marL="1523985" indent="0">
              <a:buNone/>
              <a:defRPr sz="1067" b="1"/>
            </a:lvl6pPr>
            <a:lvl7pPr marL="1828782" indent="0">
              <a:buNone/>
              <a:defRPr sz="1067" b="1"/>
            </a:lvl7pPr>
            <a:lvl8pPr marL="2133579" indent="0">
              <a:buNone/>
              <a:defRPr sz="1067" b="1"/>
            </a:lvl8pPr>
            <a:lvl9pPr marL="243837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90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6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0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797" indent="0">
              <a:buNone/>
              <a:defRPr sz="800"/>
            </a:lvl2pPr>
            <a:lvl3pPr marL="609594" indent="0">
              <a:buNone/>
              <a:defRPr sz="667"/>
            </a:lvl3pPr>
            <a:lvl4pPr marL="914391" indent="0">
              <a:buNone/>
              <a:defRPr sz="600"/>
            </a:lvl4pPr>
            <a:lvl5pPr marL="1219188" indent="0">
              <a:buNone/>
              <a:defRPr sz="600"/>
            </a:lvl5pPr>
            <a:lvl6pPr marL="1523985" indent="0">
              <a:buNone/>
              <a:defRPr sz="600"/>
            </a:lvl6pPr>
            <a:lvl7pPr marL="1828782" indent="0">
              <a:buNone/>
              <a:defRPr sz="600"/>
            </a:lvl7pPr>
            <a:lvl8pPr marL="2133579" indent="0">
              <a:buNone/>
              <a:defRPr sz="600"/>
            </a:lvl8pPr>
            <a:lvl9pPr marL="243837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99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7" indent="0">
              <a:buNone/>
              <a:defRPr sz="1867"/>
            </a:lvl2pPr>
            <a:lvl3pPr marL="609594" indent="0">
              <a:buNone/>
              <a:defRPr sz="1600"/>
            </a:lvl3pPr>
            <a:lvl4pPr marL="914391" indent="0">
              <a:buNone/>
              <a:defRPr sz="1333"/>
            </a:lvl4pPr>
            <a:lvl5pPr marL="1219188" indent="0">
              <a:buNone/>
              <a:defRPr sz="1333"/>
            </a:lvl5pPr>
            <a:lvl6pPr marL="1523985" indent="0">
              <a:buNone/>
              <a:defRPr sz="1333"/>
            </a:lvl6pPr>
            <a:lvl7pPr marL="1828782" indent="0">
              <a:buNone/>
              <a:defRPr sz="1333"/>
            </a:lvl7pPr>
            <a:lvl8pPr marL="2133579" indent="0">
              <a:buNone/>
              <a:defRPr sz="1333"/>
            </a:lvl8pPr>
            <a:lvl9pPr marL="243837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7" indent="0">
              <a:buNone/>
              <a:defRPr sz="800"/>
            </a:lvl2pPr>
            <a:lvl3pPr marL="609594" indent="0">
              <a:buNone/>
              <a:defRPr sz="667"/>
            </a:lvl3pPr>
            <a:lvl4pPr marL="914391" indent="0">
              <a:buNone/>
              <a:defRPr sz="600"/>
            </a:lvl4pPr>
            <a:lvl5pPr marL="1219188" indent="0">
              <a:buNone/>
              <a:defRPr sz="600"/>
            </a:lvl5pPr>
            <a:lvl6pPr marL="1523985" indent="0">
              <a:buNone/>
              <a:defRPr sz="600"/>
            </a:lvl6pPr>
            <a:lvl7pPr marL="1828782" indent="0">
              <a:buNone/>
              <a:defRPr sz="600"/>
            </a:lvl7pPr>
            <a:lvl8pPr marL="2133579" indent="0">
              <a:buNone/>
              <a:defRPr sz="600"/>
            </a:lvl8pPr>
            <a:lvl9pPr marL="243837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5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609594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609594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95" indent="-190498" algn="l" defTabSz="609594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indent="-152398" algn="l" defTabSz="60959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89" indent="-152398" algn="l" defTabSz="609594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6" indent="-152398" algn="l" defTabSz="609594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83" indent="-152398" algn="l" defTabSz="609594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80" indent="-152398" algn="l" defTabSz="609594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77" indent="-152398" algn="l" defTabSz="609594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74" indent="-152398" algn="l" defTabSz="609594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7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94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91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88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85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82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79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76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4CE23534-FB76-4EAE-B910-CAF94610DE24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221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31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7.png"/><Relationship Id="rId5" Type="http://schemas.openxmlformats.org/officeDocument/2006/relationships/tags" Target="../tags/tag5.xml"/><Relationship Id="rId15" Type="http://schemas.openxmlformats.org/officeDocument/2006/relationships/image" Target="../media/image11.GIF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5.png"/><Relationship Id="rId1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8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-381000"/>
            <a:ext cx="6254800" cy="762000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3">
            <a:lum contrast="20000"/>
          </a:blip>
          <a:srcRect l="40892" t="17908" r="42036" b="58302"/>
          <a:stretch/>
        </p:blipFill>
        <p:spPr>
          <a:xfrm>
            <a:off x="6969200" y="-21000"/>
            <a:ext cx="4127600" cy="333360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92800" y="5651401"/>
            <a:ext cx="53184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vi-VN" sz="4000" b="1" spc="-1" dirty="0">
                <a:solidFill>
                  <a:srgbClr val="C00000"/>
                </a:solidFill>
                <a:latin typeface="Constantia"/>
                <a:ea typeface="Times New Roman"/>
              </a:rPr>
              <a:t>Vũ Kim Dung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" name="Picture 4" descr="pcp_download_120"/>
          <p:cNvPicPr/>
          <p:nvPr/>
        </p:nvPicPr>
        <p:blipFill>
          <a:blip r:embed="rId4"/>
          <a:stretch/>
        </p:blipFill>
        <p:spPr>
          <a:xfrm>
            <a:off x="8794800" y="4143400"/>
            <a:ext cx="658000" cy="134920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969200" y="3270200"/>
            <a:ext cx="4365600" cy="675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1713CB"/>
                </a:solidFill>
                <a:latin typeface="Times New Roman"/>
                <a:ea typeface="Times New Roman"/>
              </a:rPr>
              <a:t>TIẾT 3 – CHỦ ĐỀ 1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 Box 10"/>
          <p:cNvSpPr/>
          <p:nvPr/>
        </p:nvSpPr>
        <p:spPr>
          <a:xfrm>
            <a:off x="2590800" y="0"/>
            <a:ext cx="6918400" cy="55932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774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4" name="Picture 3" descr="D:\GIÁO ÁN 1 2020-2021\HÌNH SOẠN GIÁO ÁN\Đọc nhạc\Picture2 - Copy.jpg"/>
          <p:cNvPicPr/>
          <p:nvPr/>
        </p:nvPicPr>
        <p:blipFill>
          <a:blip r:embed="rId4"/>
          <a:stretch/>
        </p:blipFill>
        <p:spPr>
          <a:xfrm>
            <a:off x="222400" y="492200"/>
            <a:ext cx="11664800" cy="6137200"/>
          </a:xfrm>
          <a:prstGeom prst="rect">
            <a:avLst/>
          </a:prstGeom>
          <a:ln w="0">
            <a:noFill/>
          </a:ln>
        </p:spPr>
      </p:pic>
      <p:pic>
        <p:nvPicPr>
          <p:cNvPr id="8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326" y="2514600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2192000" cy="7239000"/>
          </a:xfrm>
          <a:prstGeom prst="rect">
            <a:avLst/>
          </a:prstGeom>
          <a:ln w="0">
            <a:noFill/>
          </a:ln>
        </p:spPr>
      </p:pic>
      <p:sp>
        <p:nvSpPr>
          <p:cNvPr id="297" name="Text Box 10"/>
          <p:cNvSpPr/>
          <p:nvPr/>
        </p:nvSpPr>
        <p:spPr>
          <a:xfrm>
            <a:off x="838200" y="152400"/>
            <a:ext cx="54864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 dirty="0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3111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8" name="Picture 9" descr="D:\GIÁO ÁN 1 2020-2021\HÌNH SOẠN GIÁO ÁN\Đọc nhạc\Picture2 - Copy (2) - Copy.jpg"/>
          <p:cNvPicPr/>
          <p:nvPr/>
        </p:nvPicPr>
        <p:blipFill>
          <a:blip r:embed="rId5">
            <a:lum contrast="10000"/>
          </a:blip>
          <a:stretch/>
        </p:blipFill>
        <p:spPr>
          <a:xfrm>
            <a:off x="698400" y="1143000"/>
            <a:ext cx="10708800" cy="4648200"/>
          </a:xfrm>
          <a:prstGeom prst="rect">
            <a:avLst/>
          </a:prstGeom>
          <a:ln w="0">
            <a:noFill/>
          </a:ln>
        </p:spPr>
      </p:pic>
      <p:pic>
        <p:nvPicPr>
          <p:cNvPr id="9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2438400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48" y="-807328"/>
            <a:ext cx="3482549" cy="81170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7717683" y="-298067"/>
            <a:ext cx="2506458" cy="3426617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594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4308" y="1924165"/>
            <a:ext cx="2489200" cy="2654071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594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9319868" y="2"/>
            <a:ext cx="2817091" cy="7378221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id="{ACF36805-CD68-D958-4A3A-CD00E55E93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-24821" y="5097739"/>
            <a:ext cx="5515240" cy="2153483"/>
          </a:xfrm>
          <a:prstGeom prst="rect">
            <a:avLst/>
          </a:prstGeom>
        </p:spPr>
      </p:pic>
      <p:pic>
        <p:nvPicPr>
          <p:cNvPr id="7" name="PA_图片 30">
            <a:extLst>
              <a:ext uri="{FF2B5EF4-FFF2-40B4-BE49-F238E27FC236}">
                <a16:creationId xmlns:a16="http://schemas.microsoft.com/office/drawing/2014/main" id="{4404B844-B01B-99E2-0BA6-D00F3C2205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494897" y="4903613"/>
            <a:ext cx="5055018" cy="235431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98584" y="-276766"/>
            <a:ext cx="2082928" cy="1498600"/>
          </a:xfrm>
          <a:prstGeom prst="rect">
            <a:avLst/>
          </a:prstGeom>
        </p:spPr>
      </p:pic>
      <p:pic>
        <p:nvPicPr>
          <p:cNvPr id="13" name="PA_图片 34">
            <a:extLst>
              <a:ext uri="{FF2B5EF4-FFF2-40B4-BE49-F238E27FC236}">
                <a16:creationId xmlns:a16="http://schemas.microsoft.com/office/drawing/2014/main" id="{BF5F64CD-E571-47FA-DBCF-C171F059D2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5" y="2157078"/>
            <a:ext cx="717326" cy="636626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E782CC1A-C4B7-F76E-FCDD-0C0597D907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883714" y="2829171"/>
            <a:ext cx="717326" cy="636626"/>
          </a:xfrm>
          <a:prstGeom prst="rect">
            <a:avLst/>
          </a:prstGeom>
        </p:spPr>
      </p:pic>
      <p:sp>
        <p:nvSpPr>
          <p:cNvPr id="16" name="Rectangle 26">
            <a:extLst>
              <a:ext uri="{FF2B5EF4-FFF2-40B4-BE49-F238E27FC236}">
                <a16:creationId xmlns:a16="http://schemas.microsoft.com/office/drawing/2014/main" id="{E46662DF-36E3-47C2-96CE-7AF8AF708AD1}"/>
              </a:ext>
            </a:extLst>
          </p:cNvPr>
          <p:cNvSpPr/>
          <p:nvPr/>
        </p:nvSpPr>
        <p:spPr>
          <a:xfrm>
            <a:off x="1394433" y="2443667"/>
            <a:ext cx="8940800" cy="128067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594">
              <a:lnSpc>
                <a:spcPct val="150000"/>
              </a:lnSpc>
            </a:pPr>
            <a:r>
              <a:rPr lang="vi-VN" sz="6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0070C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A_图片 4">
            <a:extLst>
              <a:ext uri="{FF2B5EF4-FFF2-40B4-BE49-F238E27FC236}">
                <a16:creationId xmlns:a16="http://schemas.microsoft.com/office/drawing/2014/main" id="{D2B7BF73-1CBB-4CF9-867A-EC482FD8537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7647040" y="4806018"/>
            <a:ext cx="5376387" cy="244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11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381200" y="2476600"/>
            <a:ext cx="405600" cy="33840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580800" y="777800"/>
            <a:ext cx="1199600" cy="91360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865200" y="5675400"/>
            <a:ext cx="1032000" cy="1904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2000"/>
          </a:p>
        </p:txBody>
      </p:sp>
      <p:sp>
        <p:nvSpPr>
          <p:cNvPr id="63" name="Rectangle 63"/>
          <p:cNvSpPr/>
          <p:nvPr/>
        </p:nvSpPr>
        <p:spPr>
          <a:xfrm rot="5400000">
            <a:off x="8056400" y="983400"/>
            <a:ext cx="1032000" cy="1904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2000"/>
          </a:p>
        </p:txBody>
      </p:sp>
      <p:pic>
        <p:nvPicPr>
          <p:cNvPr id="64" name="Group 5"/>
          <p:cNvPicPr/>
          <p:nvPr/>
        </p:nvPicPr>
        <p:blipFill>
          <a:blip r:embed="rId4"/>
          <a:stretch/>
        </p:blipFill>
        <p:spPr>
          <a:xfrm>
            <a:off x="2990000" y="6126289"/>
            <a:ext cx="6916000" cy="783869"/>
          </a:xfrm>
          <a:prstGeom prst="rect">
            <a:avLst/>
          </a:prstGeom>
          <a:ln w="0">
            <a:noFill/>
          </a:ln>
        </p:spPr>
      </p:pic>
      <p:pic>
        <p:nvPicPr>
          <p:cNvPr id="66" name="AutoShape 17"/>
          <p:cNvPicPr/>
          <p:nvPr/>
        </p:nvPicPr>
        <p:blipFill>
          <a:blip r:embed="rId5"/>
          <a:stretch/>
        </p:blipFill>
        <p:spPr>
          <a:xfrm>
            <a:off x="1129411" y="27247"/>
            <a:ext cx="10069224" cy="971791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/>
            </a:solidFill>
          </a:ln>
        </p:spPr>
      </p:pic>
      <p:grpSp>
        <p:nvGrpSpPr>
          <p:cNvPr id="68" name="Group 27"/>
          <p:cNvGrpSpPr/>
          <p:nvPr/>
        </p:nvGrpSpPr>
        <p:grpSpPr>
          <a:xfrm>
            <a:off x="1680201" y="6151126"/>
            <a:ext cx="1323200" cy="734194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2000"/>
            </a:p>
          </p:txBody>
        </p:sp>
      </p:grpSp>
      <p:sp>
        <p:nvSpPr>
          <p:cNvPr id="75" name="Text Box 26"/>
          <p:cNvSpPr/>
          <p:nvPr/>
        </p:nvSpPr>
        <p:spPr>
          <a:xfrm>
            <a:off x="1226776" y="146370"/>
            <a:ext cx="10069224" cy="65221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0000" tIns="52000" rIns="100000" bIns="520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Nhìn</a:t>
            </a:r>
            <a:r>
              <a:rPr lang="en-US" sz="3556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556" b="1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hình</a:t>
            </a:r>
            <a:r>
              <a:rPr lang="en-US" sz="3556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556" b="1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đoán</a:t>
            </a:r>
            <a:r>
              <a:rPr lang="en-US" sz="3556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556" b="1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tên</a:t>
            </a:r>
            <a:r>
              <a:rPr lang="en-US" sz="3556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556" b="1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556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556" b="1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hát</a:t>
            </a:r>
            <a:r>
              <a:rPr lang="en-US" sz="3556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77" name="Group 79"/>
          <p:cNvGrpSpPr/>
          <p:nvPr/>
        </p:nvGrpSpPr>
        <p:grpSpPr>
          <a:xfrm>
            <a:off x="931333" y="1056599"/>
            <a:ext cx="9990667" cy="5023601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2000"/>
            </a:p>
          </p:txBody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59480" y="1548000"/>
                    <a:ext cx="179280" cy="99000"/>
                    <a:chOff x="9159480" y="1548000"/>
                    <a:chExt cx="179280" cy="9900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9159480" y="1548000"/>
                      <a:ext cx="17928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4240" y="1565640"/>
                      <a:ext cx="15012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799480" y="1548000"/>
                    <a:ext cx="201600" cy="99000"/>
                    <a:chOff x="8799480" y="1548000"/>
                    <a:chExt cx="201600" cy="9900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799480" y="1548000"/>
                      <a:ext cx="20160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18560" y="1565640"/>
                      <a:ext cx="16380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4480" y="1548000"/>
                    <a:ext cx="178200" cy="99000"/>
                    <a:chOff x="8484480" y="1548000"/>
                    <a:chExt cx="178200" cy="990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8484480" y="1548000"/>
                      <a:ext cx="17820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498880" y="156564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7760" y="1548000"/>
                    <a:ext cx="200160" cy="99000"/>
                    <a:chOff x="8177760" y="1548000"/>
                    <a:chExt cx="200160" cy="990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177760" y="1548000"/>
                      <a:ext cx="20016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6480" y="1565640"/>
                      <a:ext cx="1623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50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0080" y="1548000"/>
                    <a:ext cx="183960" cy="99000"/>
                    <a:chOff x="7840080" y="1548000"/>
                    <a:chExt cx="183960" cy="990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840080" y="1548000"/>
                      <a:ext cx="18396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4840" y="156564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6000" y="1544760"/>
                    <a:ext cx="215280" cy="101880"/>
                    <a:chOff x="7506000" y="1544760"/>
                    <a:chExt cx="21528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50600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5800" y="1562760"/>
                      <a:ext cx="1749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28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5960" y="1544760"/>
                    <a:ext cx="169920" cy="101880"/>
                    <a:chOff x="718596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1859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1992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1440" y="1544760"/>
                    <a:ext cx="166320" cy="101880"/>
                    <a:chOff x="684144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841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56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4360" y="1544760"/>
                    <a:ext cx="209160" cy="101880"/>
                    <a:chOff x="6534360" y="1544760"/>
                    <a:chExt cx="20916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534360" y="1544760"/>
                      <a:ext cx="209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0560" y="1562760"/>
                      <a:ext cx="1749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2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4880" y="1544760"/>
                    <a:ext cx="224640" cy="101880"/>
                    <a:chOff x="6194880" y="1544760"/>
                    <a:chExt cx="22464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194880" y="1544760"/>
                      <a:ext cx="224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5040" y="1562760"/>
                      <a:ext cx="1825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51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2680" y="1544760"/>
                    <a:ext cx="219960" cy="101880"/>
                    <a:chOff x="5872680" y="1544760"/>
                    <a:chExt cx="21996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872680" y="1544760"/>
                      <a:ext cx="219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89600" y="1562760"/>
                      <a:ext cx="1839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291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6560"/>
                    <a:ext cx="218160" cy="99720"/>
                    <a:chOff x="5598720" y="1546560"/>
                    <a:chExt cx="218160" cy="9972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598720" y="1546560"/>
                      <a:ext cx="2181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3840"/>
                      <a:ext cx="1771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7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2000" y="1546560"/>
                    <a:ext cx="203760" cy="99720"/>
                    <a:chOff x="5292000" y="1546560"/>
                    <a:chExt cx="203760" cy="9972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292000" y="1546560"/>
                      <a:ext cx="2037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08560" y="1563840"/>
                      <a:ext cx="170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7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1240" y="1546560"/>
                    <a:ext cx="185760" cy="99720"/>
                    <a:chOff x="4971240" y="1546560"/>
                    <a:chExt cx="185760" cy="997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971240" y="1546560"/>
                      <a:ext cx="1857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88520" y="156384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39680" y="1546560"/>
                    <a:ext cx="196200" cy="99720"/>
                    <a:chOff x="4639680" y="1546560"/>
                    <a:chExt cx="196200" cy="997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639680" y="1546560"/>
                      <a:ext cx="19620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5520" y="1563840"/>
                      <a:ext cx="1641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08480" y="1546560"/>
                    <a:ext cx="203760" cy="99720"/>
                    <a:chOff x="4308480" y="1546560"/>
                    <a:chExt cx="203760" cy="997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308480" y="1546560"/>
                      <a:ext cx="2037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7200" y="1563840"/>
                      <a:ext cx="1656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3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7440" y="1543320"/>
                    <a:ext cx="181800" cy="102960"/>
                    <a:chOff x="3997440" y="1543320"/>
                    <a:chExt cx="18180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997440" y="1543320"/>
                      <a:ext cx="181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184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4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5720" y="1543320"/>
                    <a:ext cx="206640" cy="102960"/>
                    <a:chOff x="3645720" y="1543320"/>
                    <a:chExt cx="20664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645720" y="1543320"/>
                      <a:ext cx="206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4440" y="1560960"/>
                      <a:ext cx="167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7120" y="1543320"/>
                    <a:ext cx="201240" cy="102960"/>
                    <a:chOff x="3327120" y="1543320"/>
                    <a:chExt cx="2012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327120" y="1543320"/>
                      <a:ext cx="2012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2960" y="1560960"/>
                      <a:ext cx="168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1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3200" y="1543320"/>
                    <a:ext cx="188280" cy="102960"/>
                    <a:chOff x="3013200" y="1543320"/>
                    <a:chExt cx="1882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013200" y="1543320"/>
                      <a:ext cx="188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012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41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5680" y="1543320"/>
                    <a:ext cx="181800" cy="102960"/>
                    <a:chOff x="2695680" y="1543320"/>
                    <a:chExt cx="18180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2695680" y="1543320"/>
                      <a:ext cx="181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0972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4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59080" y="1543320"/>
                    <a:ext cx="191520" cy="102960"/>
                    <a:chOff x="2359080" y="1543320"/>
                    <a:chExt cx="1915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359080" y="1543320"/>
                      <a:ext cx="1915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6000" y="1560960"/>
                      <a:ext cx="155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36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</p:grpSp>
        </p:grpSp>
      </p:grpSp>
      <p:sp>
        <p:nvSpPr>
          <p:cNvPr id="200" name="AutoShape 151"/>
          <p:cNvSpPr/>
          <p:nvPr/>
        </p:nvSpPr>
        <p:spPr>
          <a:xfrm>
            <a:off x="6055600" y="-541400"/>
            <a:ext cx="40720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2000"/>
          </a:p>
        </p:txBody>
      </p:sp>
      <p:pic>
        <p:nvPicPr>
          <p:cNvPr id="201" name="Content Placeholder 3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1016000" y="1420001"/>
            <a:ext cx="9906000" cy="4660199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2192000" cy="7239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94400" y="1127400"/>
            <a:ext cx="11403200" cy="481620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4267200" y="2743199"/>
            <a:ext cx="1580000" cy="538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i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Việt</a:t>
            </a:r>
            <a:r>
              <a:rPr lang="en-US" sz="2667" i="1" spc="-1" dirty="0">
                <a:solidFill>
                  <a:srgbClr val="FF0000"/>
                </a:solidFill>
                <a:latin typeface="Times New Roman"/>
                <a:ea typeface="Times New Roman"/>
              </a:rPr>
              <a:t> Anh</a:t>
            </a:r>
            <a:endParaRPr lang="en-US" sz="2667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838200" y="1465222"/>
            <a:ext cx="46344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Ôn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tập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bài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1524000" y="2133600"/>
            <a:ext cx="4413200" cy="74399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98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5638800" y="1219200"/>
            <a:ext cx="1543000" cy="675643"/>
          </a:xfrm>
          <a:prstGeom prst="rect">
            <a:avLst/>
          </a:prstGeom>
          <a:solidFill>
            <a:schemeClr val="accent1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8" descr="D:\GIÁO ÁN 1 2020-2021\HÌNH SOẠN GIÁO ÁN\Học hát\Vào rừng hoa\Picture1 - Copy.jpg"/>
          <p:cNvPicPr/>
          <p:nvPr/>
        </p:nvPicPr>
        <p:blipFill>
          <a:blip r:embed="rId4">
            <a:lum contrast="10000"/>
          </a:blip>
          <a:stretch/>
        </p:blipFill>
        <p:spPr>
          <a:xfrm>
            <a:off x="381000" y="304800"/>
            <a:ext cx="11506200" cy="6324600"/>
          </a:xfrm>
          <a:prstGeom prst="rect">
            <a:avLst/>
          </a:prstGeom>
          <a:ln w="0">
            <a:noFill/>
          </a:ln>
        </p:spPr>
      </p:pic>
      <p:pic>
        <p:nvPicPr>
          <p:cNvPr id="2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81000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8" descr="D:\GIÁO ÁN 1 2020-2021\HÌNH SOẠN GIÁO ÁN\Học hát\Vào rừng hoa\vao rung hoa.jpg"/>
          <p:cNvPicPr/>
          <p:nvPr/>
        </p:nvPicPr>
        <p:blipFill>
          <a:blip r:embed="rId4">
            <a:lum contrast="10000"/>
          </a:blip>
          <a:srcRect t="5182" b="2857"/>
          <a:stretch/>
        </p:blipFill>
        <p:spPr>
          <a:xfrm>
            <a:off x="222400" y="304799"/>
            <a:ext cx="11588600" cy="6248401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1573480" y="1981200"/>
            <a:ext cx="476400" cy="39300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3000400" y="3124200"/>
            <a:ext cx="643600" cy="69280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2021600" y="6163000"/>
            <a:ext cx="645600" cy="6188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2921200" y="4876800"/>
            <a:ext cx="476000" cy="370600"/>
          </a:xfrm>
          <a:prstGeom prst="rect">
            <a:avLst/>
          </a:prstGeom>
          <a:ln w="0">
            <a:noFill/>
          </a:ln>
        </p:spPr>
      </p:pic>
      <p:pic>
        <p:nvPicPr>
          <p:cNvPr id="11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381000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19600" y="27823"/>
            <a:ext cx="12192000" cy="723900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Đọc nhạc\Bậc thang Đô - Rê - Mi - Copy.jpg"/>
          <p:cNvPicPr/>
          <p:nvPr/>
        </p:nvPicPr>
        <p:blipFill>
          <a:blip r:embed="rId3">
            <a:lum contrast="30000"/>
          </a:blip>
          <a:srcRect l="4255" t="3126" r="2127"/>
          <a:stretch/>
        </p:blipFill>
        <p:spPr>
          <a:xfrm>
            <a:off x="4270400" y="1365400"/>
            <a:ext cx="7461200" cy="4365600"/>
          </a:xfrm>
          <a:prstGeom prst="rect">
            <a:avLst/>
          </a:prstGeom>
          <a:ln w="0">
            <a:noFill/>
          </a:ln>
        </p:spPr>
      </p:pic>
      <p:sp>
        <p:nvSpPr>
          <p:cNvPr id="248" name="Text Box 9"/>
          <p:cNvSpPr/>
          <p:nvPr/>
        </p:nvSpPr>
        <p:spPr>
          <a:xfrm>
            <a:off x="1905000" y="1127000"/>
            <a:ext cx="37942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Ôn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tập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đọc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nhạc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Text Box 10"/>
          <p:cNvSpPr/>
          <p:nvPr/>
        </p:nvSpPr>
        <p:spPr>
          <a:xfrm>
            <a:off x="533400" y="1911796"/>
            <a:ext cx="6400800" cy="68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2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600" b="1" spc="-1" dirty="0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2192000" cy="7239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2" descr="D:\GIÁO ÁN 1 2020-2021\HÌNH SOẠN GIÁO ÁN\Đọc nhạc\DO RE MI.jpg"/>
          <p:cNvPicPr/>
          <p:nvPr/>
        </p:nvPicPr>
        <p:blipFill>
          <a:blip r:embed="rId3">
            <a:lum contrast="20000"/>
          </a:blip>
          <a:srcRect l="2136" t="6965" r="42272" b="7839"/>
          <a:stretch/>
        </p:blipFill>
        <p:spPr>
          <a:xfrm>
            <a:off x="857200" y="1143000"/>
            <a:ext cx="10477600" cy="4508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15711" y="0"/>
            <a:ext cx="12192000" cy="7239000"/>
          </a:xfrm>
          <a:prstGeom prst="rect">
            <a:avLst/>
          </a:prstGeom>
          <a:ln w="0">
            <a:noFill/>
          </a:ln>
        </p:spPr>
      </p:pic>
      <p:sp>
        <p:nvSpPr>
          <p:cNvPr id="261" name="Text Box 10"/>
          <p:cNvSpPr/>
          <p:nvPr/>
        </p:nvSpPr>
        <p:spPr>
          <a:xfrm>
            <a:off x="494965" y="194758"/>
            <a:ext cx="47624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 dirty="0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3111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" name="Picture 14" descr="D:\GIÁO ÁN 1 2020-2021\HÌNH SOẠN GIÁO ÁN\Đọc nhạc\Bậc thang Đô - Rê - Mi.jpg"/>
          <p:cNvPicPr/>
          <p:nvPr/>
        </p:nvPicPr>
        <p:blipFill>
          <a:blip r:embed="rId5">
            <a:lum contrast="40000"/>
          </a:blip>
          <a:srcRect l="11422" t="15560" r="13928" b="60102"/>
          <a:stretch/>
        </p:blipFill>
        <p:spPr>
          <a:xfrm>
            <a:off x="460400" y="889000"/>
            <a:ext cx="11271200" cy="4842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3"/>
          <p:cNvSpPr/>
          <p:nvPr/>
        </p:nvSpPr>
        <p:spPr>
          <a:xfrm>
            <a:off x="8229600" y="194758"/>
            <a:ext cx="3502000" cy="6413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333" b="1" spc="-1" dirty="0">
                <a:solidFill>
                  <a:srgbClr val="FFFFFF"/>
                </a:solidFill>
                <a:latin typeface="Times New Roman"/>
                <a:ea typeface="Times New Roman"/>
              </a:rPr>
              <a:t>Nghe </a:t>
            </a:r>
            <a:r>
              <a:rPr lang="en-US" sz="3333" b="1" spc="-1" dirty="0" err="1">
                <a:solidFill>
                  <a:srgbClr val="FFFFFF"/>
                </a:solidFill>
                <a:latin typeface="Times New Roman"/>
                <a:ea typeface="Times New Roman"/>
              </a:rPr>
              <a:t>đọc</a:t>
            </a:r>
            <a:r>
              <a:rPr lang="en-US" sz="3333" b="1" spc="-1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333" b="1" spc="-1" dirty="0" err="1">
                <a:solidFill>
                  <a:srgbClr val="FFFFFF"/>
                </a:solidFill>
                <a:latin typeface="Times New Roman"/>
                <a:ea typeface="Times New Roman"/>
              </a:rPr>
              <a:t>mẫu</a:t>
            </a:r>
            <a:endParaRPr lang="en-US" sz="3333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ẬC THANH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2632667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6856</TotalTime>
  <Words>53</Words>
  <Application>Microsoft Office PowerPoint</Application>
  <PresentationFormat>Widescreen</PresentationFormat>
  <Paragraphs>14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Constantia</vt:lpstr>
      <vt:lpstr>Times New Roman</vt:lpstr>
      <vt:lpstr>Trebuchet MS</vt:lpstr>
      <vt:lpstr>Wingdings 3</vt:lpstr>
      <vt:lpstr>1_Office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582</cp:revision>
  <dcterms:created xsi:type="dcterms:W3CDTF">2010-04-30T20:19:48Z</dcterms:created>
  <dcterms:modified xsi:type="dcterms:W3CDTF">2025-09-18T09:06:08Z</dcterms:modified>
  <dc:language>en-US</dc:language>
</cp:coreProperties>
</file>