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13"/>
  </p:notesMasterIdLst>
  <p:sldIdLst>
    <p:sldId id="277" r:id="rId4"/>
    <p:sldId id="295" r:id="rId5"/>
    <p:sldId id="296" r:id="rId6"/>
    <p:sldId id="298" r:id="rId7"/>
    <p:sldId id="261" r:id="rId8"/>
    <p:sldId id="282" r:id="rId9"/>
    <p:sldId id="283" r:id="rId10"/>
    <p:sldId id="287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B6C43-6B7E-4268-BE89-D3204BC64F0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0949E-2DFC-4BF7-A676-94716851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8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9122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7367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2864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1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5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5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9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4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5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87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76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2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3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5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66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2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680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3.mp3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audio" Target="../media/media3.mp3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3584" y="2610111"/>
            <a:ext cx="6666569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 BÀI SỐ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3414" y="1427543"/>
            <a:ext cx="1511953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155" cy="1272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459" y="0"/>
            <a:ext cx="566215" cy="47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73" y="-44526"/>
            <a:ext cx="2033020" cy="809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45" y="3252651"/>
            <a:ext cx="5138491" cy="36053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63584" y="2009822"/>
            <a:ext cx="6666569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BÀI HÁT MÚA LÂN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5" y="6286082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18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811">
            <a:off x="-48500" y="4753837"/>
            <a:ext cx="12247291" cy="23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86" y="4912785"/>
            <a:ext cx="3782729" cy="2080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24463" y="952023"/>
            <a:ext cx="6333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lời ca kết hợp gõ đệm theo hình tiết tấu 1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304547" y="373628"/>
            <a:ext cx="5887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oạt 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luyện tập- Thực hành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508" y="1530417"/>
            <a:ext cx="11531066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 bùng bùng bùng bùng bùng bùng bùng bùng bùng bùng bùng bùng bùng bùng bùng bùng bùng bùng bùng bùng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gì vui hơn chơi rằm tháng tám còn gì hay hơn chơi trò múa lân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đánh phèn thì anh đánh trống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Em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Địa thì anh múa lân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E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rước đèn thì anh múa rối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6:V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 lên nào kể đêm sáng trăng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87" y="3838785"/>
            <a:ext cx="6898105" cy="7934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9508" y="373629"/>
            <a:ext cx="4186989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Ôn bài hát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 lân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7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811">
            <a:off x="-48500" y="4753837"/>
            <a:ext cx="12247291" cy="23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19" y="4777280"/>
            <a:ext cx="3060480" cy="20807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39" y="0"/>
            <a:ext cx="1208036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 6 câu hát kết hợp gõ đệm theo phách (quay lại 2 lần). Sau đó đọc lời ca kết hợp gõ đệm theo hình tiết tấu 2 để kết bài.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7" y="1363979"/>
            <a:ext cx="11237189" cy="1162051"/>
          </a:xfrm>
          <a:prstGeom prst="rect">
            <a:avLst/>
          </a:prstGeom>
        </p:spPr>
      </p:pic>
      <p:pic>
        <p:nvPicPr>
          <p:cNvPr id="13" name="mua l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42940" y="3860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41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7756" y="178420"/>
            <a:ext cx="4270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kết hợp vận động cơ thể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811">
            <a:off x="-104507" y="4232138"/>
            <a:ext cx="12247291" cy="23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54" y="3927641"/>
            <a:ext cx="3060480" cy="2080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3" y="1589507"/>
            <a:ext cx="8269358" cy="1409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273"/>
            <a:ext cx="4029298" cy="1483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381" y="2475557"/>
            <a:ext cx="341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  gì  vui   hơn chơi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5279" y="745464"/>
            <a:ext cx="406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kết, cả lớp hát và vỗ tay theo tiết tấu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57" y="3062831"/>
            <a:ext cx="414208" cy="340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1" y="3079273"/>
            <a:ext cx="414208" cy="340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71" y="3020506"/>
            <a:ext cx="499528" cy="4150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60" y="3112477"/>
            <a:ext cx="414208" cy="340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51" y="3112476"/>
            <a:ext cx="414208" cy="340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29" y="3087220"/>
            <a:ext cx="499528" cy="415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02" y="3112476"/>
            <a:ext cx="414208" cy="340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67" y="3115132"/>
            <a:ext cx="414208" cy="3409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832" y="3082317"/>
            <a:ext cx="499528" cy="4150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27" y="3126849"/>
            <a:ext cx="414208" cy="340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47" y="3132541"/>
            <a:ext cx="414208" cy="3409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78" y="3070527"/>
            <a:ext cx="499528" cy="415016"/>
          </a:xfrm>
          <a:prstGeom prst="rect">
            <a:avLst/>
          </a:prstGeom>
        </p:spPr>
      </p:pic>
      <p:pic>
        <p:nvPicPr>
          <p:cNvPr id="26" name="mua l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8381" y="4132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1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7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5954" y="702924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Giới thiệu, đọc mẫu</a:t>
            </a:r>
          </a:p>
        </p:txBody>
      </p:sp>
      <p:sp>
        <p:nvSpPr>
          <p:cNvPr id="8" name="Rectangle 7"/>
          <p:cNvSpPr/>
          <p:nvPr/>
        </p:nvSpPr>
        <p:spPr>
          <a:xfrm>
            <a:off x="4081393" y="-57253"/>
            <a:ext cx="439896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2" y="1539851"/>
            <a:ext cx="10933611" cy="40531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821211" y="3995921"/>
            <a:ext cx="755069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821211" y="4027974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89840" y="5602865"/>
            <a:ext cx="8182069" cy="54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89840" y="5634916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92" y="125513"/>
            <a:ext cx="3271234" cy="229521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54802" y="5974218"/>
            <a:ext cx="415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? Hình nốt nhạc, tên nốt nhạc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0984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Đọc nhạc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số 1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7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62432" y="93678"/>
            <a:ext cx="210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Calibri"/>
              </a:rPr>
              <a:t>Luyện tiết tấu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326"/>
            <a:ext cx="2419543" cy="4088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6" y="4562785"/>
            <a:ext cx="3271234" cy="22952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4" y="1536561"/>
            <a:ext cx="10414152" cy="2500179"/>
          </a:xfrm>
          <a:prstGeom prst="rect">
            <a:avLst/>
          </a:prstGeom>
        </p:spPr>
      </p:pic>
      <p:pic>
        <p:nvPicPr>
          <p:cNvPr id="3" name="LUYEN TT1 - P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0426" y="405164"/>
            <a:ext cx="609600" cy="609600"/>
          </a:xfrm>
          <a:prstGeom prst="rect">
            <a:avLst/>
          </a:prstGeom>
        </p:spPr>
      </p:pic>
      <p:pic>
        <p:nvPicPr>
          <p:cNvPr id="4" name="LUYEN TT2 - Par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56846" y="3897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6" y="4562785"/>
            <a:ext cx="3271234" cy="22952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6605" y="178862"/>
            <a:ext cx="3953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tên nốt nhạc từng câu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" y="1329846"/>
            <a:ext cx="10515600" cy="3232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8" y="4694663"/>
            <a:ext cx="2688641" cy="23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877912"/>
            <a:ext cx="12192000" cy="10089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01465" y="235269"/>
            <a:ext cx="6832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nhạc ký hiệu bàn tay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Đọc nhạc bài số 1 (Lớp 3 theo CTGDPT 2018 - NXBGD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5778137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3" y="1299411"/>
            <a:ext cx="10607041" cy="4008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73" y="3686118"/>
            <a:ext cx="568202" cy="333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92" y="5363979"/>
            <a:ext cx="568202" cy="333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20" y="5270383"/>
            <a:ext cx="549505" cy="406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86" y="3686118"/>
            <a:ext cx="549505" cy="406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48" y="3741443"/>
            <a:ext cx="579027" cy="3715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61" y="5325667"/>
            <a:ext cx="579027" cy="3715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15" y="3741443"/>
            <a:ext cx="579027" cy="37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02" y="5343881"/>
            <a:ext cx="504445" cy="4267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54" y="3779520"/>
            <a:ext cx="504445" cy="4267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11" y="5407585"/>
            <a:ext cx="536449" cy="2545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1" y="5400858"/>
            <a:ext cx="536449" cy="2545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28" y="3799972"/>
            <a:ext cx="536449" cy="2545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34" y="5415184"/>
            <a:ext cx="536449" cy="2545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21" y="5449086"/>
            <a:ext cx="536449" cy="2545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1" y="5396375"/>
            <a:ext cx="489205" cy="2941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72" y="5395371"/>
            <a:ext cx="489205" cy="2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5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74" y="1635892"/>
            <a:ext cx="4779797" cy="12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234</Words>
  <Application>Microsoft Office PowerPoint</Application>
  <PresentationFormat>Widescreen</PresentationFormat>
  <Paragraphs>26</Paragraphs>
  <Slides>9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#9Slide05 Dancing Script</vt:lpstr>
      <vt:lpstr>Arial</vt:lpstr>
      <vt:lpstr>Calibri</vt:lpstr>
      <vt:lpstr>Times New Roman</vt:lpstr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58</cp:revision>
  <dcterms:created xsi:type="dcterms:W3CDTF">2022-04-04T02:41:08Z</dcterms:created>
  <dcterms:modified xsi:type="dcterms:W3CDTF">2025-09-13T11:52:27Z</dcterms:modified>
</cp:coreProperties>
</file>