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2" r:id="rId3"/>
    <p:sldMasterId id="2147483724" r:id="rId4"/>
  </p:sldMasterIdLst>
  <p:notesMasterIdLst>
    <p:notesMasterId r:id="rId17"/>
  </p:notesMasterIdLst>
  <p:sldIdLst>
    <p:sldId id="316" r:id="rId5"/>
    <p:sldId id="333" r:id="rId6"/>
    <p:sldId id="334" r:id="rId7"/>
    <p:sldId id="335" r:id="rId8"/>
    <p:sldId id="337" r:id="rId9"/>
    <p:sldId id="317" r:id="rId10"/>
    <p:sldId id="293" r:id="rId11"/>
    <p:sldId id="294" r:id="rId12"/>
    <p:sldId id="341" r:id="rId13"/>
    <p:sldId id="344" r:id="rId14"/>
    <p:sldId id="330" r:id="rId15"/>
    <p:sldId id="33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145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726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690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792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441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98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00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027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422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0015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746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815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4768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443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787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07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4577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4842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475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2211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475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27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0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13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11" Type="http://schemas.openxmlformats.org/officeDocument/2006/relationships/audio" Target="../media/audio1.wav"/><Relationship Id="rId5" Type="http://schemas.openxmlformats.org/officeDocument/2006/relationships/image" Target="../media/image2.jp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3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4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audio" Target="../media/audio1.wav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audio" Target="../media/audio1.wav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jpg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microsoft.com/office/2007/relationships/media" Target="../media/media3.m4a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9.xml"/><Relationship Id="rId10" Type="http://schemas.openxmlformats.org/officeDocument/2006/relationships/audio" Target="../media/audio1.wav"/><Relationship Id="rId4" Type="http://schemas.openxmlformats.org/officeDocument/2006/relationships/audio" Target="../media/media3.m4a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11" Type="http://schemas.openxmlformats.org/officeDocument/2006/relationships/audio" Target="../media/audio1.wav"/><Relationship Id="rId5" Type="http://schemas.openxmlformats.org/officeDocument/2006/relationships/image" Target="../media/image2.jp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4" y="0"/>
            <a:ext cx="631159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46" y="0"/>
            <a:ext cx="5882154" cy="685743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729086" y="1925053"/>
            <a:ext cx="330334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0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Lê Vinh Phúc</a:t>
            </a:r>
            <a:endParaRPr lang="en-US" sz="20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76185" y="352419"/>
            <a:ext cx="2267700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00799" y="931450"/>
            <a:ext cx="2938179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SỐ 1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023"/>
            <a:ext cx="3566662" cy="11382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008" y="6468074"/>
            <a:ext cx="444889" cy="376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5" y="6518434"/>
            <a:ext cx="444889" cy="3767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61272" y="1304645"/>
            <a:ext cx="5199375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400" b="1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CHUÔNG GIÓ LENG KENG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:a16="http://schemas.microsoft.com/office/drawing/2014/main" id="{024A61E8-7790-949B-DAE7-36C11E5FE53B}"/>
              </a:ext>
            </a:extLst>
          </p:cNvPr>
          <p:cNvSpPr/>
          <p:nvPr/>
        </p:nvSpPr>
        <p:spPr>
          <a:xfrm>
            <a:off x="-40706" y="574681"/>
            <a:ext cx="1478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3+4</a:t>
            </a:r>
          </a:p>
        </p:txBody>
      </p:sp>
      <p:pic>
        <p:nvPicPr>
          <p:cNvPr id="16" name="c34">
            <a:hlinkClick r:id="" action="ppaction://media"/>
            <a:extLst>
              <a:ext uri="{FF2B5EF4-FFF2-40B4-BE49-F238E27FC236}">
                <a16:creationId xmlns:a16="http://schemas.microsoft.com/office/drawing/2014/main" id="{08EEF388-8128-A6D8-1C5E-016D4D63B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225" y="152041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77" y="54917"/>
            <a:ext cx="10795123" cy="34988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76485"/>
            <a:ext cx="6237170" cy="32815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90" y="5517859"/>
            <a:ext cx="3228109" cy="11861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862"/>
            <a:ext cx="2107580" cy="9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58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2" y="1057235"/>
            <a:ext cx="6129997" cy="5800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1" y="0"/>
            <a:ext cx="6129998" cy="1057235"/>
          </a:xfrm>
          <a:prstGeom prst="rect">
            <a:avLst/>
          </a:prstGeom>
        </p:spPr>
      </p:pic>
      <p:pic>
        <p:nvPicPr>
          <p:cNvPr id="2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75371" y="1345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2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5" y="1335112"/>
            <a:ext cx="5631366" cy="5522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5" y="0"/>
            <a:ext cx="5631367" cy="1335112"/>
          </a:xfrm>
          <a:prstGeom prst="rect">
            <a:avLst/>
          </a:prstGeom>
        </p:spPr>
      </p:pic>
      <p:pic>
        <p:nvPicPr>
          <p:cNvPr id="3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37371" y="7255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19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" y="349187"/>
            <a:ext cx="12164722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276193" y="4316045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phách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97" y="1893589"/>
            <a:ext cx="281364" cy="2813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97" y="1893589"/>
            <a:ext cx="281364" cy="2813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3" y="3172188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97" y="3172188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96" y="1871779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43" y="186006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34" y="1893589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18834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33" y="1917025"/>
            <a:ext cx="281364" cy="2813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80" y="1924713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18" y="3172188"/>
            <a:ext cx="281364" cy="2813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54" y="3172188"/>
            <a:ext cx="281364" cy="2813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3172188"/>
            <a:ext cx="281364" cy="2813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3172188"/>
            <a:ext cx="281364" cy="2813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45" y="3171129"/>
            <a:ext cx="281364" cy="281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981" y="3172188"/>
            <a:ext cx="281364" cy="2813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4442759"/>
            <a:ext cx="3481337" cy="239712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59345" y="186335"/>
            <a:ext cx="331508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SỐ 1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18091" y="13441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8597" y="4237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46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5" y="3768522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" y="1491431"/>
            <a:ext cx="10839176" cy="326898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566833" y="374930"/>
            <a:ext cx="7477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THEO NHÓM VÀ GÕ ĐỆM VỚI NHẠC CỤ GÕ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77" y="1029745"/>
            <a:ext cx="2958761" cy="8471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13" y="3012791"/>
            <a:ext cx="347545" cy="347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04" y="3100538"/>
            <a:ext cx="347545" cy="347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68" y="4201212"/>
            <a:ext cx="347545" cy="3475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474" y="4187273"/>
            <a:ext cx="347545" cy="3475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27" y="4197701"/>
            <a:ext cx="347545" cy="3475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2" y="4187274"/>
            <a:ext cx="347545" cy="347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12" y="4260000"/>
            <a:ext cx="347545" cy="347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367" y="4277128"/>
            <a:ext cx="347545" cy="3475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354" y="4187274"/>
            <a:ext cx="347545" cy="34754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03" y="4187274"/>
            <a:ext cx="347545" cy="3475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568" y="3113686"/>
            <a:ext cx="347545" cy="34754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3080456"/>
            <a:ext cx="347545" cy="3475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582" y="3140416"/>
            <a:ext cx="347545" cy="34754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33" y="2952150"/>
            <a:ext cx="347545" cy="34754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50" y="2952151"/>
            <a:ext cx="347545" cy="34754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65" y="2955704"/>
            <a:ext cx="347545" cy="347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4593992"/>
            <a:ext cx="2780669" cy="2345255"/>
          </a:xfrm>
          <a:prstGeom prst="rect">
            <a:avLst/>
          </a:prstGeom>
        </p:spPr>
      </p:pic>
      <p:pic>
        <p:nvPicPr>
          <p:cNvPr id="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770" y="487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04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1" y="625445"/>
            <a:ext cx="10519318" cy="317251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90888" y="133485"/>
            <a:ext cx="81525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TIẾT TẤU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97" y="2212105"/>
            <a:ext cx="281364" cy="281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3290261"/>
            <a:ext cx="281364" cy="281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3305250"/>
            <a:ext cx="281364" cy="281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2" y="3308280"/>
            <a:ext cx="281364" cy="281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89" y="3305250"/>
            <a:ext cx="281364" cy="281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97" y="3271917"/>
            <a:ext cx="281364" cy="2813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32" y="3305250"/>
            <a:ext cx="281364" cy="2813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70" y="3255469"/>
            <a:ext cx="281364" cy="281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33" y="3278905"/>
            <a:ext cx="281364" cy="2813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49" y="2223823"/>
            <a:ext cx="281364" cy="281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14" y="2223823"/>
            <a:ext cx="281364" cy="281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90" y="2223823"/>
            <a:ext cx="281364" cy="2813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38" y="2223823"/>
            <a:ext cx="281364" cy="2813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559" y="3380313"/>
            <a:ext cx="281364" cy="2813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2223823"/>
            <a:ext cx="281364" cy="2813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2223823"/>
            <a:ext cx="281364" cy="2813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426" y="2211703"/>
            <a:ext cx="281364" cy="281364"/>
          </a:xfrm>
          <a:prstGeom prst="rect">
            <a:avLst/>
          </a:prstGeom>
        </p:spPr>
      </p:pic>
      <p:pic>
        <p:nvPicPr>
          <p:cNvPr id="2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3099" y="425478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D326C5-3B5C-1610-AF3A-7617ED315C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524" y="2181921"/>
            <a:ext cx="292695" cy="29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27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9527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4654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84" y="1863194"/>
            <a:ext cx="536449" cy="2545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56" y="188833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63" y="1888339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28" y="1888339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9" y="3286985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28" y="3286984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76" y="3286984"/>
            <a:ext cx="536449" cy="2545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76" y="3265729"/>
            <a:ext cx="536449" cy="2545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04" y="3286984"/>
            <a:ext cx="536449" cy="25450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58" y="3247360"/>
            <a:ext cx="489205" cy="29413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29" y="3286984"/>
            <a:ext cx="489205" cy="2941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203" y="1888339"/>
            <a:ext cx="489205" cy="2941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69" y="1855668"/>
            <a:ext cx="489205" cy="2941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863" y="3238066"/>
            <a:ext cx="472441" cy="3825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1850813"/>
            <a:ext cx="472441" cy="38252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532" y="1871611"/>
            <a:ext cx="472441" cy="38252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85" y="1844142"/>
            <a:ext cx="472441" cy="3825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3132529"/>
            <a:ext cx="454153" cy="475489"/>
          </a:xfrm>
          <a:prstGeom prst="rect">
            <a:avLst/>
          </a:prstGeom>
        </p:spPr>
      </p:pic>
      <p:pic>
        <p:nvPicPr>
          <p:cNvPr id="2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1883" y="4405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00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4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" y="-19062"/>
            <a:ext cx="12162262" cy="6896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376"/>
            <a:ext cx="6066263" cy="6166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04967"/>
            <a:ext cx="6066262" cy="2053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" y="1218454"/>
            <a:ext cx="3213400" cy="14273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18215" y="9892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47568" y="680606"/>
            <a:ext cx="3427821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 giả, tác phẩm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hạc sỹ Lê Vinh Phúc - Âm nhạc tỏa sáng 10/1/20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769" y="1378856"/>
            <a:ext cx="3614148" cy="253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352248" y="3997465"/>
            <a:ext cx="531646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sĩ Lê Vinh Phúc sinh ngày 2 tháng 5 năm 1962, quê ở xã Nghĩa Hà, tỉnh Quảng Ngãi, trú quán tại quận 1 Thành phố Hồ Chí Minh. Hiện là Trưởng phòng Văn nghệ Nhà Thiếu nhi quận 1 Thành phố Hồ Chí Minh.</a:t>
            </a:r>
          </a:p>
          <a:p>
            <a:pPr algn="just"/>
            <a:r>
              <a:rPr lang="vi-VN" sz="2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Chuông gió leng keng có sắc thái Vui- rộn rã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" y="156827"/>
            <a:ext cx="1949200" cy="10256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81082" y="-1"/>
            <a:ext cx="370409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CHUÔNG GIÓ LENG KENG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68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851832" y="124615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3" y="1"/>
            <a:ext cx="6129997" cy="6991814"/>
          </a:xfrm>
          <a:prstGeom prst="rect">
            <a:avLst/>
          </a:prstGeom>
        </p:spPr>
      </p:pic>
      <p:pic>
        <p:nvPicPr>
          <p:cNvPr id="3" name="HAT M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698" y="1483879"/>
            <a:ext cx="609600" cy="609600"/>
          </a:xfrm>
          <a:prstGeom prst="rect">
            <a:avLst/>
          </a:prstGeom>
        </p:spPr>
      </p:pic>
      <p:pic>
        <p:nvPicPr>
          <p:cNvPr id="4" name="Giai điệu Chuông gió leng ke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56512" y="14838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48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15549" y="245117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2" name="Rectangle 1"/>
          <p:cNvSpPr/>
          <p:nvPr/>
        </p:nvSpPr>
        <p:spPr>
          <a:xfrm>
            <a:off x="6104446" y="706782"/>
            <a:ext cx="60875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Câu 1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: Kìɑ nhìn xem cái chuông gió xinh.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Ļeng keng leng keng theo gió leng keng.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Leng keng leng keng âm thɑnh trong lành.</a:t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Câu 2</a:t>
            </a:r>
            <a:r>
              <a:rPr lang="vi-VN" sz="2400" dirty="0">
                <a:latin typeface="+mj-lt"/>
              </a:rPr>
              <a:t>: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Ϲ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huông gió ơi dễ thương, chuông gió trông ngộ nghĩnh</a:t>
            </a:r>
            <a:r>
              <a:rPr lang="vi-VN" sz="2400" dirty="0">
                <a:latin typeface="+mj-lt"/>
              </a:rPr>
              <a:t>.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Ƭuổi thơ em đó, như chuông có gió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ν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ề.</a:t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Câu 3</a:t>
            </a:r>
            <a:r>
              <a:rPr lang="vi-VN" sz="2400" dirty="0">
                <a:latin typeface="+mj-lt"/>
              </a:rPr>
              <a:t>: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Leng keng leng keng, ngân ngɑ ngân ngɑ.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Làm quen khắ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ρ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nơi gần xɑ</a:t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Câu 4</a:t>
            </a:r>
            <a:r>
              <a:rPr lang="vi-VN" sz="2400" dirty="0">
                <a:latin typeface="+mj-lt"/>
              </a:rPr>
              <a:t>: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Leng keng leng keng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ν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ɑng xɑ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ν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ɑng xɑ.</a:t>
            </a:r>
            <a:r>
              <a:rPr lang="vi-VN" sz="2400" dirty="0">
                <a:latin typeface="+mj-lt"/>
              </a:rPr>
              <a:t>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Ϲ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huông gió là bài cɑ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ν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ui cho mọi nhà.</a:t>
            </a:r>
            <a:endParaRPr lang="vi-VN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3264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4" name="chuyen trag ngăn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:a16="http://schemas.microsoft.com/office/drawing/2014/main" id="{01835B61-12C6-EA29-DF16-A6F33802314E}"/>
              </a:ext>
            </a:extLst>
          </p:cNvPr>
          <p:cNvSpPr/>
          <p:nvPr/>
        </p:nvSpPr>
        <p:spPr>
          <a:xfrm>
            <a:off x="56750" y="664143"/>
            <a:ext cx="1478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1+2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CC35717-C7B8-41EB-92A9-5EE82B3FA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811" y="482244"/>
            <a:ext cx="10649189" cy="3452013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0F371ECA-3B07-2DDF-1CF8-AAF3BC86B106}"/>
              </a:ext>
            </a:extLst>
          </p:cNvPr>
          <p:cNvSpPr/>
          <p:nvPr/>
        </p:nvSpPr>
        <p:spPr>
          <a:xfrm>
            <a:off x="3369699" y="505456"/>
            <a:ext cx="9265313" cy="916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  nhìn  xem   cái chuông    gió xinh       leng keng leng keng  theo gió   leng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C7943378-9752-7C8A-C312-5403E35F751B}"/>
              </a:ext>
            </a:extLst>
          </p:cNvPr>
          <p:cNvSpPr/>
          <p:nvPr/>
        </p:nvSpPr>
        <p:spPr>
          <a:xfrm>
            <a:off x="2428835" y="1378094"/>
            <a:ext cx="10488286" cy="848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      leng keng leng keng   âm thanh      trong lành.      Chuông gió     ơi         dễ         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39688916-A470-182C-00BA-2C69661D3C0D}"/>
              </a:ext>
            </a:extLst>
          </p:cNvPr>
          <p:cNvSpPr/>
          <p:nvPr/>
        </p:nvSpPr>
        <p:spPr>
          <a:xfrm>
            <a:off x="2062389" y="2293215"/>
            <a:ext cx="10488286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thương,       chuông gió  trông        ngộ         nghĩnh,        tuổi  thơ em     đó                như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18D756E0-BFCB-3542-38EE-FBF978F6BF91}"/>
              </a:ext>
            </a:extLst>
          </p:cNvPr>
          <p:cNvSpPr/>
          <p:nvPr/>
        </p:nvSpPr>
        <p:spPr>
          <a:xfrm>
            <a:off x="2111885" y="3248310"/>
            <a:ext cx="10488286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      có              gió                về.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c12">
            <a:hlinkClick r:id="" action="ppaction://media"/>
            <a:extLst>
              <a:ext uri="{FF2B5EF4-FFF2-40B4-BE49-F238E27FC236}">
                <a16:creationId xmlns:a16="http://schemas.microsoft.com/office/drawing/2014/main" id="{0B57A24B-D152-A399-867A-B3AEEB2EE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383" y="1561531"/>
            <a:ext cx="6096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0" y="4026087"/>
            <a:ext cx="6863814" cy="28387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47" y="5687145"/>
            <a:ext cx="3186545" cy="11708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862"/>
            <a:ext cx="2107580" cy="9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42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297</Words>
  <Application>Microsoft Office PowerPoint</Application>
  <PresentationFormat>Widescreen</PresentationFormat>
  <Paragraphs>28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3_Office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118</cp:revision>
  <dcterms:created xsi:type="dcterms:W3CDTF">2022-07-19T08:03:09Z</dcterms:created>
  <dcterms:modified xsi:type="dcterms:W3CDTF">2025-09-13T11:59:20Z</dcterms:modified>
</cp:coreProperties>
</file>