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6"/>
  </p:notesMasterIdLst>
  <p:sldIdLst>
    <p:sldId id="286" r:id="rId5"/>
    <p:sldId id="288" r:id="rId6"/>
    <p:sldId id="289" r:id="rId7"/>
    <p:sldId id="285" r:id="rId8"/>
    <p:sldId id="290" r:id="rId9"/>
    <p:sldId id="291" r:id="rId10"/>
    <p:sldId id="292" r:id="rId11"/>
    <p:sldId id="293" r:id="rId12"/>
    <p:sldId id="295" r:id="rId13"/>
    <p:sldId id="296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THỨC ÂM 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GV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tấu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vi-VN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Calibri"/>
              </a:rPr>
              <a:t>1 2 1 2-1-1-1-1-1-nghỉ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HD HS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nghép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1 – 2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lần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 HS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	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nối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	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nam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nữ</a:t>
            </a:r>
            <a:endParaRPr lang="en-US" sz="3200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họa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3688" y="42545"/>
            <a:ext cx="747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GV 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Câu 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Câu 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-Giới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Kèn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Calibri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cụ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nằm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bộ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hơi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âm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thanh</a:t>
            </a:r>
            <a:r>
              <a:rPr lang="vi-VN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kèn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trầm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hùng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Calibri"/>
              </a:rPr>
              <a:t>, vang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Calibri"/>
              </a:rPr>
              <a:t>xa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4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Bật file </a:t>
            </a:r>
            <a:r>
              <a:rPr lang="vi-VN" sz="2400"/>
              <a:t>kể mẫu </a:t>
            </a:r>
            <a:r>
              <a:rPr lang="en-US" sz="2400"/>
              <a:t>hoặc gv kể </a:t>
            </a:r>
            <a:r>
              <a:rPr lang="vi-VN" sz="2400"/>
              <a:t>c</a:t>
            </a:r>
            <a:r>
              <a:rPr lang="en-US" sz="240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8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</a:t>
            </a: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Đô đã có cảm xúc gì khi nghe lại âm thanh tiếng kèn đó trong lễ khai giảng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3</a:t>
            </a: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374</Words>
  <Application>Microsoft Office PowerPoint</Application>
  <PresentationFormat>On-screen Show (4:3)</PresentationFormat>
  <Paragraphs>44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129</cp:revision>
  <dcterms:created xsi:type="dcterms:W3CDTF">2021-05-09T14:16:54Z</dcterms:created>
  <dcterms:modified xsi:type="dcterms:W3CDTF">2025-09-13T11:45:07Z</dcterms:modified>
</cp:coreProperties>
</file>