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59" r:id="rId3"/>
    <p:sldId id="260" r:id="rId4"/>
    <p:sldId id="262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3.mp3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6.mp3"/><Relationship Id="rId16" Type="http://schemas.openxmlformats.org/officeDocument/2006/relationships/image" Target="../media/image25.png"/><Relationship Id="rId20" Type="http://schemas.openxmlformats.org/officeDocument/2006/relationships/image" Target="../media/image7.png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Ôn tập bài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Đọc nhạc: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 2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VÀO RỪNG HOA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BẬC THANG ĐÔ – RÊ - MI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755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6738</TotalTime>
  <Words>98</Words>
  <Application>Microsoft Office PowerPoint</Application>
  <PresentationFormat>Custom</PresentationFormat>
  <Paragraphs>29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567</cp:revision>
  <dcterms:created xsi:type="dcterms:W3CDTF">2010-04-30T20:19:48Z</dcterms:created>
  <dcterms:modified xsi:type="dcterms:W3CDTF">2025-09-13T11:40:51Z</dcterms:modified>
  <dc:language>en-US</dc:language>
</cp:coreProperties>
</file>