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14"/>
  </p:notesMasterIdLst>
  <p:sldIdLst>
    <p:sldId id="256" r:id="rId5"/>
    <p:sldId id="261" r:id="rId6"/>
    <p:sldId id="259" r:id="rId7"/>
    <p:sldId id="260" r:id="rId8"/>
    <p:sldId id="262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80743-26EE-481C-8966-0557BEEEBA6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B4A0F-A1B6-42E9-9A4C-8FF86DEC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8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5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89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36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57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31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01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77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67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3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85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14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97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20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68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9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06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45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32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06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3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6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7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64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3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7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42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6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85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402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76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C7C0A-F498-4778-8B06-8A56FD952E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92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F1D7-01C7-49F5-B9EA-BE69216F04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17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78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315DE-F0B3-4F12-A50C-3163BE71D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99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1BD20-FF7C-422B-895F-0DB8BF89A9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80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D0E7F-521E-471E-95BC-EC3E584970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51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F3C5-69F8-48A0-BE3E-AB3757C3AA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5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42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AF550-B1E8-460F-BEE7-13498C5611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82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627A2-ADFB-484E-A648-3D75958DF1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30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2177F-75B5-47B2-9046-93BA6DFE3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133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88536-3458-44B3-9C73-48D772CAB6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5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F5E6-29EE-4A9F-B2D6-A6652160E1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40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88DFC-9B6C-43A7-B9A7-3001D0C2C7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358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27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732D-1C1E-4B4E-B190-E656C3ACFC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1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8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2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2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C16A0-1585-4970-8EB2-1EBBCBB1EBF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6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3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5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02D1C5-0D45-4C0D-97FB-E7A65DC837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0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Desktop\2021-06-30_2240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5"/>
            <a:ext cx="9144000" cy="112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0728"/>
            <a:ext cx="5616624" cy="1077218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</a:rPr>
              <a:t>Chào mừng quý thầy cô và các em đên với tiết âm nhạc</a:t>
            </a:r>
            <a:endParaRPr lang="en-US" sz="3200">
              <a:solidFill>
                <a:srgbClr val="002060"/>
              </a:solidFill>
            </a:endParaRPr>
          </a:p>
        </p:txBody>
      </p:sp>
      <p:pic>
        <p:nvPicPr>
          <p:cNvPr id="1030" name="Picture 6" descr="C:\Users\Administrator\Desktop\100-mau-logo-dep-ve-nganh-giao-duc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792" y="1586514"/>
            <a:ext cx="1348481" cy="3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LO GO KNT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96179" y="1519338"/>
            <a:ext cx="1512169" cy="53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17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9572" y="955309"/>
            <a:ext cx="698085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smtClean="0">
                <a:latin typeface="Times New Roman"/>
                <a:ea typeface="Calibri"/>
                <a:cs typeface="Times New Roman"/>
              </a:rPr>
              <a:t>Gõ mẫu </a:t>
            </a:r>
            <a:r>
              <a:rPr lang="en-US" sz="3200">
                <a:latin typeface="Times New Roman"/>
                <a:ea typeface="Calibri"/>
                <a:cs typeface="Times New Roman"/>
              </a:rPr>
              <a:t>tiết tấu </a:t>
            </a:r>
            <a:r>
              <a:rPr lang="en-US" sz="3200" smtClean="0">
                <a:latin typeface="Times New Roman"/>
                <a:ea typeface="Calibri"/>
                <a:cs typeface="Times New Roman"/>
              </a:rPr>
              <a:t>sau </a:t>
            </a:r>
            <a:r>
              <a:rPr lang="en-US" sz="3200">
                <a:latin typeface="Times New Roman"/>
                <a:ea typeface="Calibri"/>
                <a:cs typeface="Times New Roman"/>
              </a:rPr>
              <a:t>và yêu cầu </a:t>
            </a:r>
            <a:r>
              <a:rPr lang="en-US" sz="3200" smtClean="0">
                <a:latin typeface="Times New Roman"/>
                <a:ea typeface="Calibri"/>
                <a:cs typeface="Times New Roman"/>
              </a:rPr>
              <a:t>HS </a:t>
            </a:r>
            <a:r>
              <a:rPr lang="en-US" sz="3200">
                <a:latin typeface="Times New Roman"/>
                <a:ea typeface="Calibri"/>
                <a:cs typeface="Times New Roman"/>
              </a:rPr>
              <a:t>gõ lại.</a:t>
            </a:r>
            <a:endParaRPr lang="en-US" sz="3200"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4287" y="332656"/>
            <a:ext cx="5787396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i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Trò </a:t>
            </a:r>
            <a:r>
              <a:rPr lang="en-US" sz="2800" i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chơi: </a:t>
            </a:r>
            <a:r>
              <a:rPr lang="en-US" sz="2800" i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“</a:t>
            </a:r>
            <a:r>
              <a:rPr lang="en-US" sz="280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Nghe giỏi gõ tài”</a:t>
            </a:r>
            <a:endParaRPr lang="en-US" sz="280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0295" y="-171400"/>
            <a:ext cx="2810385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algn="just">
              <a:lnSpc>
                <a:spcPct val="115000"/>
              </a:lnSpc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* Khởi </a:t>
            </a:r>
            <a:r>
              <a:rPr lang="en-US" sz="3200" b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động</a:t>
            </a:r>
            <a:endParaRPr lang="en-US" sz="320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66" y="3755299"/>
            <a:ext cx="333333" cy="5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14713"/>
            <a:ext cx="161905" cy="571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3755299"/>
            <a:ext cx="333333" cy="571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80" y="3714713"/>
            <a:ext cx="333333" cy="5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42" y="3714712"/>
            <a:ext cx="333333" cy="571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755299"/>
            <a:ext cx="161905" cy="5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24" y="4797151"/>
            <a:ext cx="161905" cy="571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91" y="4797152"/>
            <a:ext cx="161905" cy="571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04766"/>
            <a:ext cx="19048" cy="4666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81" y="4901913"/>
            <a:ext cx="19048" cy="4666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91" y="4773553"/>
            <a:ext cx="333333" cy="5714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47" y="4773553"/>
            <a:ext cx="333333" cy="571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016" y="4797152"/>
            <a:ext cx="161905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2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-54889"/>
            <a:ext cx="6552728" cy="2339133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smtClean="0">
                <a:solidFill>
                  <a:srgbClr val="0070C0"/>
                </a:solidFill>
              </a:rPr>
              <a:t>ÂM NHẠC 1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654753"/>
            <a:ext cx="199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</a:rPr>
              <a:t>TIẾT 32</a:t>
            </a:r>
            <a:endParaRPr lang="en-US" sz="3600" b="1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994" y="1628800"/>
            <a:ext cx="3667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>
                <a:solidFill>
                  <a:srgbClr val="0070C0"/>
                </a:solidFill>
              </a:rPr>
              <a:t>ÔN TẬP CUỐI </a:t>
            </a:r>
            <a:r>
              <a:rPr lang="en-US" sz="2800" b="1" smtClean="0">
                <a:solidFill>
                  <a:srgbClr val="0070C0"/>
                </a:solidFill>
              </a:rPr>
              <a:t>NĂM (T1)</a:t>
            </a:r>
            <a:endParaRPr lang="en-US" sz="2800" b="1">
              <a:solidFill>
                <a:srgbClr val="0070C0"/>
              </a:solidFill>
            </a:endParaRPr>
          </a:p>
        </p:txBody>
      </p:sp>
      <p:pic>
        <p:nvPicPr>
          <p:cNvPr id="7" name="Picture 7" descr="C:\Users\Administrator\Desktop\LO GO KN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04" y="3754063"/>
            <a:ext cx="513692" cy="40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72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89"/>
          <a:stretch>
            <a:fillRect/>
          </a:stretch>
        </p:blipFill>
        <p:spPr bwMode="auto">
          <a:xfrm>
            <a:off x="2555776" y="3717032"/>
            <a:ext cx="4104456" cy="190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7824" y="-54618"/>
            <a:ext cx="3339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/>
                <a:ea typeface="Calibri"/>
              </a:rPr>
              <a:t>Gõ theo mẫu tiết tấu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5376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442119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Gõ mẫu tiết tấu mẫu  và HD HS thực hiện với các hình thức</a:t>
            </a:r>
            <a:endParaRPr lang="en-US" sz="3200"/>
          </a:p>
        </p:txBody>
      </p:sp>
      <p:pic>
        <p:nvPicPr>
          <p:cNvPr id="2050" name="Picture 2" descr="14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0"/>
          <a:stretch>
            <a:fillRect/>
          </a:stretch>
        </p:blipFill>
        <p:spPr bwMode="auto">
          <a:xfrm>
            <a:off x="2627784" y="4633691"/>
            <a:ext cx="3744416" cy="92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03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z2585913996001_cefe65796ba22129772cd088dfd1fc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13690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2510" y="-58366"/>
            <a:ext cx="8352928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en-US" sz="2400" b="1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Ôn tập bài đọc </a:t>
            </a:r>
            <a:r>
              <a:rPr lang="en-US" sz="2400" b="1" smtClean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nhạc</a:t>
            </a:r>
            <a:r>
              <a:rPr lang="en-US" sz="2400" smtClean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Hát </a:t>
            </a:r>
            <a:r>
              <a:rPr lang="en-US" sz="240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cùng Đô – Rê – Mi – Pha – 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4203" y="4293096"/>
            <a:ext cx="39244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Đ</a:t>
            </a:r>
            <a:r>
              <a:rPr lang="en-US" sz="320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ọc </a:t>
            </a:r>
            <a:r>
              <a:rPr lang="en-US" sz="320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bài </a:t>
            </a:r>
            <a:r>
              <a:rPr lang="en-US" sz="320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đọc nhạc </a:t>
            </a:r>
            <a:r>
              <a:rPr lang="en-US" sz="320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320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hình thức </a:t>
            </a:r>
            <a:r>
              <a:rPr lang="en-US" sz="320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320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T</a:t>
            </a:r>
            <a:r>
              <a:rPr lang="en-US" sz="320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o – </a:t>
            </a:r>
            <a:r>
              <a:rPr lang="en-US" sz="320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nhỏ</a:t>
            </a:r>
            <a:r>
              <a:rPr lang="en-US" sz="3600">
                <a:latin typeface="Times New Roman"/>
                <a:ea typeface="Calibri"/>
                <a:cs typeface="Times New Roman"/>
              </a:rPr>
              <a:t>.</a:t>
            </a:r>
            <a:endParaRPr lang="en-US" sz="3600">
              <a:ea typeface="Calibri"/>
              <a:cs typeface="Times New Roman"/>
            </a:endParaRPr>
          </a:p>
        </p:txBody>
      </p:sp>
      <p:pic>
        <p:nvPicPr>
          <p:cNvPr id="6" name="NHAC NEN DOC NHA 2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84" y="1268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5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z2585913996001_cefe65796ba22129772cd088dfd1fc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13690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5776" y="4005064"/>
            <a:ext cx="4734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B0F0"/>
                </a:solidFill>
                <a:latin typeface="Times New Roman"/>
                <a:ea typeface="Calibri"/>
              </a:rPr>
              <a:t>GV chia nhóm, các nhóm thống nhất với nhau cách đọc </a:t>
            </a:r>
            <a:r>
              <a:rPr lang="en-US" sz="3200" smtClean="0">
                <a:solidFill>
                  <a:srgbClr val="00B0F0"/>
                </a:solidFill>
                <a:latin typeface="Times New Roman"/>
                <a:ea typeface="Calibri"/>
              </a:rPr>
              <a:t>To - Nhỏ</a:t>
            </a:r>
            <a:endParaRPr lang="en-US" sz="3200">
              <a:solidFill>
                <a:srgbClr val="00B0F0"/>
              </a:solidFill>
            </a:endParaRPr>
          </a:p>
        </p:txBody>
      </p:sp>
      <p:pic>
        <p:nvPicPr>
          <p:cNvPr id="6" name="NHAC NEN DOC NHA 2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7624" y="1052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7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27" y="908720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7" y="2780966"/>
            <a:ext cx="240417" cy="192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" y="-99392"/>
            <a:ext cx="594780" cy="594780"/>
          </a:xfrm>
          <a:prstGeom prst="rect">
            <a:avLst/>
          </a:prstGeom>
        </p:spPr>
      </p:pic>
      <p:pic>
        <p:nvPicPr>
          <p:cNvPr id="5" name="VAO RUG HOA BEAT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42504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2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116</Words>
  <Application>Microsoft Office PowerPoint</Application>
  <PresentationFormat>On-screen Show (4:3)</PresentationFormat>
  <Paragraphs>13</Paragraphs>
  <Slides>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1_Office Theme</vt:lpstr>
      <vt:lpstr>3_Office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ASUS</cp:lastModifiedBy>
  <cp:revision>17</cp:revision>
  <dcterms:created xsi:type="dcterms:W3CDTF">2021-06-30T15:27:47Z</dcterms:created>
  <dcterms:modified xsi:type="dcterms:W3CDTF">2021-08-30T13:00:52Z</dcterms:modified>
</cp:coreProperties>
</file>