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34" r:id="rId2"/>
  </p:sldMasterIdLst>
  <p:sldIdLst>
    <p:sldId id="313" r:id="rId3"/>
    <p:sldId id="315" r:id="rId4"/>
    <p:sldId id="316" r:id="rId5"/>
    <p:sldId id="317" r:id="rId6"/>
    <p:sldId id="323" r:id="rId7"/>
    <p:sldId id="32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7BB6-D3F5-4181-9059-A4CF7A3ED7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F9DA9-5A6C-4913-9FF6-ACCE5D9B7F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2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7BB6-D3F5-4181-9059-A4CF7A3ED7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F9DA9-5A6C-4913-9FF6-ACCE5D9B7F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2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7BB6-D3F5-4181-9059-A4CF7A3ED7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F9DA9-5A6C-4913-9FF6-ACCE5D9B7F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15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7" name="Freeform 6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0801" y="1017588"/>
            <a:ext cx="9571567" cy="483076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20801" y="1009650"/>
            <a:ext cx="9573684" cy="4832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1026585" y="701676"/>
            <a:ext cx="755649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10567723" y="654844"/>
            <a:ext cx="566738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85" y="5357814"/>
            <a:ext cx="161924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6334" y="5357814"/>
            <a:ext cx="67119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4634" y="5357814"/>
            <a:ext cx="738717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3976729-E9BA-4921-89F3-A8365557C8EC}" type="slidenum">
              <a:rPr lang="en-US" smtClean="0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53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95F4B-6CC0-4223-A3A8-25B0E92120EF}" type="slidenum">
              <a:rPr lang="en-US" smtClean="0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42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90199-1BB7-4F1E-BF92-56A60243EE7F}" type="slidenum">
              <a:rPr lang="en-US" smtClean="0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33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DEE7F-C243-4C7B-8DF7-BB87F17A1F47}" type="slidenum">
              <a:rPr lang="en-US" smtClean="0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20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65406-A81F-44F1-9F7B-54A6054862C8}" type="slidenum">
              <a:rPr lang="en-US" smtClean="0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18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48F00-F08D-433B-8C0D-BC8875DFDBAB}" type="slidenum">
              <a:rPr lang="en-US" smtClean="0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46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83090-048B-40AE-B55A-C7CEF8CE1F24}" type="slidenum">
              <a:rPr lang="en-US" smtClean="0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33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 rot="60000">
            <a:off x="5958417" y="604839"/>
            <a:ext cx="505248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rot="60000">
            <a:off x="5962651" y="603250"/>
            <a:ext cx="5050367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 rot="21540000">
            <a:off x="999067" y="576263"/>
            <a:ext cx="5052484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999067" y="576263"/>
            <a:ext cx="5052484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3162300" y="293689"/>
            <a:ext cx="755651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8467990" y="238919"/>
            <a:ext cx="566738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6084" y="5886451"/>
            <a:ext cx="16171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1219201" y="5829301"/>
            <a:ext cx="469688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7451" y="5897564"/>
            <a:ext cx="7387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E89D9-B4B1-41DF-BEC1-926E921B224D}" type="slidenum">
              <a:rPr lang="en-US" smtClean="0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7BB6-D3F5-4181-9059-A4CF7A3ED7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F9DA9-5A6C-4913-9FF6-ACCE5D9B7F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89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 rot="21540000">
            <a:off x="999067" y="576263"/>
            <a:ext cx="5052484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rot="21540000">
            <a:off x="992717" y="576263"/>
            <a:ext cx="5052483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 rot="60000">
            <a:off x="5958417" y="604839"/>
            <a:ext cx="505248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60000">
            <a:off x="5952067" y="603250"/>
            <a:ext cx="5052484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3162300" y="293689"/>
            <a:ext cx="755651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8467990" y="238919"/>
            <a:ext cx="566738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0318" y="5888039"/>
            <a:ext cx="161924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1219201" y="5830889"/>
            <a:ext cx="44259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3800" y="5900739"/>
            <a:ext cx="7387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4B2D7-A7C3-43B8-B9F5-140AAC64A9C1}" type="slidenum">
              <a:rPr lang="en-US" smtClean="0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59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9D6A8-4913-492F-9F97-677CC2EC90BF}" type="slidenum">
              <a:rPr lang="en-US" smtClean="0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14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F62C6-C976-4FF3-9631-EEB39AA654E3}" type="slidenum">
              <a:rPr lang="en-US" smtClean="0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99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7C96A-A494-48A8-8FE0-900310F1E740}" type="slidenum">
              <a:rPr lang="en-US" smtClean="0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4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7BB6-D3F5-4181-9059-A4CF7A3ED7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F9DA9-5A6C-4913-9FF6-ACCE5D9B7F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8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7BB6-D3F5-4181-9059-A4CF7A3ED7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F9DA9-5A6C-4913-9FF6-ACCE5D9B7F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4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7BB6-D3F5-4181-9059-A4CF7A3ED7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F9DA9-5A6C-4913-9FF6-ACCE5D9B7F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98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7BB6-D3F5-4181-9059-A4CF7A3ED7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F9DA9-5A6C-4913-9FF6-ACCE5D9B7F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2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7BB6-D3F5-4181-9059-A4CF7A3ED7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F9DA9-5A6C-4913-9FF6-ACCE5D9B7F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70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7BB6-D3F5-4181-9059-A4CF7A3ED7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F9DA9-5A6C-4913-9FF6-ACCE5D9B7F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21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7BB6-D3F5-4181-9059-A4CF7A3ED7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F9DA9-5A6C-4913-9FF6-ACCE5D9B7F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5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7BB6-D3F5-4181-9059-A4CF7A3ED7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F9DA9-5A6C-4913-9FF6-ACCE5D9B7F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6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5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5784" y="574675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5784" y="576263"/>
            <a:ext cx="102616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2056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726018" y="273051"/>
            <a:ext cx="755649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10914856" y="203994"/>
            <a:ext cx="566738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itle Placeholder 1"/>
          <p:cNvSpPr>
            <a:spLocks noGrp="1"/>
          </p:cNvSpPr>
          <p:nvPr>
            <p:ph type="title"/>
          </p:nvPr>
        </p:nvSpPr>
        <p:spPr bwMode="auto">
          <a:xfrm>
            <a:off x="1460501" y="817564"/>
            <a:ext cx="928581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51567" y="2119314"/>
            <a:ext cx="8261351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367" y="5808664"/>
            <a:ext cx="1617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1" y="5808664"/>
            <a:ext cx="7387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7734" y="5808664"/>
            <a:ext cx="7387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D14B9C-3B7D-4B5E-BD44-99ACC43E07F1}" type="slidenum">
              <a:rPr lang="en-US" b="1" smtClean="0">
                <a:solidFill>
                  <a:srgbClr val="465E9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4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44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" y="3417172"/>
            <a:ext cx="3558149" cy="344082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3417172"/>
          </a:xfrm>
          <a:prstGeom prst="rect">
            <a:avLst/>
          </a:prstGeom>
        </p:spPr>
      </p:pic>
      <p:pic>
        <p:nvPicPr>
          <p:cNvPr id="60" name="Picture 10" descr="C:\Users\Administrator\Desktop\pngtree-blue-dolphin-png-image_456658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179" y="3285915"/>
            <a:ext cx="1620714" cy="132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C:\Users\Administrator\Desktop\dang-ky-bao-ho-quyen-tac-pham-am-n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54">
            <a:off x="9030131" y="3283967"/>
            <a:ext cx="1393262" cy="71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5639785" y="3417174"/>
            <a:ext cx="1518364" cy="558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33 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363" y="-11151"/>
            <a:ext cx="573060" cy="485317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5114942" y="4014037"/>
            <a:ext cx="3958267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 HEO VỚI ÂM NHẠC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39" y="3815881"/>
            <a:ext cx="3459487" cy="102717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891" y="4982246"/>
            <a:ext cx="3309080" cy="177180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1366">
            <a:off x="43894" y="-69320"/>
            <a:ext cx="3965705" cy="12553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01" y="683240"/>
            <a:ext cx="1886870" cy="125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5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18019" y="165333"/>
            <a:ext cx="4386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câu chuyện qua tranh lần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8299"/>
            <a:ext cx="12222511" cy="62397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837" y="6089577"/>
            <a:ext cx="2255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1</a:t>
            </a:r>
          </a:p>
        </p:txBody>
      </p:sp>
      <p:pic>
        <p:nvPicPr>
          <p:cNvPr id="9" name="NHAC NEN KE CHUEN Tchaikovsky Rose Adagio fr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9832" y="5479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69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69558" y="109446"/>
            <a:ext cx="1935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2</a:t>
            </a:r>
          </a:p>
        </p:txBody>
      </p:sp>
    </p:spTree>
    <p:extLst>
      <p:ext uri="{BB962C8B-B14F-4D97-AF65-F5344CB8AC3E}">
        <p14:creationId xmlns:p14="http://schemas.microsoft.com/office/powerpoint/2010/main" val="1767853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85982" cy="6858000"/>
          </a:xfrm>
          <a:prstGeom prst="rect">
            <a:avLst/>
          </a:prstGeom>
        </p:spPr>
      </p:pic>
      <p:pic>
        <p:nvPicPr>
          <p:cNvPr id="10" name="Picture 7" descr="C:\Users\Administrator\Desktop\51c34066bebcadb85d83520afc2c490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0759" y="0"/>
            <a:ext cx="4005788" cy="17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2619" y="587414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3</a:t>
            </a:r>
          </a:p>
        </p:txBody>
      </p:sp>
    </p:spTree>
    <p:extLst>
      <p:ext uri="{BB962C8B-B14F-4D97-AF65-F5344CB8AC3E}">
        <p14:creationId xmlns:p14="http://schemas.microsoft.com/office/powerpoint/2010/main" val="3016521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019" y="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4</a:t>
            </a:r>
          </a:p>
        </p:txBody>
      </p:sp>
    </p:spTree>
    <p:extLst>
      <p:ext uri="{BB962C8B-B14F-4D97-AF65-F5344CB8AC3E}">
        <p14:creationId xmlns:p14="http://schemas.microsoft.com/office/powerpoint/2010/main" val="68825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51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919" y="252730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5</a:t>
            </a:r>
          </a:p>
        </p:txBody>
      </p:sp>
    </p:spTree>
    <p:extLst>
      <p:ext uri="{BB962C8B-B14F-4D97-AF65-F5344CB8AC3E}">
        <p14:creationId xmlns:p14="http://schemas.microsoft.com/office/powerpoint/2010/main" val="3571511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25</Words>
  <Application>Microsoft Office PowerPoint</Application>
  <PresentationFormat>Widescreen</PresentationFormat>
  <Paragraphs>8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#9Slide05 Dancing Script</vt:lpstr>
      <vt:lpstr>Arial</vt:lpstr>
      <vt:lpstr>Brush Script MT</vt:lpstr>
      <vt:lpstr>Calibri</vt:lpstr>
      <vt:lpstr>Constantia</vt:lpstr>
      <vt:lpstr>Franklin Gothic Book</vt:lpstr>
      <vt:lpstr>Rage Italic</vt:lpstr>
      <vt:lpstr>Times New Roman</vt:lpstr>
      <vt:lpstr>Office Theme</vt:lpstr>
      <vt:lpstr>Pushpin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122</cp:revision>
  <dcterms:created xsi:type="dcterms:W3CDTF">2022-04-04T11:47:32Z</dcterms:created>
  <dcterms:modified xsi:type="dcterms:W3CDTF">2025-05-13T04:53:21Z</dcterms:modified>
</cp:coreProperties>
</file>