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2" r:id="rId2"/>
    <p:sldId id="308" r:id="rId3"/>
    <p:sldId id="309" r:id="rId4"/>
    <p:sldId id="303" r:id="rId5"/>
    <p:sldId id="304" r:id="rId6"/>
    <p:sldId id="305" r:id="rId7"/>
    <p:sldId id="306" r:id="rId8"/>
    <p:sldId id="3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2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297045"/>
            <a:ext cx="12182107" cy="252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425" y="102874"/>
            <a:ext cx="1539204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32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7" y="1882015"/>
            <a:ext cx="2022352" cy="9311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96313" y="1576582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CÁC HÌNH TIẾT TẤU BẰNG NHẠC CỤ GÕ</a:t>
            </a:r>
            <a:endParaRPr lang="en-US" sz="28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" y="2894071"/>
            <a:ext cx="3495465" cy="241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74" y="2852214"/>
            <a:ext cx="1755652" cy="23362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58332"/>
            <a:ext cx="3580173" cy="11317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90576" y="850388"/>
            <a:ext cx="526782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26865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3682" y="135252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4367" y="582632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44" y="4720590"/>
            <a:ext cx="5946846" cy="213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1844" cy="6858000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977" y="230362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1844" y="5494"/>
            <a:ext cx="57601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427339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011" y="370723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2" y="150297"/>
            <a:ext cx="6345044" cy="2648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258" y="150297"/>
            <a:ext cx="3344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vỗ tay theo phách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2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" y="4201106"/>
            <a:ext cx="1978437" cy="1366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1263797"/>
            <a:ext cx="7000722" cy="2756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93" y="422524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59027" y="73553"/>
            <a:ext cx="84813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sz="20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6892" y="570194"/>
            <a:ext cx="554510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luyện tập vỗ tay và gõ nhạc cụ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 GO MAU TEMPORIN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1727680"/>
            <a:ext cx="609600" cy="609600"/>
          </a:xfrm>
          <a:prstGeom prst="rect">
            <a:avLst/>
          </a:prstGeom>
        </p:spPr>
      </p:pic>
      <p:pic>
        <p:nvPicPr>
          <p:cNvPr id="5" name="2 GO THANH PHÁ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2491352"/>
            <a:ext cx="609600" cy="609600"/>
          </a:xfrm>
          <a:prstGeom prst="rect">
            <a:avLst/>
          </a:prstGeom>
        </p:spPr>
      </p:pic>
      <p:pic>
        <p:nvPicPr>
          <p:cNvPr id="6" name="3 GO MAU TRONG C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336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6" y="84884"/>
            <a:ext cx="7527234" cy="2581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648" y="0"/>
            <a:ext cx="4081670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nhóm nhóm 1 sử dung nhạc cụ Temporin vào tiết tấu 1, nhóm 2 sử dụng nhạc cụ thanh phách vào tiết tấu 2, nhóm 3 sử dụng nhạc cụ trống con vào tiết tấu 3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1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0" y="666011"/>
            <a:ext cx="7527234" cy="2581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1383"/>
            <a:ext cx="702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Đảo 3 nhóm sử dụng các nhạc cụ khác vào tiết tấu khác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73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0"/>
            <a:ext cx="5594692" cy="3629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04585" y="157599"/>
            <a:ext cx="68403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3 nhóm luyện tập và đảo câu hát, nhạc cụ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5600" y="191849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863" y="1215483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257" y="1182881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nghe mẫu</a:t>
            </a:r>
          </a:p>
        </p:txBody>
      </p:sp>
      <p:pic>
        <p:nvPicPr>
          <p:cNvPr id="2" name="DEM MAU HE VE VUI Q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49824" y="191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2505384"/>
            <a:ext cx="4246137" cy="2933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50" y="3767066"/>
            <a:ext cx="2202411" cy="2930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20" y="0"/>
            <a:ext cx="464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dụng- trải nghiệm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7418"/>
            <a:ext cx="1188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Giao nhiệm vụ cho nhóm trưởng điều hành thảo luận: Các nhóm tự thống nhất cách thể hiện bài hát kết hợp gõ đệm nhạc cụ, biểu lộ cảm xúc hoặc vận động cơ thể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03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196</Words>
  <Application>Microsoft Office PowerPoint</Application>
  <PresentationFormat>Widescreen</PresentationFormat>
  <Paragraphs>17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#9Slide05 Dancing Script</vt:lpstr>
      <vt:lpstr>Arial</vt:lpstr>
      <vt:lpstr>Calibri</vt:lpstr>
      <vt:lpstr>Times New Roman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79</cp:revision>
  <dcterms:created xsi:type="dcterms:W3CDTF">2022-04-04T11:47:32Z</dcterms:created>
  <dcterms:modified xsi:type="dcterms:W3CDTF">2025-05-12T15:22:00Z</dcterms:modified>
</cp:coreProperties>
</file>