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81" r:id="rId2"/>
  </p:sldMasterIdLst>
  <p:notesMasterIdLst>
    <p:notesMasterId r:id="rId7"/>
  </p:notesMasterIdLst>
  <p:sldIdLst>
    <p:sldId id="654" r:id="rId3"/>
    <p:sldId id="657" r:id="rId4"/>
    <p:sldId id="635" r:id="rId5"/>
    <p:sldId id="64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4" autoAdjust="0"/>
    <p:restoredTop sz="95209" autoAdjust="0"/>
  </p:normalViewPr>
  <p:slideViewPr>
    <p:cSldViewPr snapToGrid="0">
      <p:cViewPr varScale="1">
        <p:scale>
          <a:sx n="62" d="100"/>
          <a:sy n="62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6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0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2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92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2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5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4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1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2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0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2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6224" y="1781461"/>
            <a:ext cx="1627369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32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6503" y="2546400"/>
            <a:ext cx="726891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BÀI HÁT: EM YÊU MÙA HÈ QUÊ 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73" y="4018009"/>
            <a:ext cx="3836666" cy="2610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033" y="124974"/>
            <a:ext cx="444889" cy="376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17" y="-30268"/>
            <a:ext cx="4605786" cy="1445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19676" y="3289747"/>
            <a:ext cx="832626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NHẠC CỤ GÕ, NHẠC CỤ GIA 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22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09">
            <a:off x="2293653" y="1872278"/>
            <a:ext cx="2542037" cy="30693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25229"/>
            <a:ext cx="5857957" cy="29327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56" y="0"/>
            <a:ext cx="633404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5364" y="1524114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các hình thức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38" y="2574944"/>
            <a:ext cx="1972724" cy="2002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733" y="800295"/>
            <a:ext cx="3633452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Luyện tập</a:t>
            </a:r>
          </a:p>
        </p:txBody>
      </p:sp>
      <p:sp>
        <p:nvSpPr>
          <p:cNvPr id="9" name="Rectangle 8"/>
          <p:cNvSpPr/>
          <p:nvPr/>
        </p:nvSpPr>
        <p:spPr>
          <a:xfrm>
            <a:off x="-244427" y="48687"/>
            <a:ext cx="6346808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BÀI HÁT: EM YÊU MÙA HÈ QUÊ 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1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79916" y="15311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8253" y="2439300"/>
            <a:ext cx="10518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4741582"/>
            <a:ext cx="2643607" cy="1798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5" y="1118360"/>
            <a:ext cx="7606145" cy="2872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8253" y="3472865"/>
            <a:ext cx="10518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2074" y="153117"/>
            <a:ext cx="5543505" cy="558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 GÕ, NHẠC CỤ GIA ĐIỆU</a:t>
            </a:r>
          </a:p>
        </p:txBody>
      </p:sp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723"/>
            <a:ext cx="2027104" cy="4322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2076" y="130563"/>
            <a:ext cx="275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Luyên tập thổi lại nốt si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12" y="1024569"/>
            <a:ext cx="7176602" cy="5221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52" y="0"/>
            <a:ext cx="3314347" cy="6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11240</TotalTime>
  <Words>62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#9Slide05 Dancing Script</vt:lpstr>
      <vt:lpstr>Arial</vt:lpstr>
      <vt:lpstr>Calibri</vt:lpstr>
      <vt:lpstr>Tahoma</vt:lpstr>
      <vt:lpstr>Times New Roman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1326</cp:revision>
  <dcterms:created xsi:type="dcterms:W3CDTF">2020-08-30T12:35:12Z</dcterms:created>
  <dcterms:modified xsi:type="dcterms:W3CDTF">2025-05-12T15:26:30Z</dcterms:modified>
</cp:coreProperties>
</file>