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6"/>
  </p:notesMasterIdLst>
  <p:sldIdLst>
    <p:sldId id="256" r:id="rId5"/>
    <p:sldId id="258" r:id="rId6"/>
    <p:sldId id="284" r:id="rId7"/>
    <p:sldId id="257" r:id="rId8"/>
    <p:sldId id="277" r:id="rId9"/>
    <p:sldId id="279" r:id="rId10"/>
    <p:sldId id="285" r:id="rId11"/>
    <p:sldId id="263" r:id="rId12"/>
    <p:sldId id="283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58" d="100"/>
          <a:sy n="58" d="100"/>
        </p:scale>
        <p:origin x="15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A904-0E8E-46E1-9A81-DFD2B8A8ADB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86FDD-4475-4B11-91F1-F8C18DDB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0099F-E16F-4A0D-A5FD-D705AE00470C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0099F-E16F-4A0D-A5FD-D705AE00470C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0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4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7753-E9CB-43BD-BC25-A9F418A3A5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3007-8E2B-4AF0-9807-52DD78D3A5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2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6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84FD-DFDB-4A43-BDC3-30A5262CC0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83-15E7-4D73-89FD-AB07598BA6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4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CB85-376D-4ECE-A6AF-164D538CF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2E90-9867-44BC-86EB-68844F3C57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11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84D4-9498-47C4-ABBE-42EF159CEE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6C4D-913B-43E7-BD35-06B538FC3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3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F6D8-9FCC-44D5-A858-D506DBC868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74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BE75-10E0-442C-9147-F2FA176BDA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727B-87A1-4400-AEFC-59C5664A7F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1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85DF-E94D-4C6A-AF59-B137C74E9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DE5C-DACB-4A9D-AB49-ED97AF7378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7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8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2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7753-E9CB-43BD-BC25-A9F418A3A5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2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3007-8E2B-4AF0-9807-52DD78D3A5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4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4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84FD-DFDB-4A43-BDC3-30A5262CC0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12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83-15E7-4D73-89FD-AB07598BA6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97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CB85-376D-4ECE-A6AF-164D538CF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4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2E90-9867-44BC-86EB-68844F3C57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84D4-9498-47C4-ABBE-42EF159CEE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1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6C4D-913B-43E7-BD35-06B538FC3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0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F6D8-9FCC-44D5-A858-D506DBC868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3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BE75-10E0-442C-9147-F2FA176BDA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57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727B-87A1-4400-AEFC-59C5664A7F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9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85DF-E94D-4C6A-AF59-B137C74E9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18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DE5C-DACB-4A9D-AB49-ED97AF7378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69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07A9-4D9E-49FE-9E5A-C6F024BF45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41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A3FC-411F-4005-9664-93E0B612B0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9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9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2280-E5B6-4BEF-BB17-AFA46D3E5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89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4A23-50FB-445D-8CB9-96A0384F18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78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AAF6-2568-4A33-9EAF-2916344CFD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35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BF7B-9D52-457A-8B12-AB76266A39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80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98EE-F4F6-488F-99DB-BE8F6CC23B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88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90B2-7B80-449E-800C-863E995A33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45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AC22-E2F5-4635-8FB8-FF9BDDD6F1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8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0A9C-EE68-41EE-8E94-FD48178437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57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DE01-5E40-4665-8BFE-2BE7887DF4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74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82D2-1262-441B-895D-9F236F76CD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9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2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ED02D-BEA0-4FDB-B0D3-99BCE883DF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F0FE-78A8-442A-96DF-975129E4D2D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356CF-6D7F-4A8F-9A20-7F63FC2AFD6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5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356CF-6D7F-4A8F-9A20-7F63FC2AFD6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0FB28-C0E2-479B-8452-04007B2524F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9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9130730" cy="2424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36496" cy="1700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30" y="1685320"/>
            <a:ext cx="8424936" cy="20317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Chào mừng thầy cô các bạn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30" y="6093296"/>
            <a:ext cx="1224136" cy="9087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648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72" y="4869163"/>
            <a:ext cx="8280920" cy="151216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400" i="1">
                <a:solidFill>
                  <a:schemeClr val="bg1"/>
                </a:solidFill>
              </a:rPr>
              <a:t>GIÁO DỤC-CỦNG CỐ-DẶN DÒ</a:t>
            </a:r>
          </a:p>
        </p:txBody>
      </p:sp>
    </p:spTree>
    <p:extLst>
      <p:ext uri="{BB962C8B-B14F-4D97-AF65-F5344CB8AC3E}">
        <p14:creationId xmlns:p14="http://schemas.microsoft.com/office/powerpoint/2010/main" val="255593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573325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777117" cy="5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4541574" y="-144463"/>
            <a:ext cx="30559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5998890" cy="2424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62880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/>
                <a:ea typeface="Calibri"/>
              </a:rPr>
              <a:t>Chia nhóm cho học sinh chơi ghép tranh (</a:t>
            </a:r>
            <a:r>
              <a:rPr lang="en-US" sz="2800" i="1">
                <a:solidFill>
                  <a:schemeClr val="bg1"/>
                </a:solidFill>
                <a:latin typeface="Times New Roman"/>
                <a:ea typeface="Calibri"/>
              </a:rPr>
              <a:t>hình ảnh các bạn đang ngắm sao theo chủ đề)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927" y="1724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7977112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4541574" y="-144463"/>
            <a:ext cx="30559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37112"/>
            <a:ext cx="5998890" cy="2424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1680" y="170080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/>
              </a:rPr>
              <a:t>Hát lại bài Ngôi Sao Lấp Lánh</a:t>
            </a: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3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3768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726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3845" y="60088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TIẾT </a:t>
            </a:r>
            <a:r>
              <a:rPr lang="vi-VN" sz="4000" b="1" dirty="0">
                <a:solidFill>
                  <a:schemeClr val="bg1"/>
                </a:solidFill>
              </a:rPr>
              <a:t>32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689436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NHẠC CỤ: TRAI-EN-GO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988772"/>
            <a:ext cx="3888432" cy="123231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ÂM NHẠC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11" y="0"/>
            <a:ext cx="777117" cy="576882"/>
          </a:xfrm>
          <a:prstGeom prst="rect">
            <a:avLst/>
          </a:prstGeom>
        </p:spPr>
      </p:pic>
      <p:pic>
        <p:nvPicPr>
          <p:cNvPr id="1026" name="Picture 2" descr="C:\Users\Administrator\Desktop\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42" y="4648200"/>
            <a:ext cx="3835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01951" y="2436120"/>
            <a:ext cx="664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ÔN BÀI HÁT: NGÔI SAO LẤP LÁNH</a:t>
            </a:r>
          </a:p>
        </p:txBody>
      </p:sp>
    </p:spTree>
    <p:extLst>
      <p:ext uri="{BB962C8B-B14F-4D97-AF65-F5344CB8AC3E}">
        <p14:creationId xmlns:p14="http://schemas.microsoft.com/office/powerpoint/2010/main" val="212695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2" y="-4763"/>
            <a:ext cx="9177073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ủ đề 8 tiết 2 gõ đệm theo tiết tấ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4763"/>
            <a:ext cx="9144000" cy="6862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683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e"/>
              </a:rPr>
              <a:t>Nghe gõ mẫu và HD HS gõ tiết tấu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4608"/>
            <a:ext cx="843998" cy="6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833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2" y="-4763"/>
            <a:ext cx="9177073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26"/>
          <p:cNvSpPr txBox="1">
            <a:spLocks noChangeArrowheads="1"/>
          </p:cNvSpPr>
          <p:nvPr/>
        </p:nvSpPr>
        <p:spPr bwMode="gray">
          <a:xfrm>
            <a:off x="-16536" y="0"/>
            <a:ext cx="916053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cs typeface="Times New Roman" pitchFamily="18" charset="0"/>
              </a:rPr>
              <a:t>Hát và gõ nhạc cụ Trai-en gô theo tiết tấu  </a:t>
            </a:r>
          </a:p>
        </p:txBody>
      </p:sp>
      <p:pic>
        <p:nvPicPr>
          <p:cNvPr id="11274" name="Content Placeholder 2"/>
          <p:cNvPicPr>
            <a:picLocks noGrp="1" noChangeAspect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7886"/>
            <a:ext cx="9144001" cy="6177498"/>
          </a:xfrm>
        </p:spPr>
      </p:pic>
      <p:pic>
        <p:nvPicPr>
          <p:cNvPr id="15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736" y="-4763"/>
            <a:ext cx="304800" cy="3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kern="0">
                <a:solidFill>
                  <a:srgbClr val="FF0000"/>
                </a:solidFill>
                <a:latin typeface="Times New Rome"/>
              </a:rPr>
              <a:t>2.ÔN BÀI HÁT: NGÔI SAO LẤP LÁNH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5185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e"/>
              </a:rPr>
              <a:t>              Lớp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2306" y="24928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e"/>
              </a:rPr>
              <a:t>Nhóm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549" y="350100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e"/>
              </a:rPr>
              <a:t>Tổ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164" y="4643844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e"/>
              </a:rPr>
              <a:t>Cá nhân</a:t>
            </a:r>
          </a:p>
        </p:txBody>
      </p:sp>
      <p:pic>
        <p:nvPicPr>
          <p:cNvPr id="9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1169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03"/>
            <a:ext cx="9144000" cy="625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3882" y="22728"/>
            <a:ext cx="669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cs typeface="Times New Roman" pitchFamily="18" charset="0"/>
              </a:rPr>
              <a:t>Ôn hát gõ đệm theo phách </a:t>
            </a:r>
          </a:p>
        </p:txBody>
      </p:sp>
      <p:pic>
        <p:nvPicPr>
          <p:cNvPr id="11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08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59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060867"/>
            <a:ext cx="651011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vi-VN" sz="4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át kết hợp </a:t>
            </a:r>
            <a:r>
              <a:rPr lang="en-US" sz="4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vận động phụ họa.</a:t>
            </a:r>
            <a:endParaRPr lang="en-US" sz="400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Beat Ngôi sao lấp lá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12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115</Words>
  <Application>Microsoft Office PowerPoint</Application>
  <PresentationFormat>On-screen Show (4:3)</PresentationFormat>
  <Paragraphs>20</Paragraphs>
  <Slides>11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Times New Rome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28</cp:revision>
  <dcterms:created xsi:type="dcterms:W3CDTF">2021-06-30T08:53:39Z</dcterms:created>
  <dcterms:modified xsi:type="dcterms:W3CDTF">2025-05-12T15:19:30Z</dcterms:modified>
</cp:coreProperties>
</file>