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8" r:id="rId2"/>
  </p:sldMasterIdLst>
  <p:notesMasterIdLst>
    <p:notesMasterId r:id="rId8"/>
  </p:notesMasterIdLst>
  <p:sldIdLst>
    <p:sldId id="368" r:id="rId3"/>
    <p:sldId id="371" r:id="rId4"/>
    <p:sldId id="372" r:id="rId5"/>
    <p:sldId id="385" r:id="rId6"/>
    <p:sldId id="389"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8" autoAdjust="0"/>
    <p:restoredTop sz="94660"/>
  </p:normalViewPr>
  <p:slideViewPr>
    <p:cSldViewPr snapToGrid="0">
      <p:cViewPr varScale="1">
        <p:scale>
          <a:sx n="62" d="100"/>
          <a:sy n="62" d="100"/>
        </p:scale>
        <p:origin x="79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334756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406D1E84-FFAA-4D35-9D19-AE164EBC164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969650"/>
      </p:ext>
    </p:extLst>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4F2A2-70FE-43C1-9778-B47825B074C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8230041"/>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5BCB9-3795-41CE-B8B9-675605E77B6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464161"/>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251887-5753-457C-9598-7222B9C18E7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991495"/>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9112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4042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56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3608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6711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7477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240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22C93-D738-4D30-8A28-48950D58B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013882"/>
      </p:ext>
    </p:extLst>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9634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2276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8711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3734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2F414-267C-4308-904F-BAE5E05F3EA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656339"/>
      </p:ext>
    </p:extLst>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673E0D-B416-435B-83AA-070D1823138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427833"/>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4C2ADB-6FB3-4126-9D1E-658379274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45334"/>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60107C-EEA3-49A9-BD94-89CDCC84805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134832"/>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BAD392-AEDB-43A7-B8C2-E8E7C81B4A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501200"/>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527356-D9E6-46E3-9B0B-3A86D74489A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396534"/>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8B2FA-51A6-4DB4-B0C5-A7B09095594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2551463"/>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fontAlgn="base">
              <a:spcBef>
                <a:spcPct val="0"/>
              </a:spcBef>
              <a:spcAft>
                <a:spcPct val="0"/>
              </a:spcAft>
              <a:defRPr/>
            </a:pPr>
            <a:fld id="{FD77D22B-BA01-42B0-A355-66B62724EE0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812783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5/12/2025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19985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18.png"/><Relationship Id="rId11" Type="http://schemas.openxmlformats.org/officeDocument/2006/relationships/audio" Target="../media/audio1.wav"/><Relationship Id="rId5" Type="http://schemas.openxmlformats.org/officeDocument/2006/relationships/image" Target="../media/image17.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audio" Target="../media/audio1.wav"/><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276" y="3051462"/>
            <a:ext cx="1914353" cy="285496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1249" y="4397133"/>
            <a:ext cx="3132342" cy="2144806"/>
          </a:xfrm>
          <a:prstGeom prst="rect">
            <a:avLst/>
          </a:prstGeom>
        </p:spPr>
      </p:pic>
      <p:sp>
        <p:nvSpPr>
          <p:cNvPr id="10" name="Rectangle 9"/>
          <p:cNvSpPr/>
          <p:nvPr/>
        </p:nvSpPr>
        <p:spPr>
          <a:xfrm>
            <a:off x="6955314" y="272695"/>
            <a:ext cx="1757212" cy="624530"/>
          </a:xfrm>
          <a:prstGeom prst="rect">
            <a:avLst/>
          </a:prstGeom>
        </p:spPr>
        <p:txBody>
          <a:bodyPr wrap="none">
            <a:spAutoFit/>
          </a:bodyPr>
          <a:lstStyle/>
          <a:p>
            <a:pPr algn="ctr">
              <a:lnSpc>
                <a:spcPct val="115000"/>
              </a:lnSpc>
              <a:spcAft>
                <a:spcPts val="0"/>
              </a:spcAft>
            </a:pPr>
            <a:r>
              <a:rPr lang="en-US" sz="3200"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TIẾT 31  </a:t>
            </a:r>
          </a:p>
        </p:txBody>
      </p:sp>
      <p:sp>
        <p:nvSpPr>
          <p:cNvPr id="11" name="Rectangle 10"/>
          <p:cNvSpPr/>
          <p:nvPr/>
        </p:nvSpPr>
        <p:spPr>
          <a:xfrm>
            <a:off x="4402886" y="1272170"/>
            <a:ext cx="6716725" cy="587853"/>
          </a:xfrm>
          <a:prstGeom prst="rect">
            <a:avLst/>
          </a:prstGeom>
        </p:spPr>
        <p:txBody>
          <a:bodyPr wrap="square">
            <a:spAutoFit/>
          </a:bodyPr>
          <a:lstStyle/>
          <a:p>
            <a:pPr algn="ctr">
              <a:lnSpc>
                <a:spcPct val="115000"/>
              </a:lnSpc>
              <a:spcAft>
                <a:spcPts val="0"/>
              </a:spcAft>
            </a:pPr>
            <a:r>
              <a:rPr lang="vi-VN" sz="2800" dirty="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800" dirty="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EM YÊU MÀU HÈ QUÊ EM</a:t>
            </a:r>
            <a:endParaRPr lang="en-US" sz="2800" dirty="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43033" y="124974"/>
            <a:ext cx="444889" cy="376769"/>
          </a:xfrm>
          <a:prstGeom prst="rect">
            <a:avLst/>
          </a:prstGeom>
        </p:spPr>
      </p:pic>
      <p:sp>
        <p:nvSpPr>
          <p:cNvPr id="13" name="Rectangle 12"/>
          <p:cNvSpPr/>
          <p:nvPr/>
        </p:nvSpPr>
        <p:spPr>
          <a:xfrm>
            <a:off x="7833920" y="2051175"/>
            <a:ext cx="4441297" cy="587853"/>
          </a:xfrm>
          <a:prstGeom prst="rect">
            <a:avLst/>
          </a:prstGeom>
        </p:spPr>
        <p:txBody>
          <a:bodyPr wrap="square">
            <a:spAutoFit/>
          </a:bodyPr>
          <a:lstStyle/>
          <a:p>
            <a:pPr algn="ctr">
              <a:lnSpc>
                <a:spcPct val="115000"/>
              </a:lnSpc>
              <a:spcAft>
                <a:spcPts val="0"/>
              </a:spcAft>
            </a:pPr>
            <a:r>
              <a:rPr lang="vi-VN" sz="2800"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Nhạc và lời: Trần Minh Đặng</a:t>
            </a:r>
            <a:endParaRPr lang="en-US" sz="2800" dirty="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17" y="-30268"/>
            <a:ext cx="4605786" cy="1445348"/>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27420" y="2669296"/>
            <a:ext cx="2862078" cy="2002540"/>
          </a:xfrm>
          <a:prstGeom prst="rect">
            <a:avLst/>
          </a:prstGeom>
        </p:spPr>
      </p:pic>
    </p:spTree>
    <p:extLst>
      <p:ext uri="{BB962C8B-B14F-4D97-AF65-F5344CB8AC3E}">
        <p14:creationId xmlns:p14="http://schemas.microsoft.com/office/powerpoint/2010/main" val="1789600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9809">
            <a:off x="2144594" y="2352376"/>
            <a:ext cx="1955188" cy="236076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22" y="4137762"/>
            <a:ext cx="5886624" cy="272023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910146" y="4137762"/>
            <a:ext cx="6281854" cy="2720239"/>
          </a:xfrm>
          <a:prstGeom prst="rect">
            <a:avLst/>
          </a:prstGeom>
        </p:spPr>
      </p:pic>
      <p:sp>
        <p:nvSpPr>
          <p:cNvPr id="10" name="TextBox 9"/>
          <p:cNvSpPr txBox="1"/>
          <p:nvPr/>
        </p:nvSpPr>
        <p:spPr>
          <a:xfrm>
            <a:off x="844132" y="36671"/>
            <a:ext cx="3633452"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Hình thành kiến thức</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1294939" y="1304289"/>
            <a:ext cx="2731838" cy="548099"/>
          </a:xfrm>
          <a:prstGeom prst="rect">
            <a:avLst/>
          </a:prstGeom>
        </p:spPr>
        <p:txBody>
          <a:bodyPr wrap="none">
            <a:spAutoFit/>
          </a:bodyPr>
          <a:lstStyle/>
          <a:p>
            <a:pPr algn="just">
              <a:lnSpc>
                <a:spcPct val="115000"/>
              </a:lnSpc>
              <a:spcAft>
                <a:spcPts val="800"/>
              </a:spcAft>
            </a:pPr>
            <a:r>
              <a:rPr lang="pt-BR" sz="2800" dirty="0">
                <a:latin typeface="Times New Roman" panose="02020603050405020304" pitchFamily="18" charset="0"/>
                <a:ea typeface="Calibri" panose="020F0502020204030204" pitchFamily="34" charset="0"/>
                <a:cs typeface="Times New Roman" panose="02020603050405020304" pitchFamily="18" charset="0"/>
              </a:rPr>
              <a:t>Tác giả, tác phẩm</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24" y="526524"/>
            <a:ext cx="1949200" cy="1025654"/>
          </a:xfrm>
          <a:prstGeom prst="rect">
            <a:avLst/>
          </a:prstGeom>
        </p:spPr>
      </p:pic>
      <p:sp>
        <p:nvSpPr>
          <p:cNvPr id="5" name="TextBox 4"/>
          <p:cNvSpPr txBox="1"/>
          <p:nvPr/>
        </p:nvSpPr>
        <p:spPr>
          <a:xfrm>
            <a:off x="4106759" y="2978218"/>
            <a:ext cx="7672143" cy="13388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lnSpc>
                <a:spcPct val="150000"/>
              </a:lnSpc>
            </a:pPr>
            <a:r>
              <a:rPr lang="en-US" dirty="0">
                <a:latin typeface="Times New Roman" panose="02020603050405020304" pitchFamily="18" charset="0"/>
                <a:cs typeface="Times New Roman" panose="02020603050405020304" pitchFamily="18" charset="0"/>
              </a:rPr>
              <a:t>Bài hát Em yêu mùa hè quê em có nhịp độ hơi nhanh nói về lòng yêu thiên nhiên trong tiết trời mùa hè với những sự vật, sự việc thật lên thơ như Nắng hồng, tiếng ve, dòng kênh...</a:t>
            </a:r>
            <a:endParaRPr lang="vi-VN"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2328415"/>
            <a:ext cx="1972724" cy="2002540"/>
          </a:xfrm>
          <a:prstGeom prst="rect">
            <a:avLst/>
          </a:prstGeom>
        </p:spPr>
      </p:pic>
      <p:sp>
        <p:nvSpPr>
          <p:cNvPr id="2" name="Rectangle 1"/>
          <p:cNvSpPr/>
          <p:nvPr/>
        </p:nvSpPr>
        <p:spPr>
          <a:xfrm>
            <a:off x="4114726" y="500363"/>
            <a:ext cx="7696396" cy="232217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Nhạc sĩ Trần Minh Đặng</a:t>
            </a:r>
            <a:r>
              <a:rPr lang="en-US" dirty="0">
                <a:latin typeface="Times New Roman" panose="02020603050405020304" pitchFamily="18" charset="0"/>
                <a:ea typeface="Arial" panose="020B0604020202020204" pitchFamily="34" charset="0"/>
                <a:cs typeface="Times New Roman" panose="02020603050405020304" pitchFamily="18" charset="0"/>
              </a:rPr>
              <a:t> sinh năm 1975 tại An Giang , hiện đang là Chủ tịch Hội đồng Nhạc viện Thành phố Hồ Chí Minh và tham gia giảng dậy chuyên ngành Thanh nhạc. Ông là hội viên Hội Nhạc sĩ Thành phố Hồ Chí Minh và Hội Nhạc sĩ Việt Nam. Nhạc sĩ Trần Minh Đặng đã có nhiều sáng tác cho thiếu nhi, trong đó phải kể đến một số bài như: Chú Cuội và ước mơ của em, Sắc màu Trung thu, Hè vui trên biển, Trời mưa trời gió, Em yêu mùa hè quê em,… là những bài hát đã được các em thiếu nhi yêu thích và đón nhận.</a:t>
            </a:r>
            <a:endParaRPr lang="vi-VN"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199074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9" name="chuyen trag ngăn.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9809">
            <a:off x="2093103" y="2518219"/>
            <a:ext cx="1752468" cy="211599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22" y="4508781"/>
            <a:ext cx="6600302" cy="234922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623824" y="4446807"/>
            <a:ext cx="5568176" cy="2411194"/>
          </a:xfrm>
          <a:prstGeom prst="rect">
            <a:avLst/>
          </a:prstGeom>
        </p:spPr>
      </p:pic>
      <p:sp>
        <p:nvSpPr>
          <p:cNvPr id="6" name="Rectangle 5"/>
          <p:cNvSpPr/>
          <p:nvPr/>
        </p:nvSpPr>
        <p:spPr>
          <a:xfrm>
            <a:off x="23522" y="35540"/>
            <a:ext cx="14574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Đọc lời ca</a:t>
            </a:r>
          </a:p>
        </p:txBody>
      </p:sp>
      <p:sp>
        <p:nvSpPr>
          <p:cNvPr id="2" name="Rectangle 1"/>
          <p:cNvSpPr/>
          <p:nvPr/>
        </p:nvSpPr>
        <p:spPr>
          <a:xfrm>
            <a:off x="4290699" y="-118828"/>
            <a:ext cx="8129239" cy="4653646"/>
          </a:xfrm>
          <a:prstGeom prst="rect">
            <a:avLst/>
          </a:prstGeom>
        </p:spPr>
        <p:txBody>
          <a:bodyPr wrap="square">
            <a:spAutoFit/>
          </a:bodyPr>
          <a:lstStyle/>
          <a:p>
            <a:pPr>
              <a:lnSpc>
                <a:spcPct val="150000"/>
              </a:lnSpc>
            </a:pPr>
            <a:r>
              <a:rPr lang="vi-VN" sz="2000" dirty="0">
                <a:solidFill>
                  <a:srgbClr val="232E3C"/>
                </a:solidFill>
                <a:latin typeface="+mj-lt"/>
              </a:rPr>
              <a:t>Câu 1: Em yêu nắng hồng quê em, yêu tiếng ve nó kêu trưa hè.</a:t>
            </a:r>
            <a:br>
              <a:rPr lang="vi-VN" sz="2000" dirty="0">
                <a:latin typeface="+mj-lt"/>
              </a:rPr>
            </a:br>
            <a:r>
              <a:rPr lang="vi-VN" sz="2000" dirty="0">
                <a:latin typeface="+mj-lt"/>
              </a:rPr>
              <a:t>Câu 2: </a:t>
            </a:r>
            <a:r>
              <a:rPr lang="vi-VN" sz="2000" dirty="0">
                <a:solidFill>
                  <a:srgbClr val="232E3C"/>
                </a:solidFill>
                <a:latin typeface="+mj-lt"/>
              </a:rPr>
              <a:t>Em yêu cánh đồng xanh bát ngát, dòng kênh nước lùa trong gió mát, </a:t>
            </a:r>
          </a:p>
          <a:p>
            <a:pPr>
              <a:lnSpc>
                <a:spcPct val="150000"/>
              </a:lnSpc>
            </a:pPr>
            <a:r>
              <a:rPr lang="vi-VN" sz="2000" dirty="0">
                <a:solidFill>
                  <a:srgbClr val="232E3C"/>
                </a:solidFill>
                <a:latin typeface="+mj-lt"/>
              </a:rPr>
              <a:t>đường đê bướm hoa vờn bay.</a:t>
            </a:r>
            <a:br>
              <a:rPr lang="vi-VN" sz="2000" dirty="0">
                <a:latin typeface="+mj-lt"/>
              </a:rPr>
            </a:br>
            <a:r>
              <a:rPr lang="vi-VN" sz="2000" dirty="0">
                <a:latin typeface="+mj-lt"/>
              </a:rPr>
              <a:t>Câu 3: </a:t>
            </a:r>
            <a:r>
              <a:rPr lang="vi-VN" sz="2000" dirty="0">
                <a:solidFill>
                  <a:srgbClr val="232E3C"/>
                </a:solidFill>
                <a:latin typeface="+mj-lt"/>
              </a:rPr>
              <a:t>Em yêu cánh diều xa xa, yêu lũy tre với con trâu già.</a:t>
            </a:r>
            <a:br>
              <a:rPr lang="vi-VN" sz="2000" dirty="0">
                <a:latin typeface="+mj-lt"/>
              </a:rPr>
            </a:br>
            <a:r>
              <a:rPr lang="vi-VN" sz="2000" dirty="0">
                <a:latin typeface="+mj-lt"/>
              </a:rPr>
              <a:t>Câu 4: </a:t>
            </a:r>
            <a:r>
              <a:rPr lang="vi-VN" sz="2000" dirty="0">
                <a:solidFill>
                  <a:srgbClr val="232E3C"/>
                </a:solidFill>
                <a:latin typeface="+mj-lt"/>
              </a:rPr>
              <a:t>Em yêu sắc màu chim bói cá, chị ong ẩn mình trong tán lá,</a:t>
            </a:r>
          </a:p>
          <a:p>
            <a:pPr>
              <a:lnSpc>
                <a:spcPct val="150000"/>
              </a:lnSpc>
            </a:pPr>
            <a:r>
              <a:rPr lang="vi-VN" sz="2000" dirty="0">
                <a:solidFill>
                  <a:srgbClr val="232E3C"/>
                </a:solidFill>
                <a:latin typeface="+mj-lt"/>
              </a:rPr>
              <a:t> cùng em hát vang chào hè.</a:t>
            </a:r>
            <a:br>
              <a:rPr lang="vi-VN" sz="2000" dirty="0">
                <a:latin typeface="+mj-lt"/>
              </a:rPr>
            </a:br>
            <a:r>
              <a:rPr lang="vi-VN" sz="2000" dirty="0">
                <a:latin typeface="+mj-lt"/>
              </a:rPr>
              <a:t>Câu 5: </a:t>
            </a:r>
            <a:r>
              <a:rPr lang="vi-VN" sz="2000" dirty="0">
                <a:solidFill>
                  <a:srgbClr val="232E3C"/>
                </a:solidFill>
                <a:latin typeface="+mj-lt"/>
              </a:rPr>
              <a:t>Hè về từng sóng lúa uốn lượn thướt tha.</a:t>
            </a:r>
            <a:br>
              <a:rPr lang="vi-VN" sz="2000" dirty="0">
                <a:latin typeface="+mj-lt"/>
              </a:rPr>
            </a:br>
            <a:r>
              <a:rPr lang="vi-VN" sz="2000" dirty="0">
                <a:latin typeface="+mj-lt"/>
              </a:rPr>
              <a:t>Câu 6: </a:t>
            </a:r>
            <a:r>
              <a:rPr lang="vi-VN" sz="2000" dirty="0">
                <a:solidFill>
                  <a:srgbClr val="232E3C"/>
                </a:solidFill>
                <a:latin typeface="+mj-lt"/>
              </a:rPr>
              <a:t>Hè về đàn cò trắng êm đềm lướt qua.</a:t>
            </a:r>
            <a:br>
              <a:rPr lang="vi-VN" sz="2000" dirty="0">
                <a:latin typeface="+mj-lt"/>
              </a:rPr>
            </a:br>
            <a:r>
              <a:rPr lang="vi-VN" sz="2000" dirty="0">
                <a:latin typeface="+mj-lt"/>
              </a:rPr>
              <a:t>Câu 7: </a:t>
            </a:r>
            <a:r>
              <a:rPr lang="vi-VN" sz="2000" dirty="0">
                <a:solidFill>
                  <a:srgbClr val="232E3C"/>
                </a:solidFill>
                <a:latin typeface="+mj-lt"/>
              </a:rPr>
              <a:t>Hè về chiều nắng sáng hoa phượng đỏ tươi.</a:t>
            </a:r>
            <a:br>
              <a:rPr lang="vi-VN" sz="2000" dirty="0">
                <a:latin typeface="+mj-lt"/>
              </a:rPr>
            </a:br>
            <a:r>
              <a:rPr lang="vi-VN" sz="2000" dirty="0">
                <a:latin typeface="+mj-lt"/>
              </a:rPr>
              <a:t>Câu 8: </a:t>
            </a:r>
            <a:r>
              <a:rPr lang="vi-VN" sz="2000" dirty="0">
                <a:solidFill>
                  <a:srgbClr val="232E3C"/>
                </a:solidFill>
                <a:latin typeface="+mj-lt"/>
              </a:rPr>
              <a:t>Hè về cùng em tiếng ca chan hoà.</a:t>
            </a:r>
            <a:endParaRPr lang="vi-VN" sz="2000" dirty="0">
              <a:latin typeface="+mj-lt"/>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1778753"/>
            <a:ext cx="1972724" cy="2002540"/>
          </a:xfrm>
          <a:prstGeom prst="rect">
            <a:avLst/>
          </a:prstGeom>
        </p:spPr>
      </p:pic>
    </p:spTree>
    <p:extLst>
      <p:ext uri="{BB962C8B-B14F-4D97-AF65-F5344CB8AC3E}">
        <p14:creationId xmlns:p14="http://schemas.microsoft.com/office/powerpoint/2010/main" val="246906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8" name="chuyen trag ngăn.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9809">
            <a:off x="2293653" y="1872278"/>
            <a:ext cx="2542037" cy="306934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925229"/>
            <a:ext cx="5857957" cy="2932771"/>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7956" y="0"/>
            <a:ext cx="6334044" cy="6858000"/>
          </a:xfrm>
          <a:prstGeom prst="rect">
            <a:avLst/>
          </a:prstGeom>
        </p:spPr>
      </p:pic>
      <p:sp>
        <p:nvSpPr>
          <p:cNvPr id="7" name="Rectangle 6"/>
          <p:cNvSpPr/>
          <p:nvPr/>
        </p:nvSpPr>
        <p:spPr>
          <a:xfrm>
            <a:off x="65771" y="3261812"/>
            <a:ext cx="287450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Times New Roman" panose="02020603050405020304" pitchFamily="18" charset="0"/>
                <a:ea typeface="+mn-ea"/>
                <a:cs typeface="+mn-cs"/>
              </a:rPr>
              <a:t>Hát</a:t>
            </a:r>
            <a:r>
              <a:rPr kumimoji="0" lang="en-US" sz="2400" b="0" i="0" u="none" strike="noStrike" kern="1200" cap="none" spc="0" normalizeH="0" noProof="0" dirty="0">
                <a:ln>
                  <a:noFill/>
                </a:ln>
                <a:effectLst/>
                <a:uLnTx/>
                <a:uFillTx/>
                <a:latin typeface="Times New Roman" panose="02020603050405020304" pitchFamily="18" charset="0"/>
                <a:ea typeface="+mn-ea"/>
                <a:cs typeface="+mn-cs"/>
              </a:rPr>
              <a:t> hình thức tự chọn</a:t>
            </a:r>
            <a:endParaRPr kumimoji="0" lang="en-US" sz="3200" b="0" i="1" u="none" strike="noStrike" kern="1200" cap="none" spc="0" normalizeH="0" baseline="0" noProof="0" dirty="0">
              <a:ln>
                <a:noFill/>
              </a:ln>
              <a:effectLst/>
              <a:uLnTx/>
              <a:uFillTx/>
              <a:latin typeface="Arial"/>
              <a:ea typeface="+mn-ea"/>
              <a:cs typeface="+mn-cs"/>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0"/>
            <a:ext cx="5857957" cy="3104162"/>
          </a:xfrm>
          <a:prstGeom prst="rect">
            <a:avLst/>
          </a:prstGeom>
        </p:spPr>
      </p:pic>
    </p:spTree>
    <p:extLst>
      <p:ext uri="{BB962C8B-B14F-4D97-AF65-F5344CB8AC3E}">
        <p14:creationId xmlns:p14="http://schemas.microsoft.com/office/powerpoint/2010/main" val="2868265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1" name="chuyen trag ngăn.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9809">
            <a:off x="2093103" y="2518219"/>
            <a:ext cx="1752468" cy="211599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22" y="4508781"/>
            <a:ext cx="6600302" cy="234922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623824" y="4446807"/>
            <a:ext cx="5568176" cy="2411194"/>
          </a:xfrm>
          <a:prstGeom prst="rect">
            <a:avLst/>
          </a:prstGeom>
        </p:spPr>
      </p:pic>
      <p:sp>
        <p:nvSpPr>
          <p:cNvPr id="8" name="TextBox 7"/>
          <p:cNvSpPr txBox="1"/>
          <p:nvPr/>
        </p:nvSpPr>
        <p:spPr>
          <a:xfrm>
            <a:off x="23522" y="181050"/>
            <a:ext cx="4440194" cy="949918"/>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Vận dụng – Trải nghiệm</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3898233" y="2595213"/>
            <a:ext cx="8097252" cy="1366528"/>
          </a:xfrm>
          <a:prstGeom prst="rect">
            <a:avLst/>
          </a:prstGeom>
        </p:spPr>
        <p:txBody>
          <a:bodyPr wrap="square">
            <a:spAutoFit/>
          </a:bodyPr>
          <a:lstStyle/>
          <a:p>
            <a:pPr algn="just">
              <a:lnSpc>
                <a:spcPct val="115000"/>
              </a:lnSpc>
              <a:spcAft>
                <a:spcPts val="800"/>
              </a:spcAft>
            </a:pPr>
            <a:r>
              <a:rPr lang="en-US" sz="2400" dirty="0">
                <a:latin typeface="Times New Roman" panose="02020603050405020304" pitchFamily="18" charset="0"/>
                <a:ea typeface="Arial" panose="020B0604020202020204" pitchFamily="34" charset="0"/>
                <a:cs typeface="Times New Roman" panose="02020603050405020304" pitchFamily="18" charset="0"/>
              </a:rPr>
              <a:t>Em thích thể hiện bài hát theo hình thức nào? Tại sao? Em có thể biểu diễn bài hát ở hình thức đơn ca hoặc song ca với bạn được không? Bài hát gợi cho em những cảm xúc và suy nghĩ gì?</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571147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0" name="chuyen trag ngăn.wav"/>
          </p:stSnd>
        </p:sndAc>
      </p:transition>
    </mc:Fallback>
  </mc:AlternateContent>
</p:sld>
</file>

<file path=ppt/theme/theme1.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7707</TotalTime>
  <Words>406</Words>
  <Application>Microsoft Office PowerPoint</Application>
  <PresentationFormat>Widescreen</PresentationFormat>
  <Paragraphs>14</Paragraphs>
  <Slides>5</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vt:i4>
      </vt:variant>
    </vt:vector>
  </HeadingPairs>
  <TitlesOfParts>
    <vt:vector size="13" baseType="lpstr">
      <vt:lpstr>#9Slide05 Dancing Script</vt:lpstr>
      <vt:lpstr>Arial</vt:lpstr>
      <vt:lpstr>Calibri</vt:lpstr>
      <vt:lpstr>Tahoma</vt:lpstr>
      <vt:lpstr>Times New Roman</vt:lpstr>
      <vt:lpstr>Wingdings</vt:lpstr>
      <vt:lpstr>Textured</vt:lpstr>
      <vt:lpstr>3_Office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195</cp:revision>
  <dcterms:created xsi:type="dcterms:W3CDTF">2022-07-19T08:03:09Z</dcterms:created>
  <dcterms:modified xsi:type="dcterms:W3CDTF">2025-05-12T15:11:50Z</dcterms:modified>
</cp:coreProperties>
</file>