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15"/>
  </p:notesMasterIdLst>
  <p:sldIdLst>
    <p:sldId id="257" r:id="rId3"/>
    <p:sldId id="261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8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2" d="100"/>
          <a:sy n="62" d="100"/>
        </p:scale>
        <p:origin x="1412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AA904-0E8E-46E1-9A81-DFD2B8A8ADB7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86FDD-4475-4B11-91F1-F8C18DDB2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12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F0FE-78A8-442A-96DF-975129E4D2DB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DEEC-5E2A-4787-8ADD-1B83EC64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92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F0FE-78A8-442A-96DF-975129E4D2DB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DEEC-5E2A-4787-8ADD-1B83EC64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85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F0FE-78A8-442A-96DF-975129E4D2DB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DEEC-5E2A-4787-8ADD-1B83EC64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70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C7753-E9CB-43BD-BC25-A9F418A3A55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062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83007-8E2B-4AF0-9807-52DD78D3A5C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045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C84FD-DFDB-4A43-BDC3-30A5262CC04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12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AEC83-15E7-4D73-89FD-AB07598BA6B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97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126"/>
            <a:ext cx="788670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1" y="1681163"/>
            <a:ext cx="3868737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1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ACB85-376D-4ECE-A6AF-164D538CF67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348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F2E90-9867-44BC-86EB-68844F3C577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999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584D4-9498-47C4-ABBE-42EF159CEEE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551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06C4D-913B-43E7-BD35-06B538FC369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60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F0FE-78A8-442A-96DF-975129E4D2DB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DEEC-5E2A-4787-8ADD-1B83EC64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715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FF6D8-9FCC-44D5-A858-D506DBC8685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53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0BE75-10E0-442C-9147-F2FA176BDA1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257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F727B-87A1-4400-AEFC-59C5664A7F5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6896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D85DF-E94D-4C6A-AF59-B137C74E902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318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ADE5C-DACB-4A9D-AB49-ED97AF73784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569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F0FE-78A8-442A-96DF-975129E4D2DB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DEEC-5E2A-4787-8ADD-1B83EC64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2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F0FE-78A8-442A-96DF-975129E4D2DB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DEEC-5E2A-4787-8ADD-1B83EC64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59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F0FE-78A8-442A-96DF-975129E4D2DB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DEEC-5E2A-4787-8ADD-1B83EC64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62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F0FE-78A8-442A-96DF-975129E4D2DB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DEEC-5E2A-4787-8ADD-1B83EC64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F0FE-78A8-442A-96DF-975129E4D2DB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DEEC-5E2A-4787-8ADD-1B83EC64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2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F0FE-78A8-442A-96DF-975129E4D2DB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DEEC-5E2A-4787-8ADD-1B83EC64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16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F0FE-78A8-442A-96DF-975129E4D2DB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DEEC-5E2A-4787-8ADD-1B83EC64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63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AF0FE-78A8-442A-96DF-975129E4D2DB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8DEEC-5E2A-4787-8ADD-1B83EC64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2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729" y="274638"/>
            <a:ext cx="822854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29" y="1600201"/>
            <a:ext cx="82285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29" y="6245225"/>
            <a:ext cx="2894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E356CF-6D7F-4A8F-9A20-7F63FC2AFD61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8513" y="4725146"/>
            <a:ext cx="1512168" cy="18937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89529" y="2988772"/>
            <a:ext cx="1515138" cy="19766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52540" y="704890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TIẾT 30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3968" y="1592498"/>
            <a:ext cx="4860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HỌC HÁT BÀI: NGÔI SAO LẤP LÁNH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76256" y="2206499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Nhạc nước ngoài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2988772"/>
            <a:ext cx="3888432" cy="1232316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ÂM NHẠC 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13076" y="2613392"/>
            <a:ext cx="5526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Lời Việt: Thanh Vân sưu tầm và biên soạn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177" y="1700808"/>
            <a:ext cx="777117" cy="57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57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3564" y="0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>
                <a:solidFill>
                  <a:schemeClr val="bg1"/>
                </a:solidFill>
                <a:latin typeface="Times New Rome"/>
              </a:rPr>
              <a:t>CÂU 6 </a:t>
            </a:r>
            <a:r>
              <a:rPr lang="en-US" sz="3600" b="1">
                <a:solidFill>
                  <a:srgbClr val="FFFF00"/>
                </a:solidFill>
                <a:latin typeface="Times New Rome"/>
              </a:rPr>
              <a:t>(giống câu 2)</a:t>
            </a:r>
          </a:p>
          <a:p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7584" y="1231840"/>
            <a:ext cx="79152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Sao tôi không biết tên của bạn.</a:t>
            </a:r>
          </a:p>
        </p:txBody>
      </p:sp>
      <p:pic>
        <p:nvPicPr>
          <p:cNvPr id="4" name="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35696" y="47251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20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70" y="116632"/>
            <a:ext cx="3015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Times New Rome"/>
              </a:rPr>
              <a:t>CÂU 5 + 6</a:t>
            </a:r>
          </a:p>
        </p:txBody>
      </p:sp>
      <p:sp>
        <p:nvSpPr>
          <p:cNvPr id="4" name="Rectangle 3"/>
          <p:cNvSpPr/>
          <p:nvPr/>
        </p:nvSpPr>
        <p:spPr>
          <a:xfrm>
            <a:off x="351415" y="1124744"/>
            <a:ext cx="82809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Này vì sao kia lấp lánh ơi. Sao tôi không biết tên của bạn.</a:t>
            </a:r>
          </a:p>
        </p:txBody>
      </p:sp>
      <p:pic>
        <p:nvPicPr>
          <p:cNvPr id="5" name="C5+C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71800" y="27089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553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20688"/>
            <a:ext cx="3419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e"/>
              </a:rPr>
              <a:t>Hát kết hợp gõ đệm theo phách</a:t>
            </a:r>
          </a:p>
        </p:txBody>
      </p:sp>
      <p:pic>
        <p:nvPicPr>
          <p:cNvPr id="4" name="Beat Ngôi sao lấp lá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68344" y="351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7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03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-108520" y="-35598"/>
            <a:ext cx="3552188" cy="54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ĐỌC LỜI CA </a:t>
            </a:r>
            <a:endParaRPr lang="en-US" altLang="en-US" sz="2800" b="1" i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122018" y="980728"/>
            <a:ext cx="7742270" cy="313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Này vì sao kia lấp lánh ơi.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Sao tôi không biết tên của bạn.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Trên cao tung bay quanh thế gian.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Như viên kim cương xinh giữa trời.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Này vì sao kia lấp lánh ơi.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Sao tôi không biết tên của bạn.</a:t>
            </a:r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2991042" y="44000"/>
            <a:ext cx="4460948" cy="60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NGÔI SAO LẤP LÁNH</a:t>
            </a:r>
            <a:endParaRPr lang="en-US" altLang="en-US" sz="3200" b="1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8393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2987824" y="29828"/>
            <a:ext cx="3552188" cy="54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DẠY HÁT NỐI TIẾP </a:t>
            </a:r>
            <a:endParaRPr lang="en-US" altLang="en-US" sz="2800" b="1" i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95736" y="3284984"/>
            <a:ext cx="609600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3618" y="836712"/>
            <a:ext cx="177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Times New Rome"/>
              </a:rPr>
              <a:t>CÂU 1</a:t>
            </a:r>
          </a:p>
        </p:txBody>
      </p:sp>
      <p:sp>
        <p:nvSpPr>
          <p:cNvPr id="4" name="Rectangle 3"/>
          <p:cNvSpPr/>
          <p:nvPr/>
        </p:nvSpPr>
        <p:spPr>
          <a:xfrm>
            <a:off x="839482" y="2059394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Này vì sao kia lấp lánh ơi.</a:t>
            </a:r>
          </a:p>
        </p:txBody>
      </p:sp>
      <p:sp>
        <p:nvSpPr>
          <p:cNvPr id="5" name="Oval 4"/>
          <p:cNvSpPr/>
          <p:nvPr/>
        </p:nvSpPr>
        <p:spPr>
          <a:xfrm>
            <a:off x="6933072" y="2059394"/>
            <a:ext cx="663263" cy="100956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38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188640"/>
            <a:ext cx="177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Times New Rome"/>
              </a:rPr>
              <a:t>CÂU 2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487" y="1340768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Sao tôi không biết tên của bạn.</a:t>
            </a:r>
          </a:p>
        </p:txBody>
      </p:sp>
      <p:sp>
        <p:nvSpPr>
          <p:cNvPr id="6" name="Oval 5"/>
          <p:cNvSpPr/>
          <p:nvPr/>
        </p:nvSpPr>
        <p:spPr>
          <a:xfrm>
            <a:off x="7380312" y="1340768"/>
            <a:ext cx="1296144" cy="100956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86351" y="26369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5516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040" y="116632"/>
            <a:ext cx="270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Times New Rome"/>
              </a:rPr>
              <a:t>CÂU 1 + 2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1695318"/>
            <a:ext cx="82809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Này vì sao kia lấp lánh ơi. Sao tôi không biết tên của bạn.</a:t>
            </a:r>
          </a:p>
        </p:txBody>
      </p:sp>
      <p:pic>
        <p:nvPicPr>
          <p:cNvPr id="5" name="C1 + C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03848" y="35730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536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23" y="3687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Times New Rome"/>
              </a:rPr>
              <a:t>CÂU 3</a:t>
            </a:r>
          </a:p>
        </p:txBody>
      </p:sp>
      <p:sp>
        <p:nvSpPr>
          <p:cNvPr id="3" name="Rectangle 2"/>
          <p:cNvSpPr/>
          <p:nvPr/>
        </p:nvSpPr>
        <p:spPr>
          <a:xfrm>
            <a:off x="30623" y="1268760"/>
            <a:ext cx="9252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Trên cao tung bay quanh thế gian</a:t>
            </a:r>
            <a:endParaRPr lang="en-US" sz="4800"/>
          </a:p>
        </p:txBody>
      </p:sp>
      <p:sp>
        <p:nvSpPr>
          <p:cNvPr id="4" name="Oval 3"/>
          <p:cNvSpPr/>
          <p:nvPr/>
        </p:nvSpPr>
        <p:spPr>
          <a:xfrm>
            <a:off x="7668344" y="1234302"/>
            <a:ext cx="1224136" cy="100956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98304" y="27089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921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93" y="56325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CÂU 4</a:t>
            </a:r>
          </a:p>
        </p:txBody>
      </p:sp>
      <p:sp>
        <p:nvSpPr>
          <p:cNvPr id="3" name="Rectangle 2"/>
          <p:cNvSpPr/>
          <p:nvPr/>
        </p:nvSpPr>
        <p:spPr>
          <a:xfrm>
            <a:off x="-108520" y="1628800"/>
            <a:ext cx="9684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Như viên kim cương xinh giữa trời.</a:t>
            </a:r>
          </a:p>
        </p:txBody>
      </p:sp>
      <p:sp>
        <p:nvSpPr>
          <p:cNvPr id="4" name="Oval 3"/>
          <p:cNvSpPr/>
          <p:nvPr/>
        </p:nvSpPr>
        <p:spPr>
          <a:xfrm>
            <a:off x="8028384" y="1663615"/>
            <a:ext cx="1115616" cy="100956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99792" y="26731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201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9141"/>
            <a:ext cx="284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Times New Rome"/>
              </a:rPr>
              <a:t>CÂU 3 + 4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955350"/>
            <a:ext cx="86409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Trên cao tung bay quanh thế gian. Như viên kim cương xinh giữa trời.</a:t>
            </a:r>
          </a:p>
        </p:txBody>
      </p:sp>
      <p:pic>
        <p:nvPicPr>
          <p:cNvPr id="4" name="C3+C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30891" y="26369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890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5" y="17457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Times New Rome"/>
              </a:rPr>
              <a:t>CÂU 5 </a:t>
            </a:r>
            <a:r>
              <a:rPr lang="en-US" sz="3600" b="1">
                <a:solidFill>
                  <a:srgbClr val="FFFF00"/>
                </a:solidFill>
                <a:latin typeface="Times New Rome"/>
              </a:rPr>
              <a:t>(giống câu 1)</a:t>
            </a:r>
          </a:p>
        </p:txBody>
      </p:sp>
      <p:sp>
        <p:nvSpPr>
          <p:cNvPr id="3" name="Rectangle 2"/>
          <p:cNvSpPr/>
          <p:nvPr/>
        </p:nvSpPr>
        <p:spPr>
          <a:xfrm>
            <a:off x="1295636" y="1412776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Này vì sao kia lấp lánh ơi.</a:t>
            </a:r>
          </a:p>
        </p:txBody>
      </p:sp>
      <p:pic>
        <p:nvPicPr>
          <p:cNvPr id="4" name="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11760" y="27288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09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227</Words>
  <Application>Microsoft Office PowerPoint</Application>
  <PresentationFormat>On-screen Show (4:3)</PresentationFormat>
  <Paragraphs>33</Paragraphs>
  <Slides>12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Times New Rome</vt:lpstr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Hello</cp:lastModifiedBy>
  <cp:revision>20</cp:revision>
  <dcterms:created xsi:type="dcterms:W3CDTF">2021-06-30T08:53:39Z</dcterms:created>
  <dcterms:modified xsi:type="dcterms:W3CDTF">2025-05-12T15:17:18Z</dcterms:modified>
</cp:coreProperties>
</file>