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Lst>
  <p:notesMasterIdLst>
    <p:notesMasterId r:id="rId10"/>
  </p:notesMasterIdLst>
  <p:sldIdLst>
    <p:sldId id="261" r:id="rId3"/>
    <p:sldId id="290" r:id="rId4"/>
    <p:sldId id="294" r:id="rId5"/>
    <p:sldId id="321" r:id="rId6"/>
    <p:sldId id="335" r:id="rId7"/>
    <p:sldId id="338" r:id="rId8"/>
    <p:sldId id="30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2" d="100"/>
          <a:sy n="62" d="100"/>
        </p:scale>
        <p:origin x="79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5.mp3"/><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jpg"/><Relationship Id="rId5" Type="http://schemas.openxmlformats.org/officeDocument/2006/relationships/slideLayout" Target="../slideLayouts/slideLayout19.xml"/><Relationship Id="rId4" Type="http://schemas.openxmlformats.org/officeDocument/2006/relationships/audio" Target="../media/media5.mp3"/><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3" y="4286665"/>
            <a:ext cx="12182107" cy="2520486"/>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50251" y="1"/>
            <a:ext cx="4141747" cy="524135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070" y="1785722"/>
            <a:ext cx="1518421" cy="830495"/>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29605" y="139251"/>
            <a:ext cx="566215" cy="479518"/>
          </a:xfrm>
          <a:prstGeom prst="rect">
            <a:avLst/>
          </a:prstGeom>
        </p:spPr>
      </p:pic>
      <p:sp>
        <p:nvSpPr>
          <p:cNvPr id="40" name="Rectangle 39"/>
          <p:cNvSpPr/>
          <p:nvPr/>
        </p:nvSpPr>
        <p:spPr>
          <a:xfrm>
            <a:off x="2434197" y="920876"/>
            <a:ext cx="6030951" cy="587853"/>
          </a:xfrm>
          <a:prstGeom prst="rect">
            <a:avLst/>
          </a:prstGeom>
        </p:spPr>
        <p:txBody>
          <a:bodyPr wrap="square">
            <a:spAutoFit/>
          </a:bodyPr>
          <a:lstStyle/>
          <a:p>
            <a:pPr algn="ctr">
              <a:lnSpc>
                <a:spcPct val="115000"/>
              </a:lnSpc>
              <a:spcAft>
                <a:spcPts val="0"/>
              </a:spcAft>
            </a:pPr>
            <a:r>
              <a:rPr lang="vi-VN"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 HÁT BÀI</a:t>
            </a:r>
            <a:r>
              <a:rPr lang="en-US" sz="28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KHÚC CA HÈ VỀ</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ectangle 40"/>
          <p:cNvSpPr/>
          <p:nvPr/>
        </p:nvSpPr>
        <p:spPr>
          <a:xfrm>
            <a:off x="4736133" y="166222"/>
            <a:ext cx="1775422" cy="658642"/>
          </a:xfrm>
          <a:prstGeom prst="rect">
            <a:avLst/>
          </a:prstGeom>
        </p:spPr>
        <p:txBody>
          <a:bodyPr wrap="none">
            <a:spAutoFit/>
          </a:bodyPr>
          <a:lstStyle/>
          <a:p>
            <a:pPr algn="ctr">
              <a:lnSpc>
                <a:spcPct val="115000"/>
              </a:lnSpc>
              <a:spcAft>
                <a:spcPts val="0"/>
              </a:spcAft>
            </a:pP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TIẾT 31 </a:t>
            </a:r>
          </a:p>
        </p:txBody>
      </p:sp>
      <p:sp>
        <p:nvSpPr>
          <p:cNvPr id="43" name="Rectangle 42"/>
          <p:cNvSpPr/>
          <p:nvPr/>
        </p:nvSpPr>
        <p:spPr>
          <a:xfrm>
            <a:off x="5730104" y="1545684"/>
            <a:ext cx="2735044" cy="400110"/>
          </a:xfrm>
          <a:prstGeom prst="rect">
            <a:avLst/>
          </a:prstGeom>
        </p:spPr>
        <p:txBody>
          <a:bodyPr wrap="none">
            <a:spAutoFit/>
          </a:bodyPr>
          <a:lstStyle/>
          <a:p>
            <a:r>
              <a:rPr lang="en-US" sz="2000" b="1" dirty="0">
                <a:solidFill>
                  <a:srgbClr val="002060"/>
                </a:solidFill>
                <a:latin typeface="Times New Roman" panose="02020603050405020304" pitchFamily="18" charset="0"/>
                <a:ea typeface="Calibri" panose="020F0502020204030204" pitchFamily="34" charset="0"/>
              </a:rPr>
              <a:t>Nhạc và Lời</a:t>
            </a:r>
            <a:r>
              <a:rPr lang="en-US" sz="2000" b="1">
                <a:solidFill>
                  <a:srgbClr val="002060"/>
                </a:solidFill>
                <a:latin typeface="Times New Roman" panose="02020603050405020304" pitchFamily="18" charset="0"/>
                <a:ea typeface="Calibri" panose="020F0502020204030204" pitchFamily="34" charset="0"/>
              </a:rPr>
              <a:t>: Bích Liễu</a:t>
            </a:r>
            <a:endParaRPr lang="en-US" sz="2000" dirty="0">
              <a:solidFill>
                <a:srgbClr val="002060"/>
              </a:solidFill>
            </a:endParaRP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46" y="3681705"/>
            <a:ext cx="6306325" cy="3131826"/>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93" y="1191"/>
            <a:ext cx="2839200" cy="810805"/>
          </a:xfrm>
          <a:prstGeom prst="rect">
            <a:avLst/>
          </a:prstGeom>
        </p:spPr>
      </p:pic>
    </p:spTree>
    <p:extLst>
      <p:ext uri="{BB962C8B-B14F-4D97-AF65-F5344CB8AC3E}">
        <p14:creationId xmlns:p14="http://schemas.microsoft.com/office/powerpoint/2010/main" val="3266671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sp>
        <p:nvSpPr>
          <p:cNvPr id="10" name="Rectangle 9"/>
          <p:cNvSpPr/>
          <p:nvPr/>
        </p:nvSpPr>
        <p:spPr>
          <a:xfrm>
            <a:off x="4369679" y="721782"/>
            <a:ext cx="1638590" cy="548099"/>
          </a:xfrm>
          <a:prstGeom prst="rect">
            <a:avLst/>
          </a:prstGeom>
        </p:spPr>
        <p:txBody>
          <a:bodyPr wrap="none">
            <a:spAutoFit/>
          </a:bodyPr>
          <a:lstStyle/>
          <a:p>
            <a:pPr algn="just">
              <a:lnSpc>
                <a:spcPct val="115000"/>
              </a:lnSpc>
              <a:spcAft>
                <a:spcPts val="800"/>
              </a:spcAft>
            </a:pPr>
            <a:r>
              <a:rPr lang="pt-BR" sz="2800">
                <a:latin typeface="Times New Roman" panose="02020603050405020304" pitchFamily="18" charset="0"/>
                <a:ea typeface="Calibri" panose="020F0502020204030204" pitchFamily="34" charset="0"/>
                <a:cs typeface="Times New Roman" panose="02020603050405020304" pitchFamily="18" charset="0"/>
              </a:rPr>
              <a:t>Giới thiệu</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7" name="TextBox 6"/>
          <p:cNvSpPr txBox="1"/>
          <p:nvPr/>
        </p:nvSpPr>
        <p:spPr>
          <a:xfrm>
            <a:off x="3071298" y="129045"/>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61107" y="1650098"/>
            <a:ext cx="9296401" cy="2215991"/>
          </a:xfrm>
          <a:prstGeom prst="rect">
            <a:avLst/>
          </a:prstGeom>
        </p:spPr>
        <p:txBody>
          <a:bodyPr wrap="square">
            <a:spAutoFit/>
          </a:bodyPr>
          <a:lstStyle/>
          <a:p>
            <a:pPr algn="just">
              <a:lnSpc>
                <a:spcPct val="115000"/>
              </a:lnSpc>
              <a:spcAft>
                <a:spcPts val="800"/>
              </a:spcAft>
            </a:pPr>
            <a:r>
              <a:rPr lang="vi-VN" sz="2400">
                <a:latin typeface="Times New Roman" panose="02020603050405020304" pitchFamily="18" charset="0"/>
                <a:ea typeface="Calibri" panose="020F0502020204030204" pitchFamily="34" charset="0"/>
                <a:cs typeface="Times New Roman" panose="02020603050405020304" pitchFamily="18" charset="0"/>
              </a:rPr>
              <a:t>+ </a:t>
            </a:r>
            <a:r>
              <a:rPr lang="en-US" sz="2400">
                <a:latin typeface="Times New Roman" panose="02020603050405020304" pitchFamily="18" charset="0"/>
                <a:ea typeface="Arial" panose="020B0604020202020204" pitchFamily="34" charset="0"/>
                <a:cs typeface="Times New Roman" panose="02020603050405020304" pitchFamily="18" charset="0"/>
              </a:rPr>
              <a:t>Nhạc sĩ Bích Liễu, sinh năm 1971, hiện đang sinh sống, làm việc ở trung tâm Âm nhạc và là hội viên Hội nhạc sĩ Thành phố Hồ Chí Minh. Nhạc sĩ tốt nghiệp trường Suối nhạc, khoá học của Hội Nhạc sĩ. Ngoài dạy học Âm nhạc ở trung tâm của mình, nhạc sĩ còn tham gia dàn dựng các tiết mục ca nhạc cho thiếu nhi.</a:t>
            </a:r>
          </a:p>
        </p:txBody>
      </p:sp>
      <p:sp>
        <p:nvSpPr>
          <p:cNvPr id="3" name="Rectangle 2"/>
          <p:cNvSpPr/>
          <p:nvPr/>
        </p:nvSpPr>
        <p:spPr>
          <a:xfrm>
            <a:off x="161107" y="4246306"/>
            <a:ext cx="7047974" cy="1366528"/>
          </a:xfrm>
          <a:prstGeom prst="rect">
            <a:avLst/>
          </a:prstGeom>
        </p:spPr>
        <p:txBody>
          <a:bodyPr wrap="square">
            <a:spAutoFit/>
          </a:bodyPr>
          <a:lstStyle/>
          <a:p>
            <a:pPr algn="just">
              <a:lnSpc>
                <a:spcPct val="115000"/>
              </a:lnSpc>
              <a:spcAft>
                <a:spcPts val="800"/>
              </a:spcAft>
            </a:pPr>
            <a:r>
              <a:rPr lang="vi-VN" sz="2400">
                <a:latin typeface="Times New Roman" panose="02020603050405020304" pitchFamily="18" charset="0"/>
                <a:ea typeface="Calibri" panose="020F0502020204030204" pitchFamily="34" charset="0"/>
                <a:cs typeface="Times New Roman" panose="02020603050405020304" pitchFamily="18" charset="0"/>
              </a:rPr>
              <a:t>+ </a:t>
            </a:r>
            <a:r>
              <a:rPr lang="en-US" sz="2400">
                <a:latin typeface="Times New Roman" panose="02020603050405020304" pitchFamily="18" charset="0"/>
                <a:ea typeface="Calibri" panose="020F0502020204030204" pitchFamily="34" charset="0"/>
                <a:cs typeface="Times New Roman" panose="02020603050405020304" pitchFamily="18" charset="0"/>
              </a:rPr>
              <a:t>B</a:t>
            </a:r>
            <a:r>
              <a:rPr lang="vi-VN" sz="2400">
                <a:latin typeface="Times New Roman" panose="02020603050405020304" pitchFamily="18" charset="0"/>
                <a:ea typeface="Calibri" panose="020F0502020204030204" pitchFamily="34" charset="0"/>
                <a:cs typeface="Times New Roman" panose="02020603050405020304" pitchFamily="18" charset="0"/>
              </a:rPr>
              <a:t>ài hát Khúc ca hè về viết ở nhịp 4/4 có giai điệu vui tươi, rộn ràng, lời ca thể hiện niềm vui, sự hân hoan đón chào mùa hè cùng nhiều kỉ niệm đẹp của tuổi học trò,...</a:t>
            </a:r>
            <a:endParaRPr lang="en-US" sz="240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5551467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187366" y="0"/>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lời ca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sp>
        <p:nvSpPr>
          <p:cNvPr id="2" name="Rectangle 1"/>
          <p:cNvSpPr/>
          <p:nvPr/>
        </p:nvSpPr>
        <p:spPr>
          <a:xfrm>
            <a:off x="172936" y="0"/>
            <a:ext cx="9075567" cy="4176528"/>
          </a:xfrm>
          <a:prstGeom prst="rect">
            <a:avLst/>
          </a:prstGeom>
        </p:spPr>
        <p:txBody>
          <a:bodyPr wrap="square">
            <a:spAutoFit/>
          </a:bodyPr>
          <a:lstStyle/>
          <a:p>
            <a:pPr>
              <a:lnSpc>
                <a:spcPct val="115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a:t>
            </a:r>
            <a:r>
              <a:rPr lang="en-US" sz="2800" i="1">
                <a:latin typeface="Times New Roman" panose="02020603050405020304" pitchFamily="18" charset="0"/>
                <a:ea typeface="Calibri" panose="020F0502020204030204" pitchFamily="34" charset="0"/>
                <a:cs typeface="Times New Roman" panose="02020603050405020304" pitchFamily="18" charset="0"/>
              </a:rPr>
              <a:t>L</a:t>
            </a:r>
            <a:r>
              <a:rPr lang="vi-VN" sz="2800" i="1">
                <a:latin typeface="Times New Roman" panose="02020603050405020304" pitchFamily="18" charset="0"/>
                <a:ea typeface="Calibri" panose="020F0502020204030204" pitchFamily="34" charset="0"/>
                <a:cs typeface="Times New Roman" panose="02020603050405020304" pitchFamily="18" charset="0"/>
              </a:rPr>
              <a:t>ời 1):</a:t>
            </a:r>
            <a:endParaRPr lang="en-US" sz="280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Câu hát 1: Màu áo… tim em.</a:t>
            </a:r>
            <a:endParaRPr lang="en-US" sz="280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Câu hát </a:t>
            </a:r>
            <a:r>
              <a:rPr lang="en-US" sz="2800" i="1">
                <a:latin typeface="Times New Roman" panose="02020603050405020304" pitchFamily="18" charset="0"/>
                <a:ea typeface="Calibri" panose="020F0502020204030204" pitchFamily="34" charset="0"/>
                <a:cs typeface="Times New Roman" panose="02020603050405020304" pitchFamily="18" charset="0"/>
              </a:rPr>
              <a:t>2</a:t>
            </a:r>
            <a:r>
              <a:rPr lang="vi-VN" sz="2800" i="1">
                <a:latin typeface="Times New Roman" panose="02020603050405020304" pitchFamily="18" charset="0"/>
                <a:ea typeface="Calibri" panose="020F0502020204030204" pitchFamily="34" charset="0"/>
                <a:cs typeface="Times New Roman" panose="02020603050405020304" pitchFamily="18" charset="0"/>
              </a:rPr>
              <a:t>: Nhặt cánh… hè về.</a:t>
            </a:r>
            <a:endParaRPr lang="en-US" sz="280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Câu hát </a:t>
            </a:r>
            <a:r>
              <a:rPr lang="en-US" sz="2800" i="1">
                <a:latin typeface="Times New Roman" panose="02020603050405020304" pitchFamily="18" charset="0"/>
                <a:ea typeface="Calibri" panose="020F0502020204030204" pitchFamily="34" charset="0"/>
                <a:cs typeface="Times New Roman" panose="02020603050405020304" pitchFamily="18" charset="0"/>
              </a:rPr>
              <a:t>3</a:t>
            </a:r>
            <a:r>
              <a:rPr lang="vi-VN" sz="2800" i="1">
                <a:latin typeface="Times New Roman" panose="02020603050405020304" pitchFamily="18" charset="0"/>
                <a:ea typeface="Calibri" panose="020F0502020204030204" pitchFamily="34" charset="0"/>
                <a:cs typeface="Times New Roman" panose="02020603050405020304" pitchFamily="18" charset="0"/>
              </a:rPr>
              <a:t>: Mùa hè</a:t>
            </a:r>
            <a:r>
              <a:rPr lang="en-US" sz="2800" i="1">
                <a:latin typeface="Times New Roman" panose="02020603050405020304" pitchFamily="18" charset="0"/>
                <a:ea typeface="Calibri" panose="020F0502020204030204" pitchFamily="34" charset="0"/>
                <a:cs typeface="Times New Roman" panose="02020603050405020304" pitchFamily="18" charset="0"/>
              </a:rPr>
              <a:t>… </a:t>
            </a:r>
            <a:r>
              <a:rPr lang="vi-VN" sz="2800" i="1">
                <a:latin typeface="Times New Roman" panose="02020603050405020304" pitchFamily="18" charset="0"/>
                <a:ea typeface="Calibri" panose="020F0502020204030204" pitchFamily="34" charset="0"/>
                <a:cs typeface="Times New Roman" panose="02020603050405020304" pitchFamily="18" charset="0"/>
              </a:rPr>
              <a:t>ước mơ xa.</a:t>
            </a:r>
            <a:endParaRPr lang="en-US" sz="280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Câu hát </a:t>
            </a:r>
            <a:r>
              <a:rPr lang="en-US" sz="2800" i="1">
                <a:latin typeface="Times New Roman" panose="02020603050405020304" pitchFamily="18" charset="0"/>
                <a:ea typeface="Calibri" panose="020F0502020204030204" pitchFamily="34" charset="0"/>
                <a:cs typeface="Times New Roman" panose="02020603050405020304" pitchFamily="18" charset="0"/>
              </a:rPr>
              <a:t>4</a:t>
            </a:r>
            <a:r>
              <a:rPr lang="vi-VN" sz="2800" i="1">
                <a:latin typeface="Times New Roman" panose="02020603050405020304" pitchFamily="18" charset="0"/>
                <a:ea typeface="Calibri" panose="020F0502020204030204" pitchFamily="34" charset="0"/>
                <a:cs typeface="Times New Roman" panose="02020603050405020304" pitchFamily="18" charset="0"/>
              </a:rPr>
              <a:t>: Hè về…thân thương.</a:t>
            </a:r>
            <a:endParaRPr lang="en-US" sz="280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Câu hát </a:t>
            </a:r>
            <a:r>
              <a:rPr lang="en-US" sz="2800" i="1">
                <a:latin typeface="Times New Roman" panose="02020603050405020304" pitchFamily="18" charset="0"/>
                <a:ea typeface="Calibri" panose="020F0502020204030204" pitchFamily="34" charset="0"/>
                <a:cs typeface="Times New Roman" panose="02020603050405020304" pitchFamily="18" charset="0"/>
              </a:rPr>
              <a:t>5</a:t>
            </a:r>
            <a:r>
              <a:rPr lang="vi-VN" sz="2800" i="1">
                <a:latin typeface="Times New Roman" panose="02020603050405020304" pitchFamily="18" charset="0"/>
                <a:ea typeface="Calibri" panose="020F0502020204030204" pitchFamily="34" charset="0"/>
                <a:cs typeface="Times New Roman" panose="02020603050405020304" pitchFamily="18" charset="0"/>
              </a:rPr>
              <a:t>: La lá ….</a:t>
            </a:r>
            <a:r>
              <a:rPr lang="en-US" sz="2800" i="1">
                <a:latin typeface="Times New Roman" panose="02020603050405020304" pitchFamily="18" charset="0"/>
                <a:ea typeface="Calibri" panose="020F0502020204030204" pitchFamily="34" charset="0"/>
                <a:cs typeface="Times New Roman" panose="02020603050405020304" pitchFamily="18" charset="0"/>
              </a:rPr>
              <a:t>Bâng khuâng</a:t>
            </a:r>
            <a:endParaRPr lang="en-US" sz="280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Câu hát</a:t>
            </a:r>
            <a:r>
              <a:rPr lang="en-US" sz="2800" i="1">
                <a:latin typeface="Times New Roman" panose="02020603050405020304" pitchFamily="18" charset="0"/>
                <a:ea typeface="Calibri" panose="020F0502020204030204" pitchFamily="34" charset="0"/>
                <a:cs typeface="Times New Roman" panose="02020603050405020304" pitchFamily="18" charset="0"/>
              </a:rPr>
              <a:t>: La la la</a:t>
            </a:r>
            <a:r>
              <a:rPr lang="vi-VN" sz="2800" i="1">
                <a:latin typeface="Times New Roman" panose="02020603050405020304" pitchFamily="18" charset="0"/>
                <a:ea typeface="Calibri" panose="020F0502020204030204" pitchFamily="34" charset="0"/>
                <a:cs typeface="Times New Roman" panose="02020603050405020304" pitchFamily="18" charset="0"/>
              </a:rPr>
              <a:t> … ước mong.</a:t>
            </a:r>
            <a:endParaRPr lang="en-US" sz="280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5549962" y="-7097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306" y="757645"/>
            <a:ext cx="11109367" cy="5786846"/>
          </a:xfrm>
          <a:prstGeom prst="rect">
            <a:avLst/>
          </a:prstGeom>
        </p:spPr>
      </p:pic>
      <p:pic>
        <p:nvPicPr>
          <p:cNvPr id="7"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9648" y="5415008"/>
            <a:ext cx="609600" cy="609600"/>
          </a:xfrm>
          <a:prstGeom prst="rect">
            <a:avLst/>
          </a:prstGeom>
        </p:spPr>
      </p:pic>
    </p:spTree>
    <p:extLst>
      <p:ext uri="{BB962C8B-B14F-4D97-AF65-F5344CB8AC3E}">
        <p14:creationId xmlns:p14="http://schemas.microsoft.com/office/powerpoint/2010/main" val="32589163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9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03196"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r>
              <a:rPr lang="en-US" sz="3600" noProof="0">
                <a:solidFill>
                  <a:prstClr val="black"/>
                </a:solidFill>
                <a:latin typeface="Times New Roman" panose="02020603050405020304" pitchFamily="18" charset="0"/>
                <a:cs typeface="Times New Roman" panose="02020603050405020304" pitchFamily="18" charset="0"/>
              </a:rPr>
              <a:t>4</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78" y="646331"/>
            <a:ext cx="11775465" cy="5159828"/>
          </a:xfrm>
          <a:prstGeom prst="rect">
            <a:avLst/>
          </a:prstGeom>
        </p:spPr>
      </p:pic>
      <p:pic>
        <p:nvPicPr>
          <p:cNvPr id="5"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3659" y="5362757"/>
            <a:ext cx="609600" cy="609600"/>
          </a:xfrm>
          <a:prstGeom prst="rect">
            <a:avLst/>
          </a:prstGeom>
        </p:spPr>
      </p:pic>
    </p:spTree>
    <p:extLst>
      <p:ext uri="{BB962C8B-B14F-4D97-AF65-F5344CB8AC3E}">
        <p14:creationId xmlns:p14="http://schemas.microsoft.com/office/powerpoint/2010/main" val="180374320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03196" y="0"/>
            <a:ext cx="50097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lang="en-US" sz="3600">
                <a:solidFill>
                  <a:prstClr val="black"/>
                </a:solidFill>
                <a:latin typeface="Times New Roman" panose="02020603050405020304" pitchFamily="18" charset="0"/>
                <a:cs typeface="Times New Roman" panose="02020603050405020304" pitchFamily="18" charset="0"/>
              </a:rPr>
              <a:t>6(Bỏ qua khung 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33" y="4063484"/>
            <a:ext cx="10355755" cy="254632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433" y="931580"/>
            <a:ext cx="10354460" cy="3131904"/>
          </a:xfrm>
          <a:prstGeom prst="rect">
            <a:avLst/>
          </a:prstGeom>
        </p:spPr>
      </p:pic>
      <p:pic>
        <p:nvPicPr>
          <p:cNvPr id="5"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396" y="1887932"/>
            <a:ext cx="609600" cy="609600"/>
          </a:xfrm>
          <a:prstGeom prst="rect">
            <a:avLst/>
          </a:prstGeom>
        </p:spPr>
      </p:pic>
    </p:spTree>
    <p:extLst>
      <p:ext uri="{BB962C8B-B14F-4D97-AF65-F5344CB8AC3E}">
        <p14:creationId xmlns:p14="http://schemas.microsoft.com/office/powerpoint/2010/main" val="330502786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5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770709" y="1111563"/>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20590"/>
            <a:ext cx="5946846" cy="213741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0170" y="0"/>
            <a:ext cx="5617029" cy="6872869"/>
          </a:xfrm>
          <a:prstGeom prst="rect">
            <a:avLst/>
          </a:prstGeom>
        </p:spPr>
      </p:pic>
      <p:sp>
        <p:nvSpPr>
          <p:cNvPr id="11" name="TextBox 10"/>
          <p:cNvSpPr txBox="1"/>
          <p:nvPr/>
        </p:nvSpPr>
        <p:spPr>
          <a:xfrm>
            <a:off x="256794" y="182973"/>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toan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20885" y="1899291"/>
            <a:ext cx="609600" cy="609600"/>
          </a:xfrm>
          <a:prstGeom prst="rect">
            <a:avLst/>
          </a:prstGeom>
        </p:spPr>
      </p:pic>
      <p:pic>
        <p:nvPicPr>
          <p:cNvPr id="4" name="KHÚC CA HÈ VỀ KARAOKE II ÂM NHẠC 5 II KẾT NỐI TRI THỨ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123804" y="3614960"/>
            <a:ext cx="609600" cy="609600"/>
          </a:xfrm>
          <a:prstGeom prst="rect">
            <a:avLst/>
          </a:prstGeom>
        </p:spPr>
      </p:pic>
    </p:spTree>
    <p:extLst>
      <p:ext uri="{BB962C8B-B14F-4D97-AF65-F5344CB8AC3E}">
        <p14:creationId xmlns:p14="http://schemas.microsoft.com/office/powerpoint/2010/main" val="184069016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611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229</Words>
  <Application>Microsoft Office PowerPoint</Application>
  <PresentationFormat>Widescreen</PresentationFormat>
  <Paragraphs>20</Paragraphs>
  <Slides>7</Slides>
  <Notes>0</Notes>
  <HiddenSlides>0</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Arial</vt:lpstr>
      <vt:lpstr>Calibri</vt:lpstr>
      <vt:lpstr>Tahoma</vt:lpstr>
      <vt:lpstr>Times New Roman</vt:lpstr>
      <vt:lpstr>Wingdings</vt:lpstr>
      <vt:lpstr>1_Textured</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81</cp:revision>
  <dcterms:created xsi:type="dcterms:W3CDTF">2022-07-19T08:03:09Z</dcterms:created>
  <dcterms:modified xsi:type="dcterms:W3CDTF">2025-05-12T15:06:44Z</dcterms:modified>
</cp:coreProperties>
</file>