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712" r:id="rId2"/>
  </p:sldMasterIdLst>
  <p:notesMasterIdLst>
    <p:notesMasterId r:id="rId7"/>
  </p:notesMasterIdLst>
  <p:sldIdLst>
    <p:sldId id="297" r:id="rId3"/>
    <p:sldId id="286" r:id="rId4"/>
    <p:sldId id="288" r:id="rId5"/>
    <p:sldId id="29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6D1E84-FFAA-4D35-9D19-AE164EBC164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3617129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E22C93-D738-4D30-8A28-48950D58B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48750"/>
      </p:ext>
    </p:extLst>
  </p:cSld>
  <p:clrMapOvr>
    <a:masterClrMapping/>
  </p:clrMapOvr>
  <p:transition>
    <p:wedg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2F414-267C-4308-904F-BAE5E05F3E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16966"/>
      </p:ext>
    </p:extLst>
  </p:cSld>
  <p:clrMapOvr>
    <a:masterClrMapping/>
  </p:clrMapOvr>
  <p:transition>
    <p:wedg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673E0D-B416-435B-83AA-070D1823138F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08806"/>
      </p:ext>
    </p:extLst>
  </p:cSld>
  <p:clrMapOvr>
    <a:masterClrMapping/>
  </p:clrMapOvr>
  <p:transition>
    <p:wedg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4C2ADB-6FB3-4126-9D1E-6583792748C2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44159"/>
      </p:ext>
    </p:extLst>
  </p:cSld>
  <p:clrMapOvr>
    <a:masterClrMapping/>
  </p:clrMapOvr>
  <p:transition>
    <p:wedg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60107C-EEA3-49A9-BD94-89CDCC84805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844967"/>
      </p:ext>
    </p:extLst>
  </p:cSld>
  <p:clrMapOvr>
    <a:masterClrMapping/>
  </p:clrMapOvr>
  <p:transition>
    <p:wedg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AD392-AEDB-43A7-B8C2-E8E7C81B4AE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556443"/>
      </p:ext>
    </p:extLst>
  </p:cSld>
  <p:clrMapOvr>
    <a:masterClrMapping/>
  </p:clrMapOvr>
  <p:transition>
    <p:wedg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527356-D9E6-46E3-9B0B-3A86D74489A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39822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B8B2FA-51A6-4DB4-B0C5-A7B09095594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92767"/>
      </p:ext>
    </p:extLst>
  </p:cSld>
  <p:clrMapOvr>
    <a:masterClrMapping/>
  </p:clrMapOvr>
  <p:transition>
    <p:wedg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4F2A2-70FE-43C1-9778-B47825B074C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566344"/>
      </p:ext>
    </p:extLst>
  </p:cSld>
  <p:clrMapOvr>
    <a:masterClrMapping/>
  </p:clrMapOvr>
  <p:transition>
    <p:wedg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E5BCB9-3795-41CE-B8B9-675605E77B6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422898"/>
      </p:ext>
    </p:extLst>
  </p:cSld>
  <p:clrMapOvr>
    <a:masterClrMapping/>
  </p:clrMapOvr>
  <p:transition>
    <p:wedg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251887-5753-457C-9598-7222B9C18E79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026000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5/12/2025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77D22B-BA01-42B0-A355-66B62724EE0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385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80194" y="213919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26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97619" y="1105699"/>
            <a:ext cx="474899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DỤNG- SÁNG TẠO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583" y="107719"/>
            <a:ext cx="444889" cy="3767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44083" cy="1157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863" y="3825773"/>
            <a:ext cx="4447505" cy="211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2712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948" y="4863070"/>
            <a:ext cx="2018905" cy="18010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8960" cy="9789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50329" y="171760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972"/>
            <a:ext cx="11478401" cy="10980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2880" y="2420514"/>
            <a:ext cx="10814524" cy="209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1: nhóm hát lĩnh xướng và hoà giọng;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2: nhóm hát cặp đôi nối tiếp và gõ đệm;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3: nhóm hát tam ca kết hợp gõ đệm theo phách/ tiết tấu hoặc phụ hoạ.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Phương án 4: Các nhóm cùng kết hợp thể hiện.</a:t>
            </a:r>
          </a:p>
        </p:txBody>
      </p:sp>
    </p:spTree>
    <p:extLst>
      <p:ext uri="{BB962C8B-B14F-4D97-AF65-F5344CB8AC3E}">
        <p14:creationId xmlns:p14="http://schemas.microsoft.com/office/powerpoint/2010/main" val="58830013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0214" cy="609626"/>
          </a:xfrm>
          <a:prstGeom prst="rect">
            <a:avLst/>
          </a:prstGeom>
        </p:spPr>
      </p:pic>
      <p:pic>
        <p:nvPicPr>
          <p:cNvPr id="4" name="BÀI ĐỌC NHẠC SỐ 4 LỚP 5 (Sách Kết nối tri thức với cuộc sống)- Ghép lời ca mớ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776" y="609626"/>
            <a:ext cx="10546482" cy="569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1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08" y="1824219"/>
            <a:ext cx="7998317" cy="3802375"/>
          </a:xfrm>
          <a:prstGeom prst="rect">
            <a:avLst/>
          </a:prstGeom>
        </p:spPr>
      </p:pic>
      <p:pic>
        <p:nvPicPr>
          <p:cNvPr id="5" name="Modern Talking - No Face, No Name, No Number (ZDF-Fernsehgarten 4.6.2000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77363" y="34731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58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71</Words>
  <Application>Microsoft Office PowerPoint</Application>
  <PresentationFormat>Widescreen</PresentationFormat>
  <Paragraphs>7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Tahoma</vt:lpstr>
      <vt:lpstr>Times New Roman</vt:lpstr>
      <vt:lpstr>Wingdings</vt:lpstr>
      <vt:lpstr>6_Office Theme</vt:lpstr>
      <vt:lpstr>Textured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81</cp:revision>
  <dcterms:created xsi:type="dcterms:W3CDTF">2022-04-04T07:27:39Z</dcterms:created>
  <dcterms:modified xsi:type="dcterms:W3CDTF">2025-05-12T15:02:58Z</dcterms:modified>
</cp:coreProperties>
</file>