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7" r:id="rId1"/>
    <p:sldMasterId id="2147483881" r:id="rId2"/>
  </p:sldMasterIdLst>
  <p:notesMasterIdLst>
    <p:notesMasterId r:id="rId8"/>
  </p:notesMasterIdLst>
  <p:sldIdLst>
    <p:sldId id="627" r:id="rId3"/>
    <p:sldId id="635" r:id="rId4"/>
    <p:sldId id="636" r:id="rId5"/>
    <p:sldId id="628" r:id="rId6"/>
    <p:sldId id="63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3D3B"/>
    <a:srgbClr val="353334"/>
    <a:srgbClr val="000066"/>
    <a:srgbClr val="A1D9DA"/>
    <a:srgbClr val="6600FF"/>
    <a:srgbClr val="FF0066"/>
    <a:srgbClr val="660033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64" autoAdjust="0"/>
    <p:restoredTop sz="95209" autoAdjust="0"/>
  </p:normalViewPr>
  <p:slideViewPr>
    <p:cSldViewPr snapToGrid="0">
      <p:cViewPr varScale="1">
        <p:scale>
          <a:sx n="66" d="100"/>
          <a:sy n="66" d="100"/>
        </p:scale>
        <p:origin x="50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D5BE0-0F78-4251-8B26-C3637952B1C3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775DA-6A11-4CB7-97CA-4B1C87D9F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18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CEAD27-88DA-4343-A648-C591357880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F3D6C8-A4C4-423F-842F-F4F963F699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4463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CEAD27-88DA-4343-A648-C591357880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F3D6C8-A4C4-423F-842F-F4F963F699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151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CEAD27-88DA-4343-A648-C591357880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F3D6C8-A4C4-423F-842F-F4F963F699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2920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76400"/>
            <a:ext cx="103632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6D1E84-FFAA-4D35-9D19-AE164EBC164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2994029"/>
      </p:ext>
    </p:extLst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22C93-D738-4D30-8A28-48950D58B8C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8881380"/>
      </p:ext>
    </p:extLst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E2F414-267C-4308-904F-BAE5E05F3EA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1949962"/>
      </p:ext>
    </p:extLst>
  </p:cSld>
  <p:clrMapOvr>
    <a:masterClrMapping/>
  </p:clrMapOvr>
  <p:transition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73E0D-B416-435B-83AA-070D1823138F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577014"/>
      </p:ext>
    </p:extLst>
  </p:cSld>
  <p:clrMapOvr>
    <a:masterClrMapping/>
  </p:clrMapOvr>
  <p:transition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4C2ADB-6FB3-4126-9D1E-6583792748C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1639354"/>
      </p:ext>
    </p:extLst>
  </p:cSld>
  <p:clrMapOvr>
    <a:masterClrMapping/>
  </p:clrMapOvr>
  <p:transition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60107C-EEA3-49A9-BD94-89CDCC84805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5516071"/>
      </p:ext>
    </p:extLst>
  </p:cSld>
  <p:clrMapOvr>
    <a:masterClrMapping/>
  </p:clrMapOvr>
  <p:transition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BAD392-AEDB-43A7-B8C2-E8E7C81B4AE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4713087"/>
      </p:ext>
    </p:extLst>
  </p:cSld>
  <p:clrMapOvr>
    <a:masterClrMapping/>
  </p:clrMapOvr>
  <p:transition>
    <p:wedg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527356-D9E6-46E3-9B0B-3A86D74489A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9355081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CEAD27-88DA-4343-A648-C591357880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F3D6C8-A4C4-423F-842F-F4F963F699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43393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B8B2FA-51A6-4DB4-B0C5-A7B09095594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8459201"/>
      </p:ext>
    </p:extLst>
  </p:cSld>
  <p:clrMapOvr>
    <a:masterClrMapping/>
  </p:clrMapOvr>
  <p:transition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4F2A2-70FE-43C1-9778-B47825B074C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491908"/>
      </p:ext>
    </p:extLst>
  </p:cSld>
  <p:clrMapOvr>
    <a:masterClrMapping/>
  </p:clrMapOvr>
  <p:transition>
    <p:wedg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81000"/>
            <a:ext cx="27432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0264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E5BCB9-3795-41CE-B8B9-675605E77B6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5376269"/>
      </p:ext>
    </p:extLst>
  </p:cSld>
  <p:clrMapOvr>
    <a:masterClrMapping/>
  </p:clrMapOvr>
  <p:transition>
    <p:wedg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381000"/>
            <a:ext cx="109728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251887-5753-457C-9598-7222B9C18E7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7584553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CEAD27-88DA-4343-A648-C591357880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F3D6C8-A4C4-423F-842F-F4F963F699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5967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CEAD27-88DA-4343-A648-C591357880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F3D6C8-A4C4-423F-842F-F4F963F699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9589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CEAD27-88DA-4343-A648-C591357880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F3D6C8-A4C4-423F-842F-F4F963F699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4529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CEAD27-88DA-4343-A648-C591357880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F3D6C8-A4C4-423F-842F-F4F963F699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1518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CEAD27-88DA-4343-A648-C591357880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F3D6C8-A4C4-423F-842F-F4F963F699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8566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CEAD27-88DA-4343-A648-C591357880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F3D6C8-A4C4-423F-842F-F4F963F699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5845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CEAD27-88DA-4343-A648-C591357880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F3D6C8-A4C4-423F-842F-F4F963F699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1878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CEAD27-88DA-4343-A648-C591357880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F3D6C8-A4C4-423F-842F-F4F963F699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5444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10972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26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26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26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77D22B-BA01-42B0-A355-66B62724EE0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743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426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426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0" grpId="0"/>
      <p:bldP spid="242691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11" Type="http://schemas.openxmlformats.org/officeDocument/2006/relationships/audio" Target="../media/audio1.wav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11" Type="http://schemas.openxmlformats.org/officeDocument/2006/relationships/audio" Target="../media/audio1.wav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666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822" y="3428330"/>
            <a:ext cx="5407163" cy="327660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92795" y="1773268"/>
            <a:ext cx="7797952" cy="4830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5333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 THỨC ÂM NHẠC: KÈN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35333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TRÔM-PÉT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53334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34729" y="419450"/>
            <a:ext cx="2474753" cy="5480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D3D3B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 29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D3D3B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93" y="-15622"/>
            <a:ext cx="4020972" cy="120470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165565" y="1169793"/>
            <a:ext cx="5860867" cy="4830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35333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 TẬP BÀI HÁT: MIỀN QUÊ EM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53334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20348" y="2327958"/>
            <a:ext cx="6351300" cy="4830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5333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 NHẠC: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35333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KHÚC NHẠC MỞ ĐẦU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53334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6767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6" name="chuyen trag ngăn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0" y="1973766"/>
            <a:ext cx="12192000" cy="4884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936" y="4541040"/>
            <a:ext cx="2653990" cy="231696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812" y="1349298"/>
            <a:ext cx="5959187" cy="550870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0059" y="343948"/>
            <a:ext cx="56991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>
                <a:solidFill>
                  <a:srgbClr val="FFFF00"/>
                </a:solidFill>
                <a:latin typeface="Times New Roman" panose="02020603050405020304" pitchFamily="18" charset="0"/>
              </a:rPr>
              <a:t>Ôn 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át vỗ tay theo phách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812" y="0"/>
            <a:ext cx="5959188" cy="134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997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11" name="chuyen trag ngăn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0" y="1973766"/>
            <a:ext cx="12192000" cy="4884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093" y="0"/>
            <a:ext cx="6223906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2249" y="277586"/>
            <a:ext cx="56150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000" b="1" noProof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h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át nối tiếp và hòa</a:t>
            </a:r>
            <a:r>
              <a:rPr kumimoji="0" lang="vi-VN" sz="20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giọng 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 hình thức song ca và tốp ca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4" y="3510643"/>
            <a:ext cx="5363936" cy="327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643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11" name="chuyen trag ngăn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6138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40"/>
            <a:ext cx="2082034" cy="61819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02427" y="166167"/>
            <a:ext cx="4137783" cy="46369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kumimoji="0" lang="en-US" sz="2400" b="1" i="0" u="none" strike="noStrike" kern="1200" cap="none" spc="0" normalizeH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thành kiến thức</a:t>
            </a:r>
            <a:endParaRPr kumimoji="0" lang="en-US" sz="2400" b="1" i="0" u="none" strike="noStrike" kern="1200" cap="none" spc="0" normalizeH="0" baseline="0" noProof="0" dirty="0">
              <a:ln w="6600">
                <a:solidFill>
                  <a:srgbClr val="FF0000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72" y="656730"/>
            <a:ext cx="3559628" cy="5632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72" y="1300114"/>
            <a:ext cx="11397342" cy="510068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62421" y="127089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vi-V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445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8" name="chuyen trag ngăn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6138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894" y="4621988"/>
            <a:ext cx="3382144" cy="2049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03" y="406723"/>
            <a:ext cx="7813791" cy="8851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29" y="1639720"/>
            <a:ext cx="7891665" cy="319575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0513" y="6302152"/>
            <a:ext cx="4753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cảm nhận khi nghe âm sắc của kèn trôm-pét</a:t>
            </a:r>
            <a:endParaRPr lang="vi-V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592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10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xtured">
  <a:themeElements>
    <a:clrScheme name="Textured 7">
      <a:dk1>
        <a:srgbClr val="000000"/>
      </a:dk1>
      <a:lt1>
        <a:srgbClr val="DBDAC2"/>
      </a:lt1>
      <a:dk2>
        <a:srgbClr val="827F4C"/>
      </a:dk2>
      <a:lt2>
        <a:srgbClr val="C0BC94"/>
      </a:lt2>
      <a:accent1>
        <a:srgbClr val="AAA578"/>
      </a:accent1>
      <a:accent2>
        <a:srgbClr val="A2A4AC"/>
      </a:accent2>
      <a:accent3>
        <a:srgbClr val="EAEADD"/>
      </a:accent3>
      <a:accent4>
        <a:srgbClr val="000000"/>
      </a:accent4>
      <a:accent5>
        <a:srgbClr val="D2CFBE"/>
      </a:accent5>
      <a:accent6>
        <a:srgbClr val="92949B"/>
      </a:accent6>
      <a:hlink>
        <a:srgbClr val="5B8800"/>
      </a:hlink>
      <a:folHlink>
        <a:srgbClr val="686532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10194</TotalTime>
  <Words>59</Words>
  <Application>Microsoft Office PowerPoint</Application>
  <PresentationFormat>Widescreen</PresentationFormat>
  <Paragraphs>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Tahoma</vt:lpstr>
      <vt:lpstr>Times New Roman</vt:lpstr>
      <vt:lpstr>Wingdings</vt:lpstr>
      <vt:lpstr>1_Office Theme</vt:lpstr>
      <vt:lpstr>Textured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Hello</cp:lastModifiedBy>
  <cp:revision>1295</cp:revision>
  <dcterms:created xsi:type="dcterms:W3CDTF">2020-08-30T12:35:12Z</dcterms:created>
  <dcterms:modified xsi:type="dcterms:W3CDTF">2025-04-10T09:13:06Z</dcterms:modified>
</cp:coreProperties>
</file>