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95" r:id="rId2"/>
    <p:sldId id="296" r:id="rId3"/>
    <p:sldId id="297" r:id="rId4"/>
    <p:sldId id="307" r:id="rId5"/>
    <p:sldId id="308" r:id="rId6"/>
    <p:sldId id="3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66"/>
    <a:srgbClr val="6600FF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1382" autoAdjust="0"/>
  </p:normalViewPr>
  <p:slideViewPr>
    <p:cSldViewPr snapToGrid="0">
      <p:cViewPr varScale="1">
        <p:scale>
          <a:sx n="60" d="100"/>
          <a:sy n="60" d="100"/>
        </p:scale>
        <p:origin x="7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9250" y="236924"/>
            <a:ext cx="2375689" cy="82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Tiết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0765" y="1132058"/>
            <a:ext cx="3201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hát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805996" y="2027191"/>
            <a:ext cx="2943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PHÁCH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0765" y="1927043"/>
            <a:ext cx="2249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119240" y="1179527"/>
            <a:ext cx="7174044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 GÁY</a:t>
            </a:r>
            <a:endParaRPr lang="en-US" sz="26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endParaRPr lang="en-US" sz="28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80" y="-131251"/>
            <a:ext cx="2009910" cy="12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3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0"/>
            <a:ext cx="2011680" cy="227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2360" y="2357384"/>
            <a:ext cx="512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- </a:t>
            </a:r>
            <a:r>
              <a:rPr lang="en-US" sz="2400" i="1">
                <a:solidFill>
                  <a:srgbClr val="FF0000"/>
                </a:solidFill>
              </a:rPr>
              <a:t>GV nhắc HS hát nhẩm theo giai điệu 1 lần sau đó HD học sinh ôn lại để đúng giai điệu, sắc thái, chú ý sửa sai cho học sinh. Ôn với hình thức: Lớp, tổ, cá nhân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6801" y="211576"/>
            <a:ext cx="5808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HĐ Ôn tập bài hát: GÀ GÁY </a:t>
            </a:r>
            <a:endParaRPr lang="en-US" sz="3200" b="1">
              <a:solidFill>
                <a:srgbClr val="00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4066940"/>
            <a:ext cx="5120640" cy="2150980"/>
          </a:xfrm>
          <a:prstGeom prst="rect">
            <a:avLst/>
          </a:prstGeom>
        </p:spPr>
      </p:pic>
      <p:pic>
        <p:nvPicPr>
          <p:cNvPr id="11" name="GA GAY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7557" y="796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037" y="6096077"/>
            <a:ext cx="12329160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cho HS ôn hát lại bài hát kết hợp với các hình thức gõ đệm.</a:t>
            </a:r>
            <a:endParaRPr lang="en-US" sz="3200" i="1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"/>
            <a:ext cx="12054840" cy="2529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9" y="2535059"/>
            <a:ext cx="936653" cy="141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93" y="2556352"/>
            <a:ext cx="696927" cy="915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498" y="2433598"/>
            <a:ext cx="936653" cy="1417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07" y="2433598"/>
            <a:ext cx="936653" cy="1417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79" y="2433598"/>
            <a:ext cx="936653" cy="1417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51" y="2642157"/>
            <a:ext cx="696927" cy="915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61" y="2704489"/>
            <a:ext cx="696927" cy="915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2" y="2579700"/>
            <a:ext cx="696927" cy="915897"/>
          </a:xfrm>
          <a:prstGeom prst="rect">
            <a:avLst/>
          </a:prstGeom>
        </p:spPr>
      </p:pic>
      <p:pic>
        <p:nvPicPr>
          <p:cNvPr id="19" name="GA GAY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0305" y="4248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9480" y="526080"/>
            <a:ext cx="8397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HD HS cầm dùng thanh phách</a:t>
            </a:r>
          </a:p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gõ mẫu theo hình tiết tấu sau đó</a:t>
            </a:r>
            <a:r>
              <a:rPr lang="en-US" sz="2800">
                <a:solidFill>
                  <a:srgbClr val="FFFF00"/>
                </a:solidFill>
              </a:rPr>
              <a:t> HS gõ theo hình tiết tấu với hình thức: Lớp,  nhóm, cá nhân.</a:t>
            </a:r>
            <a:endParaRPr lang="en-US" sz="28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G_1337"/>
          <p:cNvPicPr>
            <a:picLocks noChangeAspect="1" noChangeArrowheads="1"/>
          </p:cNvPicPr>
          <p:nvPr/>
        </p:nvPicPr>
        <p:blipFill>
          <a:blip r:embed="rId3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12296"/>
          <a:stretch>
            <a:fillRect/>
          </a:stretch>
        </p:blipFill>
        <p:spPr bwMode="auto">
          <a:xfrm>
            <a:off x="4069080" y="2341962"/>
            <a:ext cx="7421880" cy="29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35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3182" y="3460525"/>
            <a:ext cx="776430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hướng dẫn HS hát và gõ thanh phách đệm cho bài hát theo từng câu, ghép câu và cả bài sau đó cho luyện tập với các hình thức: Lớp, tổ, cá, nhân…</a:t>
            </a:r>
            <a:endParaRPr lang="en-US" sz="28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2" y="670562"/>
            <a:ext cx="8442959" cy="1491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73" y="2324100"/>
            <a:ext cx="654051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41" y="2335530"/>
            <a:ext cx="654051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91" y="2324100"/>
            <a:ext cx="654051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45" y="2274570"/>
            <a:ext cx="654051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85" y="2289810"/>
            <a:ext cx="654051" cy="571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85" y="2289810"/>
            <a:ext cx="654051" cy="571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33" y="2335530"/>
            <a:ext cx="654051" cy="57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637" y="2335530"/>
            <a:ext cx="654051" cy="571500"/>
          </a:xfrm>
          <a:prstGeom prst="rect">
            <a:avLst/>
          </a:prstGeom>
        </p:spPr>
      </p:pic>
      <p:pic>
        <p:nvPicPr>
          <p:cNvPr id="18" name="GA GAY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34826" y="5506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2" y="2499362"/>
            <a:ext cx="4206239" cy="304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8510" y="798990"/>
            <a:ext cx="8282866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Em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Thanh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5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182</Words>
  <Application>Microsoft Office PowerPoint</Application>
  <PresentationFormat>Widescreen</PresentationFormat>
  <Paragraphs>14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602</cp:revision>
  <dcterms:created xsi:type="dcterms:W3CDTF">2020-08-30T12:35:12Z</dcterms:created>
  <dcterms:modified xsi:type="dcterms:W3CDTF">2025-03-04T15:05:16Z</dcterms:modified>
</cp:coreProperties>
</file>