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2" r:id="rId2"/>
  </p:sldMasterIdLst>
  <p:notesMasterIdLst>
    <p:notesMasterId r:id="rId7"/>
  </p:notesMasterIdLst>
  <p:sldIdLst>
    <p:sldId id="356" r:id="rId3"/>
    <p:sldId id="358" r:id="rId4"/>
    <p:sldId id="359" r:id="rId5"/>
    <p:sldId id="37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66" d="100"/>
          <a:sy n="66" d="100"/>
        </p:scale>
        <p:origin x="6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983-7E16-45DC-9F87-651E08F789D8}"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C4331-F600-4ECA-8266-51CEE1320A18}" type="slidenum">
              <a:rPr lang="en-US" smtClean="0"/>
              <a:t>‹#›</a:t>
            </a:fld>
            <a:endParaRPr lang="en-US"/>
          </a:p>
        </p:txBody>
      </p:sp>
    </p:spTree>
    <p:extLst>
      <p:ext uri="{BB962C8B-B14F-4D97-AF65-F5344CB8AC3E}">
        <p14:creationId xmlns:p14="http://schemas.microsoft.com/office/powerpoint/2010/main" val="334756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43714"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24371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406D1E84-FFAA-4D35-9D19-AE164EBC164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969650"/>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4F2A2-70FE-43C1-9778-B47825B074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23004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E5BCB9-3795-41CE-B8B9-675605E77B6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464161"/>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251887-5753-457C-9598-7222B9C18E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991495"/>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225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6404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4946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124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009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966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243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22C93-D738-4D30-8A28-48950D58B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013882"/>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207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712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142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001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2F414-267C-4308-904F-BAE5E05F3EA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65633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73E0D-B416-435B-83AA-070D1823138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42783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4C2ADB-6FB3-4126-9D1E-658379274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45334"/>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60107C-EEA3-49A9-BD94-89CDCC84805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13483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BAD392-AEDB-43A7-B8C2-E8E7C81B4AE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50120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27356-D9E6-46E3-9B0B-3A86D74489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39653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8B2FA-51A6-4DB4-B0C5-A7B09095594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551463"/>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2691"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26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FFFFFF"/>
                  </a:outerShdw>
                </a:effectLst>
                <a:latin typeface="Arial" charset="0"/>
              </a:defRPr>
            </a:lvl1pPr>
          </a:lstStyle>
          <a:p>
            <a:pPr fontAlgn="base">
              <a:spcBef>
                <a:spcPct val="0"/>
              </a:spcBef>
              <a:spcAft>
                <a:spcPct val="0"/>
              </a:spcAft>
              <a:defRPr/>
            </a:pPr>
            <a:fld id="{FD77D22B-BA01-42B0-A355-66B62724EE0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81278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768" decel="100000"/>
                                        <p:tgtEl>
                                          <p:spTgt spid="242690"/>
                                        </p:tgtEl>
                                      </p:cBhvr>
                                    </p:animEffect>
                                    <p:animScale>
                                      <p:cBhvr>
                                        <p:cTn id="8" dur="768" decel="100000"/>
                                        <p:tgtEl>
                                          <p:spTgt spid="242690"/>
                                        </p:tgtEl>
                                      </p:cBhvr>
                                      <p:from x="10000" y="10000"/>
                                      <p:to x="200000" y="450000"/>
                                    </p:animScale>
                                    <p:animScale>
                                      <p:cBhvr>
                                        <p:cTn id="9" dur="1230" accel="100000" fill="hold">
                                          <p:stCondLst>
                                            <p:cond delay="768"/>
                                          </p:stCondLst>
                                        </p:cTn>
                                        <p:tgtEl>
                                          <p:spTgt spid="242690"/>
                                        </p:tgtEl>
                                      </p:cBhvr>
                                      <p:from x="200000" y="450000"/>
                                      <p:to x="100000" y="100000"/>
                                    </p:animScale>
                                    <p:set>
                                      <p:cBhvr>
                                        <p:cTn id="10" dur="768" fill="hold"/>
                                        <p:tgtEl>
                                          <p:spTgt spid="242690"/>
                                        </p:tgtEl>
                                        <p:attrNameLst>
                                          <p:attrName>ppt_x</p:attrName>
                                        </p:attrNameLst>
                                      </p:cBhvr>
                                      <p:to>
                                        <p:strVal val="(0.5)"/>
                                      </p:to>
                                    </p:set>
                                    <p:anim from="(0.5)" to="(#ppt_x)" calcmode="lin" valueType="num">
                                      <p:cBhvr>
                                        <p:cTn id="11" dur="1230" accel="100000" fill="hold">
                                          <p:stCondLst>
                                            <p:cond delay="768"/>
                                          </p:stCondLst>
                                        </p:cTn>
                                        <p:tgtEl>
                                          <p:spTgt spid="242690"/>
                                        </p:tgtEl>
                                        <p:attrNameLst>
                                          <p:attrName>ppt_x</p:attrName>
                                        </p:attrNameLst>
                                      </p:cBhvr>
                                    </p:anim>
                                    <p:set>
                                      <p:cBhvr>
                                        <p:cTn id="12" dur="768" fill="hold"/>
                                        <p:tgtEl>
                                          <p:spTgt spid="242690"/>
                                        </p:tgtEl>
                                        <p:attrNameLst>
                                          <p:attrName>ppt_y</p:attrName>
                                        </p:attrNameLst>
                                      </p:cBhvr>
                                      <p:to>
                                        <p:strVal val="(#ppt_y+0.4)"/>
                                      </p:to>
                                    </p:set>
                                    <p:anim from="(#ppt_y+0.4)" to="(#ppt_y)" calcmode="lin" valueType="num">
                                      <p:cBhvr>
                                        <p:cTn id="13" dur="1230" accel="100000" fill="hold">
                                          <p:stCondLst>
                                            <p:cond delay="768"/>
                                          </p:stCondLst>
                                        </p:cTn>
                                        <p:tgtEl>
                                          <p:spTgt spid="2426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2691">
                                            <p:txEl>
                                              <p:pRg st="0" end="0"/>
                                            </p:txEl>
                                          </p:spTgt>
                                        </p:tgtEl>
                                        <p:attrNameLst>
                                          <p:attrName>style.visibility</p:attrName>
                                        </p:attrNameLst>
                                      </p:cBhvr>
                                      <p:to>
                                        <p:strVal val="visible"/>
                                      </p:to>
                                    </p:set>
                                    <p:anim calcmode="lin" valueType="num">
                                      <p:cBhvr>
                                        <p:cTn id="18" dur="500" fill="hold"/>
                                        <p:tgtEl>
                                          <p:spTgt spid="2426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26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269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42691">
                                            <p:txEl>
                                              <p:pRg st="1" end="1"/>
                                            </p:txEl>
                                          </p:spTgt>
                                        </p:tgtEl>
                                        <p:attrNameLst>
                                          <p:attrName>style.visibility</p:attrName>
                                        </p:attrNameLst>
                                      </p:cBhvr>
                                      <p:to>
                                        <p:strVal val="visible"/>
                                      </p:to>
                                    </p:set>
                                    <p:anim calcmode="lin" valueType="num">
                                      <p:cBhvr>
                                        <p:cTn id="23" dur="500" fill="hold"/>
                                        <p:tgtEl>
                                          <p:spTgt spid="2426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269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4269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42691">
                                            <p:txEl>
                                              <p:pRg st="2" end="2"/>
                                            </p:txEl>
                                          </p:spTgt>
                                        </p:tgtEl>
                                        <p:attrNameLst>
                                          <p:attrName>style.visibility</p:attrName>
                                        </p:attrNameLst>
                                      </p:cBhvr>
                                      <p:to>
                                        <p:strVal val="visible"/>
                                      </p:to>
                                    </p:set>
                                    <p:anim calcmode="lin" valueType="num">
                                      <p:cBhvr>
                                        <p:cTn id="28" dur="500" fill="hold"/>
                                        <p:tgtEl>
                                          <p:spTgt spid="2426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426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4269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42691">
                                            <p:txEl>
                                              <p:pRg st="3" end="3"/>
                                            </p:txEl>
                                          </p:spTgt>
                                        </p:tgtEl>
                                        <p:attrNameLst>
                                          <p:attrName>style.visibility</p:attrName>
                                        </p:attrNameLst>
                                      </p:cBhvr>
                                      <p:to>
                                        <p:strVal val="visible"/>
                                      </p:to>
                                    </p:set>
                                    <p:anim calcmode="lin" valueType="num">
                                      <p:cBhvr>
                                        <p:cTn id="33" dur="500" fill="hold"/>
                                        <p:tgtEl>
                                          <p:spTgt spid="2426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269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4269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42691">
                                            <p:txEl>
                                              <p:pRg st="4" end="4"/>
                                            </p:txEl>
                                          </p:spTgt>
                                        </p:tgtEl>
                                        <p:attrNameLst>
                                          <p:attrName>style.visibility</p:attrName>
                                        </p:attrNameLst>
                                      </p:cBhvr>
                                      <p:to>
                                        <p:strVal val="visible"/>
                                      </p:to>
                                    </p:set>
                                    <p:anim calcmode="lin" valueType="num">
                                      <p:cBhvr>
                                        <p:cTn id="38" dur="500" fill="hold"/>
                                        <p:tgtEl>
                                          <p:spTgt spid="24269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4269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tmplLst>
          <p:tmpl lvl="1">
            <p:tnLst>
              <p:par>
                <p:cTn presetID="53" presetClass="entr" presetSubtype="0" fill="hold" nodeType="click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069507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93" y="-15622"/>
            <a:ext cx="12192000" cy="685800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51140" y="2810108"/>
            <a:ext cx="4594303" cy="1861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790" y="3548249"/>
            <a:ext cx="3425734" cy="2990700"/>
          </a:xfrm>
          <a:prstGeom prst="rect">
            <a:avLst/>
          </a:prstGeom>
        </p:spPr>
      </p:pic>
      <p:sp>
        <p:nvSpPr>
          <p:cNvPr id="14" name="Rectangle 13"/>
          <p:cNvSpPr/>
          <p:nvPr/>
        </p:nvSpPr>
        <p:spPr>
          <a:xfrm>
            <a:off x="4797179" y="1081052"/>
            <a:ext cx="4123968" cy="1015663"/>
          </a:xfrm>
          <a:prstGeom prst="rect">
            <a:avLst/>
          </a:prstGeom>
        </p:spPr>
        <p:txBody>
          <a:bodyPr wrap="square">
            <a:spAutoFit/>
          </a:bodyPr>
          <a:lstStyle/>
          <a:p>
            <a:pPr algn="ctr">
              <a:spcAft>
                <a:spcPts val="0"/>
              </a:spcAft>
            </a:pPr>
            <a:r>
              <a:rPr lang="vi-VN" sz="2000" dirty="0">
                <a:solidFill>
                  <a:srgbClr val="FFFFFF"/>
                </a:solidFill>
                <a:latin typeface="#9Slide05 Dancing Script" panose="03080800040507000D00" pitchFamily="66" charset="0"/>
                <a:ea typeface="Calibri" panose="020F0502020204030204" pitchFamily="34" charset="0"/>
                <a:cs typeface="Times New Roman" panose="02020603050405020304" pitchFamily="18" charset="0"/>
              </a:rPr>
              <a:t>              Nhạc: Ka- ba- lép- xki</a:t>
            </a:r>
          </a:p>
          <a:p>
            <a:pPr algn="ctr">
              <a:spcAft>
                <a:spcPts val="0"/>
              </a:spcAft>
            </a:pPr>
            <a:r>
              <a:rPr lang="vi-VN" sz="2000" dirty="0">
                <a:solidFill>
                  <a:srgbClr val="FFFFFF"/>
                </a:solidFill>
                <a:effectLst/>
                <a:latin typeface="#9Slide05 Dancing Script" panose="03080800040507000D00" pitchFamily="66" charset="0"/>
                <a:ea typeface="Calibri" panose="020F0502020204030204" pitchFamily="34" charset="0"/>
                <a:cs typeface="Times New Roman" panose="02020603050405020304" pitchFamily="18" charset="0"/>
              </a:rPr>
              <a:t>Lời: Po-ri-xen</a:t>
            </a:r>
          </a:p>
          <a:p>
            <a:pPr algn="ctr">
              <a:spcAft>
                <a:spcPts val="0"/>
              </a:spcAft>
            </a:pPr>
            <a:r>
              <a:rPr lang="vi-VN" sz="2000" dirty="0">
                <a:solidFill>
                  <a:srgbClr val="FFFFFF"/>
                </a:solidFill>
                <a:latin typeface="#9Slide05 Dancing Script" panose="03080800040507000D00" pitchFamily="66" charset="0"/>
                <a:ea typeface="Calibri" panose="020F0502020204030204" pitchFamily="34" charset="0"/>
                <a:cs typeface="Times New Roman" panose="02020603050405020304" pitchFamily="18" charset="0"/>
              </a:rPr>
              <a:t>          Phỏng dịch: Hoàng Lân</a:t>
            </a:r>
            <a:endParaRPr lang="en-US" sz="2000" dirty="0">
              <a:solidFill>
                <a:srgbClr val="FFFF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15" name="Rectangle 14"/>
          <p:cNvSpPr/>
          <p:nvPr/>
        </p:nvSpPr>
        <p:spPr>
          <a:xfrm>
            <a:off x="5581718" y="43191"/>
            <a:ext cx="1640193" cy="558038"/>
          </a:xfrm>
          <a:prstGeom prst="rect">
            <a:avLst/>
          </a:prstGeom>
        </p:spPr>
        <p:txBody>
          <a:bodyPr wrap="none">
            <a:spAutoFit/>
          </a:bodyPr>
          <a:lstStyle/>
          <a:p>
            <a:pPr algn="ctr">
              <a:lnSpc>
                <a:spcPct val="115000"/>
              </a:lnSpc>
              <a:spcAft>
                <a:spcPts val="0"/>
              </a:spcAft>
            </a:pPr>
            <a:r>
              <a:rPr lang="en-US" sz="2800" dirty="0">
                <a:solidFill>
                  <a:srgbClr val="FFFFFF"/>
                </a:solidFill>
                <a:latin typeface="#9Slide05 Dancing Script" panose="03080800040507000D00" pitchFamily="66" charset="0"/>
                <a:ea typeface="Calibri" panose="020F0502020204030204" pitchFamily="34" charset="0"/>
                <a:cs typeface="Times New Roman" panose="02020603050405020304" pitchFamily="18" charset="0"/>
              </a:rPr>
              <a:t>TIẾT 28  </a:t>
            </a:r>
          </a:p>
        </p:txBody>
      </p:sp>
      <p:sp>
        <p:nvSpPr>
          <p:cNvPr id="16" name="Rectangle 15"/>
          <p:cNvSpPr/>
          <p:nvPr/>
        </p:nvSpPr>
        <p:spPr>
          <a:xfrm>
            <a:off x="3938692" y="578697"/>
            <a:ext cx="4860472" cy="491481"/>
          </a:xfrm>
          <a:prstGeom prst="rect">
            <a:avLst/>
          </a:prstGeom>
        </p:spPr>
        <p:txBody>
          <a:bodyPr wrap="square">
            <a:spAutoFit/>
          </a:bodyPr>
          <a:lstStyle/>
          <a:p>
            <a:pPr algn="ctr">
              <a:lnSpc>
                <a:spcPct val="115000"/>
              </a:lnSpc>
              <a:spcAft>
                <a:spcPts val="0"/>
              </a:spcAft>
            </a:pPr>
            <a:r>
              <a:rPr lang="vi-VN" sz="2400" dirty="0">
                <a:solidFill>
                  <a:srgbClr val="FFFFFF"/>
                </a:solidFill>
                <a:effectLst/>
                <a:latin typeface="#9Slide05 Dancing Script" panose="03080800040507000D00" pitchFamily="66" charset="0"/>
                <a:ea typeface="Calibri" panose="020F0502020204030204" pitchFamily="34" charset="0"/>
                <a:cs typeface="Times New Roman" panose="02020603050405020304" pitchFamily="18" charset="0"/>
              </a:rPr>
              <a:t>HỌC HÁT BÀI</a:t>
            </a:r>
            <a:r>
              <a:rPr lang="en-US" sz="2400" dirty="0">
                <a:solidFill>
                  <a:srgbClr val="FFFFFF"/>
                </a:solidFill>
                <a:effectLst/>
                <a:latin typeface="#9Slide05 Dancing Script" panose="03080800040507000D00" pitchFamily="66" charset="0"/>
                <a:ea typeface="Calibri" panose="020F0502020204030204" pitchFamily="34" charset="0"/>
                <a:cs typeface="Times New Roman" panose="02020603050405020304" pitchFamily="18" charset="0"/>
              </a:rPr>
              <a:t>: </a:t>
            </a:r>
            <a:r>
              <a:rPr lang="en-US" sz="2400" dirty="0">
                <a:solidFill>
                  <a:srgbClr val="FFFFFF"/>
                </a:solidFill>
                <a:latin typeface="#9Slide05 Dancing Script" panose="03080800040507000D00" pitchFamily="66" charset="0"/>
                <a:ea typeface="Calibri" panose="020F0502020204030204" pitchFamily="34" charset="0"/>
                <a:cs typeface="Times New Roman" panose="02020603050405020304" pitchFamily="18" charset="0"/>
              </a:rPr>
              <a:t>MIỀN QUÊ EM</a:t>
            </a:r>
            <a:endParaRPr lang="en-US" sz="2400" dirty="0">
              <a:solidFill>
                <a:srgbClr val="FFFF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3033" y="124974"/>
            <a:ext cx="444889" cy="37676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93" y="-15622"/>
            <a:ext cx="4020972" cy="1204704"/>
          </a:xfrm>
          <a:prstGeom prst="rect">
            <a:avLst/>
          </a:prstGeom>
        </p:spPr>
      </p:pic>
      <p:sp>
        <p:nvSpPr>
          <p:cNvPr id="19" name="Rectangle 18"/>
          <p:cNvSpPr/>
          <p:nvPr/>
        </p:nvSpPr>
        <p:spPr>
          <a:xfrm>
            <a:off x="4060675" y="2103470"/>
            <a:ext cx="4860472" cy="491481"/>
          </a:xfrm>
          <a:prstGeom prst="rect">
            <a:avLst/>
          </a:prstGeom>
        </p:spPr>
        <p:txBody>
          <a:bodyPr wrap="square">
            <a:spAutoFit/>
          </a:bodyPr>
          <a:lstStyle/>
          <a:p>
            <a:pPr algn="ctr">
              <a:lnSpc>
                <a:spcPct val="115000"/>
              </a:lnSpc>
              <a:spcAft>
                <a:spcPts val="0"/>
              </a:spcAft>
            </a:pPr>
            <a:r>
              <a:rPr lang="vi-VN" sz="2400" dirty="0">
                <a:solidFill>
                  <a:srgbClr val="FFFFFF"/>
                </a:solidFill>
                <a:latin typeface="#9Slide05 Dancing Script" panose="03080800040507000D00" pitchFamily="66" charset="0"/>
                <a:ea typeface="Calibri" panose="020F0502020204030204" pitchFamily="34" charset="0"/>
                <a:cs typeface="Times New Roman" panose="02020603050405020304" pitchFamily="18" charset="0"/>
              </a:rPr>
              <a:t>ÔN ĐỌC NHẠC: BÀI SỐ 4</a:t>
            </a:r>
            <a:endParaRPr lang="en-US" sz="2400" dirty="0">
              <a:solidFill>
                <a:srgbClr val="FFFFFF"/>
              </a:solidFill>
              <a:effectLst/>
              <a:latin typeface="#9Slide05 Dancing Script" panose="03080800040507000D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519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8936" y="4541040"/>
            <a:ext cx="2653990" cy="2316960"/>
          </a:xfrm>
          <a:prstGeom prst="rect">
            <a:avLst/>
          </a:prstGeom>
        </p:spPr>
      </p:pic>
      <p:sp>
        <p:nvSpPr>
          <p:cNvPr id="23" name="TextBox 22"/>
          <p:cNvSpPr txBox="1"/>
          <p:nvPr/>
        </p:nvSpPr>
        <p:spPr>
          <a:xfrm>
            <a:off x="1497765" y="113842"/>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5416489" y="627435"/>
            <a:ext cx="1951175" cy="613245"/>
          </a:xfrm>
          <a:prstGeom prst="rect">
            <a:avLst/>
          </a:prstGeom>
        </p:spPr>
        <p:txBody>
          <a:bodyPr wrap="none">
            <a:spAutoFit/>
          </a:bodyPr>
          <a:lstStyle/>
          <a:p>
            <a:pPr algn="just">
              <a:lnSpc>
                <a:spcPct val="115000"/>
              </a:lnSpc>
              <a:spcAft>
                <a:spcPts val="800"/>
              </a:spcAft>
            </a:pPr>
            <a:r>
              <a:rPr lang="pt-BR"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Tác phẩm</a:t>
            </a:r>
            <a:endPar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4" y="156827"/>
            <a:ext cx="1949200" cy="1025654"/>
          </a:xfrm>
          <a:prstGeom prst="rect">
            <a:avLst/>
          </a:prstGeom>
        </p:spPr>
      </p:pic>
      <p:sp>
        <p:nvSpPr>
          <p:cNvPr id="2" name="Rectangle 1"/>
          <p:cNvSpPr/>
          <p:nvPr/>
        </p:nvSpPr>
        <p:spPr>
          <a:xfrm>
            <a:off x="1095375" y="1504231"/>
            <a:ext cx="9525000" cy="2246769"/>
          </a:xfrm>
          <a:prstGeom prst="rect">
            <a:avLst/>
          </a:prstGeom>
        </p:spPr>
        <p:txBody>
          <a:bodyPr wrap="square">
            <a:spAutoFit/>
          </a:bodyPr>
          <a:lstStyle/>
          <a:p>
            <a:pPr algn="ctr">
              <a:spcAft>
                <a:spcPts val="0"/>
              </a:spcAft>
            </a:pPr>
            <a:r>
              <a:rPr lang="vi-VN"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Bài hát Miền quê em do Nhạc sĩ: Ka- ba- lép- xki</a:t>
            </a:r>
          </a:p>
          <a:p>
            <a:pPr algn="ctr">
              <a:spcAft>
                <a:spcPts val="0"/>
              </a:spcAft>
            </a:pPr>
            <a:r>
              <a:rPr lang="vi-VN" sz="2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Lời: Po-ri-xen,</a:t>
            </a:r>
            <a:r>
              <a:rPr lang="vi-VN"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Phỏng dịch: Hoàng Lân. Bài hát viết ở nhịp 3/4 có sắc thái vừa phải, nhịp nhàng tình cảm, thể hiện được những cảnh đẹp của miền quê em, nơi chúng ta đã được sinh ra và lớn lên, nơi ghi dấu những kí ước đẹp đẽ của tuổi thơ. </a:t>
            </a:r>
          </a:p>
        </p:txBody>
      </p:sp>
    </p:spTree>
    <p:extLst>
      <p:ext uri="{BB962C8B-B14F-4D97-AF65-F5344CB8AC3E}">
        <p14:creationId xmlns:p14="http://schemas.microsoft.com/office/powerpoint/2010/main" val="411567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80000"/>
            <a:lum/>
          </a:blip>
          <a:srcRect/>
          <a:stretch>
            <a:fillRect/>
          </a:stretch>
        </a:blipFill>
        <a:effectLst/>
      </p:bgPr>
    </p:bg>
    <p:spTree>
      <p:nvGrpSpPr>
        <p:cNvPr id="1" name=""/>
        <p:cNvGrpSpPr/>
        <p:nvPr/>
      </p:nvGrpSpPr>
      <p:grpSpPr>
        <a:xfrm>
          <a:off x="0" y="0"/>
          <a:ext cx="0" cy="0"/>
          <a:chOff x="0" y="0"/>
          <a:chExt cx="0" cy="0"/>
        </a:xfrm>
      </p:grpSpPr>
      <p:pic>
        <p:nvPicPr>
          <p:cNvPr id="19" name="Content Placeholder 1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0" y="1973766"/>
            <a:ext cx="12192000" cy="488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875" y="3790950"/>
            <a:ext cx="3848099" cy="3067050"/>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9257" y="0"/>
            <a:ext cx="6322743" cy="6858000"/>
          </a:xfrm>
          <a:prstGeom prst="rect">
            <a:avLst/>
          </a:prstGeom>
        </p:spPr>
      </p:pic>
      <p:sp>
        <p:nvSpPr>
          <p:cNvPr id="22" name="Rectangle 21"/>
          <p:cNvSpPr/>
          <p:nvPr/>
        </p:nvSpPr>
        <p:spPr>
          <a:xfrm>
            <a:off x="23522" y="0"/>
            <a:ext cx="14093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Hát mẫu</a:t>
            </a:r>
            <a:endParaRPr kumimoji="0" lang="en-US" sz="3600" b="0" i="0" u="none" strike="noStrike" kern="1200" cap="none" spc="0" normalizeH="0" baseline="0" noProof="0" dirty="0">
              <a:ln>
                <a:noFill/>
              </a:ln>
              <a:solidFill>
                <a:srgbClr val="FFFFFF"/>
              </a:solidFill>
              <a:effectLst/>
              <a:uLnTx/>
              <a:uFillTx/>
              <a:latin typeface="Arial"/>
              <a:cs typeface="+mn-cs"/>
            </a:endParaRPr>
          </a:p>
        </p:txBody>
      </p:sp>
    </p:spTree>
    <p:extLst>
      <p:ext uri="{BB962C8B-B14F-4D97-AF65-F5344CB8AC3E}">
        <p14:creationId xmlns:p14="http://schemas.microsoft.com/office/powerpoint/2010/main" val="1998184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2" name="chuyen trag ngăn.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93" y="885411"/>
            <a:ext cx="11809141" cy="36336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7525" y="4605273"/>
            <a:ext cx="5890358" cy="2128301"/>
          </a:xfrm>
          <a:prstGeom prst="rect">
            <a:avLst/>
          </a:prstGeom>
        </p:spPr>
      </p:pic>
      <p:sp>
        <p:nvSpPr>
          <p:cNvPr id="12" name="Rectangle 11"/>
          <p:cNvSpPr/>
          <p:nvPr/>
        </p:nvSpPr>
        <p:spPr>
          <a:xfrm>
            <a:off x="330755" y="885411"/>
            <a:ext cx="28103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solidFill>
                  <a:prstClr val="black"/>
                </a:solidFill>
                <a:latin typeface="Times New Roman" panose="02020603050405020304" pitchFamily="18" charset="0"/>
                <a:cs typeface="Times New Roman" panose="02020603050405020304" pitchFamily="18" charset="0"/>
              </a:rPr>
              <a:t>Ôn 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ọc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hình thức</a:t>
            </a:r>
          </a:p>
        </p:txBody>
      </p:sp>
    </p:spTree>
    <p:extLst>
      <p:ext uri="{BB962C8B-B14F-4D97-AF65-F5344CB8AC3E}">
        <p14:creationId xmlns:p14="http://schemas.microsoft.com/office/powerpoint/2010/main" val="2714788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9" name="chuyen trag ngăn.wav"/>
          </p:stSnd>
        </p:sndAc>
      </p:transition>
    </mc:Fallback>
  </mc:AlternateContent>
</p:sld>
</file>

<file path=ppt/theme/theme1.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TotalTime>
  <Words>119</Words>
  <Application>Microsoft Office PowerPoint</Application>
  <PresentationFormat>Widescreen</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#9Slide05 Dancing Script</vt:lpstr>
      <vt:lpstr>Arial</vt:lpstr>
      <vt:lpstr>Calibri</vt:lpstr>
      <vt:lpstr>Tahoma</vt:lpstr>
      <vt:lpstr>Times New Roman</vt:lpstr>
      <vt:lpstr>Wingdings</vt:lpstr>
      <vt:lpstr>Textured</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Hello</cp:lastModifiedBy>
  <cp:revision>184</cp:revision>
  <dcterms:created xsi:type="dcterms:W3CDTF">2022-07-19T08:03:09Z</dcterms:created>
  <dcterms:modified xsi:type="dcterms:W3CDTF">2025-03-30T04:07:26Z</dcterms:modified>
</cp:coreProperties>
</file>