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5"/>
  </p:notesMasterIdLst>
  <p:sldIdLst>
    <p:sldId id="277" r:id="rId4"/>
    <p:sldId id="307" r:id="rId5"/>
    <p:sldId id="308" r:id="rId6"/>
    <p:sldId id="310" r:id="rId7"/>
    <p:sldId id="261" r:id="rId8"/>
    <p:sldId id="281" r:id="rId9"/>
    <p:sldId id="282" r:id="rId10"/>
    <p:sldId id="284" r:id="rId11"/>
    <p:sldId id="285" r:id="rId12"/>
    <p:sldId id="288" r:id="rId13"/>
    <p:sldId id="31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8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48054" y="1878351"/>
            <a:ext cx="18399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4121" y="519366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679" y="-1"/>
            <a:ext cx="1073996" cy="87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34" y="176765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9442" y="1219556"/>
            <a:ext cx="602338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" y="6350"/>
            <a:ext cx="4187224" cy="1639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5" y="3429000"/>
            <a:ext cx="3274168" cy="3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222777"/>
            <a:ext cx="10598727" cy="38313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40" y="1440894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03959" y="354759"/>
            <a:ext cx="304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3166711"/>
            <a:ext cx="5819162" cy="3691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47"/>
            <a:ext cx="6372837" cy="60398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 flipV="1">
            <a:off x="158994" y="192012"/>
            <a:ext cx="6054848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742"/>
            <a:ext cx="7625616" cy="2613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2613258"/>
            <a:ext cx="4566383" cy="424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7" y="475165"/>
            <a:ext cx="11569566" cy="20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727" y="803965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234366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0732"/>
            <a:ext cx="12191999" cy="2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778864" y="1623254"/>
            <a:ext cx="332589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93744" y="868300"/>
            <a:ext cx="3325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Hình nốt nhạc, tên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Calibri"/>
              </a:rPr>
              <a:t>nhạc?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12706" y="12439"/>
            <a:ext cx="56019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7874" y="225479"/>
            <a:ext cx="38025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Luyện cao độ và thế tay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5" y="3944723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1106904"/>
            <a:ext cx="11843438" cy="2617601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0800000" flipV="1">
            <a:off x="4450490" y="-146078"/>
            <a:ext cx="329101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54619" y="67980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" y="1326139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7583" y="2958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7347" y="59517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142</Words>
  <Application>Microsoft Office PowerPoint</Application>
  <PresentationFormat>Widescreen</PresentationFormat>
  <Paragraphs>19</Paragraphs>
  <Slides>11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83</cp:revision>
  <dcterms:created xsi:type="dcterms:W3CDTF">2022-04-04T02:41:08Z</dcterms:created>
  <dcterms:modified xsi:type="dcterms:W3CDTF">2025-03-30T04:13:51Z</dcterms:modified>
</cp:coreProperties>
</file>